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80" r:id="rId7"/>
    <p:sldMasterId id="214748369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Lst>
  <p:sldSz cy="6858000" cx="12192000"/>
  <p:notesSz cx="6858000" cy="9144000"/>
  <p:embeddedFontLst>
    <p:embeddedFont>
      <p:font typeface="Arial Black"/>
      <p:regular r:id="rId1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guide id="3" pos="279">
          <p15:clr>
            <a:srgbClr val="A4A3A4"/>
          </p15:clr>
        </p15:guide>
        <p15:guide id="4" pos="7401">
          <p15:clr>
            <a:srgbClr val="A4A3A4"/>
          </p15:clr>
        </p15:guide>
        <p15:guide id="5" orient="horz" pos="232">
          <p15:clr>
            <a:srgbClr val="A4A3A4"/>
          </p15:clr>
        </p15:guide>
        <p15:guide id="6" orient="horz" pos="4088">
          <p15:clr>
            <a:srgbClr val="A4A3A4"/>
          </p15:clr>
        </p15:guide>
        <p15:guide id="7" pos="529">
          <p15:clr>
            <a:srgbClr val="547EBF"/>
          </p15:clr>
        </p15:guide>
        <p15:guide id="8" pos="1527">
          <p15:clr>
            <a:srgbClr val="F26B43"/>
          </p15:clr>
        </p15:guide>
        <p15:guide id="9" pos="7151">
          <p15:clr>
            <a:srgbClr val="A4A3A4"/>
          </p15:clr>
        </p15:guide>
      </p15:sldGuideLst>
    </p:ext>
    <p:ext uri="http://customooxmlschemas.google.com/">
      <go:slidesCustomData xmlns:go="http://customooxmlschemas.google.com/" r:id="rId121" roundtripDataSignature="AMtx7mhhXyeWkOHiPSTcxpDirg2JUwAX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FC94484-C411-414C-854A-307A46ACA279}">
  <a:tblStyle styleId="{4FC94484-C411-414C-854A-307A46ACA27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 pos="279"/>
        <p:guide pos="7401"/>
        <p:guide pos="232" orient="horz"/>
        <p:guide pos="4088" orient="horz"/>
        <p:guide pos="529"/>
        <p:guide pos="1527"/>
        <p:guide pos="715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121" Type="http://customschemas.google.com/relationships/presentationmetadata" Target="metadata"/><Relationship Id="rId25" Type="http://schemas.openxmlformats.org/officeDocument/2006/relationships/slide" Target="slides/slide16.xml"/><Relationship Id="rId120" Type="http://schemas.openxmlformats.org/officeDocument/2006/relationships/font" Target="fonts/ArialBlack-regular.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173df2c5d6_0_5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g2173df2c5d6_0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g21e73bcb394_0_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8" name="Google Shape;1658;g21e73bcb394_0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1df7ea0656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9" name="Google Shape;1669;g1df7ea0656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g21e19deb98f_0_2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ru-RU"/>
              <a:t>Интерактив: отметьте на флипчарте на каком этапе находится ваше сообщество?</a:t>
            </a:r>
            <a:endParaRPr/>
          </a:p>
        </p:txBody>
      </p:sp>
      <p:sp>
        <p:nvSpPr>
          <p:cNvPr id="1681" name="Google Shape;1681;g21e19deb98f_0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21e19deb98f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5" name="Google Shape;1745;g21e19deb98f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21e19deb98f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6" name="Google Shape;1756;g21e19deb98f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1d16acc2a8a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7" name="Google Shape;1767;g1d16acc2a8a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21e73bcb394_0_469: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9" name="Google Shape;1779;g21e73bcb394_0_469: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21e19deb98f_0_17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0" name="Google Shape;1790;g21e19deb98f_0_17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1d16acc2a8a_3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2" name="Google Shape;1802;g1d16acc2a8a_3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g1d16acc2a8a_3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0" name="Google Shape;1810;g1d16acc2a8a_3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ru-RU"/>
              <a:t>Интерактив: отметьте на флипчарте на каком этапе находится ваше сообщество?</a:t>
            </a:r>
            <a:endParaRPr/>
          </a:p>
        </p:txBody>
      </p:sp>
      <p:sp>
        <p:nvSpPr>
          <p:cNvPr id="422" name="Google Shape;42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g1d16acc2a8a_3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7" name="Google Shape;1817;g1d16acc2a8a_3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1e73bcb394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g21e73bcb394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1e73bcb394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g21e73bcb394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1e73bcb39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g21e73bcb39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1e73bcb394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21e73bcb394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1e73bcb394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g21e73bcb394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1e73bcb394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g21e73bcb394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1e73bcb394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g21e73bcb394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1e73bcb394_0_1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ru-RU"/>
              <a:t>Интерактив: отметьте на флипчарте на каком этапе находится ваше сообщество?</a:t>
            </a:r>
            <a:endParaRPr/>
          </a:p>
        </p:txBody>
      </p:sp>
      <p:sp>
        <p:nvSpPr>
          <p:cNvPr id="593" name="Google Shape;593;g21e73bcb394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ru-RU"/>
              <a:t>Саша</a:t>
            </a:r>
            <a:endParaRPr/>
          </a:p>
        </p:txBody>
      </p:sp>
      <p:sp>
        <p:nvSpPr>
          <p:cNvPr id="320" name="Google Shape;3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1e73bcb394_0_2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21e73bcb394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1e73bcb394_0_2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g21e73bcb394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1e73bcb394_0_2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21e73bcb394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17ada757f0_2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g217ada757f0_2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1e73bcb394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g21e73bcb394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442d3995c6_1_9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g1442d3995c6_1_9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442d3995c6_1_2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g1442d3995c6_1_2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1442d3995c6_1_2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g1442d3995c6_1_2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442d3995c6_1_8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g1442d3995c6_1_8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1e19deb98f_0_15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g21e19deb98f_0_1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1e19deb98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ru-RU"/>
              <a:t>Саша</a:t>
            </a:r>
            <a:endParaRPr/>
          </a:p>
        </p:txBody>
      </p:sp>
      <p:sp>
        <p:nvSpPr>
          <p:cNvPr id="332" name="Google Shape;332;g21e19deb98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1e73bcb394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g21e73bcb394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1e19deb98f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g21e19deb98f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1e19deb98f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g21e19deb98f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1e19deb98f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g21e19deb98f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1e19deb98f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g21e19deb98f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1e19deb98f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g21e19deb98f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1e19deb98f_0_529: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g21e19deb98f_0_529: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1e19deb98f_0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g21e19deb98f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1e19deb98f_0_645: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g21e19deb98f_0_645: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1e19deb98f_0_1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g21e19deb98f_0_1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1e19deb98f_0_7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g21e19deb98f_0_7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1e19deb98f_0_1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g21e19deb98f_0_1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1e19deb98f_0_13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g21e19deb98f_0_1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1e19deb98f_0_1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g21e19deb98f_0_1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1e73bcb394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1" name="Google Shape;961;g21e73bcb394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1e19deb98f_0_1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4" name="Google Shape;974;g21e19deb98f_0_1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21e19deb98f_0_765: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6" name="Google Shape;986;g21e19deb98f_0_765: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1e19deb98f_0_656: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7" name="Google Shape;997;g21e19deb98f_0_656: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1e19deb98f_0_888: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8" name="Google Shape;1008;g21e19deb98f_0_888: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1e73bcb394_0_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0" name="Google Shape;1020;g21e73bcb394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1e73bcb394_0_443: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1" name="Google Shape;1031;g21e73bcb394_0_443: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1e19deb98f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g21e19deb98f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1e73bcb394_0_423: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4" name="Google Shape;1044;g21e73bcb394_0_423: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1e19deb98f_0_877: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5" name="Google Shape;1055;g21e19deb98f_0_877: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1e19deb98f_0_932: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g21e19deb98f_0_932: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1e73bcb394_0_456: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8" name="Google Shape;1078;g21e73bcb394_0_456: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1e19deb98f_0_944: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1" name="Google Shape;1091;g21e19deb98f_0_944: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1e19deb98f_0_910: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4" name="Google Shape;1104;g21e19deb98f_0_910: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1e19deb98f_0_9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5" name="Google Shape;1115;g21e19deb98f_0_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1e19deb98f_0_10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7" name="Google Shape;1127;g21e19deb98f_0_10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1e19deb98f_0_10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8" name="Google Shape;1138;g21e19deb98f_0_10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1e19deb98f_0_10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g21e19deb98f_0_10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1e19deb98f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21e19deb98f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21e19deb98f_0_10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2" name="Google Shape;1162;g21e19deb98f_0_10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21e19deb98f_0_10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g21e19deb98f_0_10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21e19deb98f_0_10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2" name="Google Shape;1192;g21e19deb98f_0_10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1e19deb98f_0_10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6" name="Google Shape;1206;g21e19deb98f_0_10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1e19deb98f_0_10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0" name="Google Shape;1220;g21e19deb98f_0_10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1e19deb98f_0_1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1" name="Google Shape;1231;g21e19deb98f_0_1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1e19deb98f_0_1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g21e19deb98f_0_1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1e19deb98f_0_1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5" name="Google Shape;1255;g21e19deb98f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21e19deb98f_0_1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6" name="Google Shape;1266;g21e19deb98f_0_1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1e19deb98f_0_1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8" name="Google Shape;1278;g21e19deb98f_0_1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4431537ce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14431537ce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1e19deb98f_0_16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9" name="Google Shape;1289;g21e19deb98f_0_1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1e73bcb394_0_0: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2" name="Google Shape;1302;g21e73bcb394_0_0: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1e73bcb394_0_11: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3" name="Google Shape;1313;g21e73bcb394_0_11: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21e73bcb394_0_22: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4" name="Google Shape;1324;g21e73bcb394_0_22: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1e73bcb394_0_33: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5" name="Google Shape;1335;g21e73bcb394_0_33: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21e73bcb394_0_44:notes"/>
          <p:cNvSpPr txBox="1"/>
          <p:nvPr>
            <p:ph idx="1" type="body"/>
          </p:nvPr>
        </p:nvSpPr>
        <p:spPr>
          <a:xfrm>
            <a:off x="685797" y="4343375"/>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6" name="Google Shape;1346;g21e73bcb394_0_44:notes"/>
          <p:cNvSpPr/>
          <p:nvPr>
            <p:ph idx="2" type="sldImg"/>
          </p:nvPr>
        </p:nvSpPr>
        <p:spPr>
          <a:xfrm>
            <a:off x="1143207" y="685781"/>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1e73bcb394_0_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7" name="Google Shape;1357;g21e73bcb394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1e73bcb394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8" name="Google Shape;1368;g21e73bcb394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1e73bcb394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9" name="Google Shape;1379;g21e73bcb394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21e73bcb394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1" name="Google Shape;1391;g21e73bcb394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f481332e8e_0_1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gf481332e8e_0_1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1e73bcb394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3" name="Google Shape;1403;g21e73bcb394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1e73bcb394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5" name="Google Shape;1415;g21e73bcb394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2173df2c5d6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7" name="Google Shape;1427;g2173df2c5d6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1442d3995c6_1_20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8" name="Google Shape;1438;g1442d3995c6_1_20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1442d3995c6_1_20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4" name="Google Shape;1454;g1442d3995c6_1_20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1442d3995c6_1_20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7" name="Google Shape;1467;g1442d3995c6_1_20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1442d3995c6_1_2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1" name="Google Shape;1481;g1442d3995c6_1_2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21e19deb98f_0_14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4" name="Google Shape;1504;g21e19deb98f_0_1409:notes"/>
          <p:cNvSpPr/>
          <p:nvPr>
            <p:ph idx="2" type="sldImg"/>
          </p:nvPr>
        </p:nvSpPr>
        <p:spPr>
          <a:xfrm>
            <a:off x="381363" y="685800"/>
            <a:ext cx="6095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1e19deb98f_0_14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4" name="Google Shape;1514;g21e19deb98f_0_1418:notes"/>
          <p:cNvSpPr/>
          <p:nvPr>
            <p:ph idx="2" type="sldImg"/>
          </p:nvPr>
        </p:nvSpPr>
        <p:spPr>
          <a:xfrm>
            <a:off x="381363" y="685800"/>
            <a:ext cx="6095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21e19deb98f_0_14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5" name="Google Shape;1525;g21e19deb98f_0_1427:notes"/>
          <p:cNvSpPr/>
          <p:nvPr>
            <p:ph idx="2" type="sldImg"/>
          </p:nvPr>
        </p:nvSpPr>
        <p:spPr>
          <a:xfrm>
            <a:off x="381363" y="685800"/>
            <a:ext cx="6095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173df2c5d6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 name="Google Shape;398;g2173df2c5d6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1442d3995c6_1_2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8" name="Google Shape;1538;g1442d3995c6_1_2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2173df2c5d6_0_5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0" name="Google Shape;1550;g2173df2c5d6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1e73bcb394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2" name="Google Shape;1562;g21e73bcb394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1e73bcb394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3" name="Google Shape;1573;g21e73bcb394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1e73bcb394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6" name="Google Shape;1586;g21e73bcb394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21e73bcb394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8" name="Google Shape;1598;g21e73bcb394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21e73bcb394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2" name="Google Shape;1612;g21e73bcb394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173df2c5d6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4" name="Google Shape;1624;g2173df2c5d6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1442d3995c6_1_2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5" name="Google Shape;1635;g1442d3995c6_1_2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21e73bcb394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7" name="Google Shape;1647;g21e73bcb394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15" name="Shape 15"/>
        <p:cNvGrpSpPr/>
        <p:nvPr/>
      </p:nvGrpSpPr>
      <p:grpSpPr>
        <a:xfrm>
          <a:off x="0" y="0"/>
          <a:ext cx="0" cy="0"/>
          <a:chOff x="0" y="0"/>
          <a:chExt cx="0" cy="0"/>
        </a:xfrm>
      </p:grpSpPr>
      <p:sp>
        <p:nvSpPr>
          <p:cNvPr id="16" name="Google Shape;1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72" name="Shape 72"/>
        <p:cNvGrpSpPr/>
        <p:nvPr/>
      </p:nvGrpSpPr>
      <p:grpSpPr>
        <a:xfrm>
          <a:off x="0" y="0"/>
          <a:ext cx="0" cy="0"/>
          <a:chOff x="0" y="0"/>
          <a:chExt cx="0" cy="0"/>
        </a:xfrm>
      </p:grpSpPr>
      <p:sp>
        <p:nvSpPr>
          <p:cNvPr id="73" name="Google Shape;73;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8" name="Shape 78"/>
        <p:cNvGrpSpPr/>
        <p:nvPr/>
      </p:nvGrpSpPr>
      <p:grpSpPr>
        <a:xfrm>
          <a:off x="0" y="0"/>
          <a:ext cx="0" cy="0"/>
          <a:chOff x="0" y="0"/>
          <a:chExt cx="0" cy="0"/>
        </a:xfrm>
      </p:grpSpPr>
      <p:sp>
        <p:nvSpPr>
          <p:cNvPr id="79" name="Google Shape;79;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
  <p:cSld name="Текст">
    <p:spTree>
      <p:nvGrpSpPr>
        <p:cNvPr id="84" name="Shape 84"/>
        <p:cNvGrpSpPr/>
        <p:nvPr/>
      </p:nvGrpSpPr>
      <p:grpSpPr>
        <a:xfrm>
          <a:off x="0" y="0"/>
          <a:ext cx="0" cy="0"/>
          <a:chOff x="0" y="0"/>
          <a:chExt cx="0" cy="0"/>
        </a:xfrm>
      </p:grpSpPr>
      <p:sp>
        <p:nvSpPr>
          <p:cNvPr id="85" name="Google Shape;85;g1442d3995c6_1_234"/>
          <p:cNvSpPr txBox="1"/>
          <p:nvPr>
            <p:ph idx="1" type="body"/>
          </p:nvPr>
        </p:nvSpPr>
        <p:spPr>
          <a:xfrm>
            <a:off x="719667" y="1966684"/>
            <a:ext cx="53532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86" name="Google Shape;86;g1442d3995c6_1_234"/>
          <p:cNvSpPr txBox="1"/>
          <p:nvPr>
            <p:ph idx="2" type="body"/>
          </p:nvPr>
        </p:nvSpPr>
        <p:spPr>
          <a:xfrm>
            <a:off x="6411384" y="1966684"/>
            <a:ext cx="52536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87" name="Google Shape;87;g1442d3995c6_1_234"/>
          <p:cNvSpPr txBox="1"/>
          <p:nvPr>
            <p:ph idx="3" type="body"/>
          </p:nvPr>
        </p:nvSpPr>
        <p:spPr>
          <a:xfrm>
            <a:off x="719667" y="3750293"/>
            <a:ext cx="53532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88" name="Google Shape;88;g1442d3995c6_1_234"/>
          <p:cNvSpPr txBox="1"/>
          <p:nvPr>
            <p:ph idx="4" type="body"/>
          </p:nvPr>
        </p:nvSpPr>
        <p:spPr>
          <a:xfrm>
            <a:off x="6411384" y="3750293"/>
            <a:ext cx="52536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89" name="Google Shape;89;g1442d3995c6_1_234"/>
          <p:cNvSpPr txBox="1"/>
          <p:nvPr>
            <p:ph type="title"/>
          </p:nvPr>
        </p:nvSpPr>
        <p:spPr>
          <a:xfrm>
            <a:off x="719667" y="464205"/>
            <a:ext cx="8748000" cy="440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Arial"/>
              <a:buNone/>
              <a:defRPr b="1" i="0" sz="3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90" name="Google Shape;90;g1442d3995c6_1_234"/>
          <p:cNvSpPr txBox="1"/>
          <p:nvPr/>
        </p:nvSpPr>
        <p:spPr>
          <a:xfrm>
            <a:off x="11569700" y="6530160"/>
            <a:ext cx="124800" cy="182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ru-RU" sz="667" u="none" cap="none" strike="noStrike">
                <a:solidFill>
                  <a:schemeClr val="dk1"/>
                </a:solidFill>
                <a:latin typeface="Arial"/>
                <a:ea typeface="Arial"/>
                <a:cs typeface="Arial"/>
                <a:sym typeface="Arial"/>
              </a:rPr>
              <a:t>‹#›</a:t>
            </a:fld>
            <a:endParaRPr b="0" i="0" sz="667" u="none" cap="none" strike="noStrike">
              <a:solidFill>
                <a:schemeClr val="dk1"/>
              </a:solidFill>
              <a:latin typeface="Arial"/>
              <a:ea typeface="Arial"/>
              <a:cs typeface="Arial"/>
              <a:sym typeface="Arial"/>
            </a:endParaRPr>
          </a:p>
        </p:txBody>
      </p:sp>
      <p:cxnSp>
        <p:nvCxnSpPr>
          <p:cNvPr id="91" name="Google Shape;91;g1442d3995c6_1_234"/>
          <p:cNvCxnSpPr/>
          <p:nvPr/>
        </p:nvCxnSpPr>
        <p:spPr>
          <a:xfrm>
            <a:off x="11593260" y="6552379"/>
            <a:ext cx="76500" cy="0"/>
          </a:xfrm>
          <a:prstGeom prst="straightConnector1">
            <a:avLst/>
          </a:prstGeom>
          <a:noFill/>
          <a:ln cap="flat" cmpd="sng" w="12700">
            <a:solidFill>
              <a:srgbClr val="6CACE4"/>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2" name="Shape 92"/>
        <p:cNvGrpSpPr/>
        <p:nvPr/>
      </p:nvGrpSpPr>
      <p:grpSpPr>
        <a:xfrm>
          <a:off x="0" y="0"/>
          <a:ext cx="0" cy="0"/>
          <a:chOff x="0" y="0"/>
          <a:chExt cx="0" cy="0"/>
        </a:xfrm>
      </p:grpSpPr>
      <p:sp>
        <p:nvSpPr>
          <p:cNvPr id="93" name="Google Shape;93;g21e19deb98f_0_628"/>
          <p:cNvSpPr txBox="1"/>
          <p:nvPr>
            <p:ph type="title"/>
          </p:nvPr>
        </p:nvSpPr>
        <p:spPr>
          <a:xfrm>
            <a:off x="2895361" y="523042"/>
            <a:ext cx="6407100" cy="1085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4400"/>
              <a:buNone/>
              <a:defRPr b="1" i="0" sz="3100">
                <a:solidFill>
                  <a:schemeClr val="dk1"/>
                </a:solidFill>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1e19deb98f_0_628"/>
          <p:cNvSpPr txBox="1"/>
          <p:nvPr>
            <p:ph idx="1" type="body"/>
          </p:nvPr>
        </p:nvSpPr>
        <p:spPr>
          <a:xfrm>
            <a:off x="766571" y="2391012"/>
            <a:ext cx="10664700" cy="3647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SzPts val="2800"/>
              <a:buNone/>
              <a:defRPr b="0" i="0" sz="2500">
                <a:solidFill>
                  <a:schemeClr val="dk1"/>
                </a:solidFill>
                <a:latin typeface="Calibri"/>
                <a:ea typeface="Calibri"/>
                <a:cs typeface="Calibri"/>
                <a:sym typeface="Calibri"/>
              </a:defRPr>
            </a:lvl1pPr>
            <a:lvl2pPr indent="-228600" lvl="1" marL="914400" rtl="0" algn="l">
              <a:lnSpc>
                <a:spcPct val="90000"/>
              </a:lnSpc>
              <a:spcBef>
                <a:spcPts val="500"/>
              </a:spcBef>
              <a:spcAft>
                <a:spcPts val="0"/>
              </a:spcAft>
              <a:buSzPts val="2400"/>
              <a:buNone/>
              <a:defRPr/>
            </a:lvl2pPr>
            <a:lvl3pPr indent="-228600" lvl="2" marL="1371600" rtl="0" algn="l">
              <a:lnSpc>
                <a:spcPct val="90000"/>
              </a:lnSpc>
              <a:spcBef>
                <a:spcPts val="500"/>
              </a:spcBef>
              <a:spcAft>
                <a:spcPts val="0"/>
              </a:spcAft>
              <a:buSzPts val="2000"/>
              <a:buNone/>
              <a:defRPr/>
            </a:lvl3pPr>
            <a:lvl4pPr indent="-228600" lvl="3" marL="1828800" rtl="0" algn="l">
              <a:lnSpc>
                <a:spcPct val="90000"/>
              </a:lnSpc>
              <a:spcBef>
                <a:spcPts val="500"/>
              </a:spcBef>
              <a:spcAft>
                <a:spcPts val="0"/>
              </a:spcAft>
              <a:buSzPts val="1800"/>
              <a:buNone/>
              <a:defRPr/>
            </a:lvl4pPr>
            <a:lvl5pPr indent="-228600" lvl="4" marL="2286000" rtl="0" algn="l">
              <a:lnSpc>
                <a:spcPct val="90000"/>
              </a:lnSpc>
              <a:spcBef>
                <a:spcPts val="500"/>
              </a:spcBef>
              <a:spcAft>
                <a:spcPts val="0"/>
              </a:spcAft>
              <a:buSzPts val="1800"/>
              <a:buNone/>
              <a:defRPr/>
            </a:lvl5pPr>
            <a:lvl6pPr indent="-228600" lvl="5" marL="2743200" rtl="0" algn="l">
              <a:lnSpc>
                <a:spcPct val="90000"/>
              </a:lnSpc>
              <a:spcBef>
                <a:spcPts val="500"/>
              </a:spcBef>
              <a:spcAft>
                <a:spcPts val="0"/>
              </a:spcAft>
              <a:buSzPts val="1800"/>
              <a:buNone/>
              <a:defRPr/>
            </a:lvl6pPr>
            <a:lvl7pPr indent="-228600" lvl="6" marL="3200400" rtl="0" algn="l">
              <a:lnSpc>
                <a:spcPct val="90000"/>
              </a:lnSpc>
              <a:spcBef>
                <a:spcPts val="500"/>
              </a:spcBef>
              <a:spcAft>
                <a:spcPts val="0"/>
              </a:spcAft>
              <a:buSzPts val="1800"/>
              <a:buNone/>
              <a:defRPr/>
            </a:lvl7pPr>
            <a:lvl8pPr indent="-228600" lvl="7" marL="3657600" rtl="0" algn="l">
              <a:lnSpc>
                <a:spcPct val="90000"/>
              </a:lnSpc>
              <a:spcBef>
                <a:spcPts val="500"/>
              </a:spcBef>
              <a:spcAft>
                <a:spcPts val="0"/>
              </a:spcAft>
              <a:buSzPts val="1800"/>
              <a:buNone/>
              <a:defRPr/>
            </a:lvl8pPr>
            <a:lvl9pPr indent="-228600" lvl="8" marL="4114800" rtl="0" algn="l">
              <a:lnSpc>
                <a:spcPct val="90000"/>
              </a:lnSpc>
              <a:spcBef>
                <a:spcPts val="500"/>
              </a:spcBef>
              <a:spcAft>
                <a:spcPts val="0"/>
              </a:spcAft>
              <a:buSzPts val="1800"/>
              <a:buNone/>
              <a:defRPr/>
            </a:lvl9pPr>
          </a:lstStyle>
          <a:p/>
        </p:txBody>
      </p:sp>
      <p:sp>
        <p:nvSpPr>
          <p:cNvPr id="95" name="Google Shape;95;g21e19deb98f_0_628"/>
          <p:cNvSpPr txBox="1"/>
          <p:nvPr>
            <p:ph idx="11" type="ftr"/>
          </p:nvPr>
        </p:nvSpPr>
        <p:spPr>
          <a:xfrm>
            <a:off x="4147304" y="6377940"/>
            <a:ext cx="3903600" cy="3429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rgbClr val="88888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g21e19deb98f_0_628"/>
          <p:cNvSpPr txBox="1"/>
          <p:nvPr>
            <p:ph idx="10" type="dt"/>
          </p:nvPr>
        </p:nvSpPr>
        <p:spPr>
          <a:xfrm>
            <a:off x="609897" y="6377940"/>
            <a:ext cx="2805600" cy="342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rgbClr val="88888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g21e19deb98f_0_628"/>
          <p:cNvSpPr txBox="1"/>
          <p:nvPr>
            <p:ph idx="12" type="sldNum"/>
          </p:nvPr>
        </p:nvSpPr>
        <p:spPr>
          <a:xfrm>
            <a:off x="8782527" y="6377940"/>
            <a:ext cx="2805600" cy="342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sz="1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showMasterSp="0" type="obj">
  <p:cSld name="OBJECT">
    <p:bg>
      <p:bgPr>
        <a:solidFill>
          <a:srgbClr val="F3F3F3">
            <a:alpha val="76862"/>
          </a:srgbClr>
        </a:solidFill>
      </p:bgPr>
    </p:bg>
    <p:spTree>
      <p:nvGrpSpPr>
        <p:cNvPr id="102" name="Shape 102"/>
        <p:cNvGrpSpPr/>
        <p:nvPr/>
      </p:nvGrpSpPr>
      <p:grpSpPr>
        <a:xfrm>
          <a:off x="0" y="0"/>
          <a:ext cx="0" cy="0"/>
          <a:chOff x="0" y="0"/>
          <a:chExt cx="0" cy="0"/>
        </a:xfrm>
      </p:grpSpPr>
      <p:sp>
        <p:nvSpPr>
          <p:cNvPr id="103" name="Google Shape;103;p4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4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333"/>
              </a:spcBef>
              <a:spcAft>
                <a:spcPts val="0"/>
              </a:spcAft>
              <a:buClr>
                <a:schemeClr val="dk1"/>
              </a:buClr>
              <a:buSzPts val="1800"/>
              <a:buChar char="•"/>
              <a:defRPr/>
            </a:lvl1pPr>
            <a:lvl2pPr indent="-342900" lvl="1" marL="914400" algn="l">
              <a:lnSpc>
                <a:spcPct val="90000"/>
              </a:lnSpc>
              <a:spcBef>
                <a:spcPts val="667"/>
              </a:spcBef>
              <a:spcAft>
                <a:spcPts val="0"/>
              </a:spcAft>
              <a:buClr>
                <a:schemeClr val="dk1"/>
              </a:buClr>
              <a:buSzPts val="1800"/>
              <a:buChar char="•"/>
              <a:defRPr/>
            </a:lvl2pPr>
            <a:lvl3pPr indent="-342900" lvl="2" marL="1371600" algn="l">
              <a:lnSpc>
                <a:spcPct val="90000"/>
              </a:lnSpc>
              <a:spcBef>
                <a:spcPts val="667"/>
              </a:spcBef>
              <a:spcAft>
                <a:spcPts val="0"/>
              </a:spcAft>
              <a:buClr>
                <a:schemeClr val="dk1"/>
              </a:buClr>
              <a:buSzPts val="1800"/>
              <a:buChar char="•"/>
              <a:defRPr/>
            </a:lvl3pPr>
            <a:lvl4pPr indent="-342900" lvl="3" marL="1828800" algn="l">
              <a:lnSpc>
                <a:spcPct val="90000"/>
              </a:lnSpc>
              <a:spcBef>
                <a:spcPts val="667"/>
              </a:spcBef>
              <a:spcAft>
                <a:spcPts val="0"/>
              </a:spcAft>
              <a:buClr>
                <a:schemeClr val="dk1"/>
              </a:buClr>
              <a:buSzPts val="1800"/>
              <a:buChar char="•"/>
              <a:defRPr/>
            </a:lvl4pPr>
            <a:lvl5pPr indent="-342900" lvl="4" marL="2286000" algn="l">
              <a:lnSpc>
                <a:spcPct val="90000"/>
              </a:lnSpc>
              <a:spcBef>
                <a:spcPts val="667"/>
              </a:spcBef>
              <a:spcAft>
                <a:spcPts val="0"/>
              </a:spcAft>
              <a:buClr>
                <a:schemeClr val="dk1"/>
              </a:buClr>
              <a:buSzPts val="1800"/>
              <a:buChar char="•"/>
              <a:defRPr/>
            </a:lvl5pPr>
            <a:lvl6pPr indent="-342900" lvl="5" marL="2743200" algn="l">
              <a:lnSpc>
                <a:spcPct val="90000"/>
              </a:lnSpc>
              <a:spcBef>
                <a:spcPts val="667"/>
              </a:spcBef>
              <a:spcAft>
                <a:spcPts val="0"/>
              </a:spcAft>
              <a:buClr>
                <a:schemeClr val="dk1"/>
              </a:buClr>
              <a:buSzPts val="1800"/>
              <a:buChar char="•"/>
              <a:defRPr/>
            </a:lvl6pPr>
            <a:lvl7pPr indent="-342900" lvl="6" marL="3200400" algn="l">
              <a:lnSpc>
                <a:spcPct val="90000"/>
              </a:lnSpc>
              <a:spcBef>
                <a:spcPts val="667"/>
              </a:spcBef>
              <a:spcAft>
                <a:spcPts val="0"/>
              </a:spcAft>
              <a:buClr>
                <a:schemeClr val="dk1"/>
              </a:buClr>
              <a:buSzPts val="1800"/>
              <a:buChar char="•"/>
              <a:defRPr/>
            </a:lvl7pPr>
            <a:lvl8pPr indent="-342900" lvl="7" marL="3657600" algn="l">
              <a:lnSpc>
                <a:spcPct val="90000"/>
              </a:lnSpc>
              <a:spcBef>
                <a:spcPts val="667"/>
              </a:spcBef>
              <a:spcAft>
                <a:spcPts val="0"/>
              </a:spcAft>
              <a:buClr>
                <a:schemeClr val="dk1"/>
              </a:buClr>
              <a:buSzPts val="1800"/>
              <a:buChar char="•"/>
              <a:defRPr/>
            </a:lvl8pPr>
            <a:lvl9pPr indent="-342900" lvl="8" marL="4114800" algn="l">
              <a:lnSpc>
                <a:spcPct val="90000"/>
              </a:lnSpc>
              <a:spcBef>
                <a:spcPts val="667"/>
              </a:spcBef>
              <a:spcAft>
                <a:spcPts val="0"/>
              </a:spcAft>
              <a:buClr>
                <a:schemeClr val="dk1"/>
              </a:buClr>
              <a:buSzPts val="1800"/>
              <a:buChar char="•"/>
              <a:defRPr/>
            </a:lvl9pPr>
          </a:lstStyle>
          <a:p/>
        </p:txBody>
      </p:sp>
      <p:sp>
        <p:nvSpPr>
          <p:cNvPr id="105" name="Google Shape;105;p49"/>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6" name="Google Shape;106;p49"/>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7" name="Google Shape;107;p49"/>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
  <p:cSld name="Текст">
    <p:spTree>
      <p:nvGrpSpPr>
        <p:cNvPr id="108" name="Shape 108"/>
        <p:cNvGrpSpPr/>
        <p:nvPr/>
      </p:nvGrpSpPr>
      <p:grpSpPr>
        <a:xfrm>
          <a:off x="0" y="0"/>
          <a:ext cx="0" cy="0"/>
          <a:chOff x="0" y="0"/>
          <a:chExt cx="0" cy="0"/>
        </a:xfrm>
      </p:grpSpPr>
      <p:sp>
        <p:nvSpPr>
          <p:cNvPr id="109" name="Google Shape;109;p50"/>
          <p:cNvSpPr txBox="1"/>
          <p:nvPr>
            <p:ph idx="1" type="body"/>
          </p:nvPr>
        </p:nvSpPr>
        <p:spPr>
          <a:xfrm>
            <a:off x="719667" y="1966684"/>
            <a:ext cx="53532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10" name="Google Shape;110;p50"/>
          <p:cNvSpPr txBox="1"/>
          <p:nvPr>
            <p:ph idx="2" type="body"/>
          </p:nvPr>
        </p:nvSpPr>
        <p:spPr>
          <a:xfrm>
            <a:off x="6411384" y="1966684"/>
            <a:ext cx="52536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11" name="Google Shape;111;p50"/>
          <p:cNvSpPr txBox="1"/>
          <p:nvPr>
            <p:ph idx="3" type="body"/>
          </p:nvPr>
        </p:nvSpPr>
        <p:spPr>
          <a:xfrm>
            <a:off x="719667" y="3750293"/>
            <a:ext cx="53532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12" name="Google Shape;112;p50"/>
          <p:cNvSpPr txBox="1"/>
          <p:nvPr>
            <p:ph idx="4" type="body"/>
          </p:nvPr>
        </p:nvSpPr>
        <p:spPr>
          <a:xfrm>
            <a:off x="6411384" y="3750293"/>
            <a:ext cx="5253600" cy="1639200"/>
          </a:xfrm>
          <a:prstGeom prst="rect">
            <a:avLst/>
          </a:prstGeom>
          <a:noFill/>
          <a:ln>
            <a:noFill/>
          </a:ln>
        </p:spPr>
        <p:txBody>
          <a:bodyPr anchorCtr="0" anchor="t" bIns="0" lIns="0" spcFirstLastPara="1" rIns="0" wrap="square" tIns="0">
            <a:noAutofit/>
          </a:bodyPr>
          <a:lstStyle>
            <a:lvl1pPr indent="-342900" lvl="0" marL="457200" marR="0" algn="l">
              <a:lnSpc>
                <a:spcPct val="90000"/>
              </a:lnSpc>
              <a:spcBef>
                <a:spcPts val="1333"/>
              </a:spcBef>
              <a:spcAft>
                <a:spcPts val="0"/>
              </a:spcAft>
              <a:buClr>
                <a:srgbClr val="333333"/>
              </a:buClr>
              <a:buSzPts val="1800"/>
              <a:buFont typeface="Arial"/>
              <a:buChar char="•"/>
              <a:defRPr b="0" i="0" sz="2400"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13" name="Google Shape;113;p50"/>
          <p:cNvSpPr txBox="1"/>
          <p:nvPr>
            <p:ph type="title"/>
          </p:nvPr>
        </p:nvSpPr>
        <p:spPr>
          <a:xfrm>
            <a:off x="719667" y="464205"/>
            <a:ext cx="8748000" cy="440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Arial"/>
              <a:buNone/>
              <a:defRPr b="1" i="0" sz="3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114" name="Google Shape;114;p50"/>
          <p:cNvSpPr txBox="1"/>
          <p:nvPr/>
        </p:nvSpPr>
        <p:spPr>
          <a:xfrm>
            <a:off x="11569700" y="6530160"/>
            <a:ext cx="124800" cy="182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ru-RU" sz="667" u="none" cap="none" strike="noStrike">
                <a:solidFill>
                  <a:schemeClr val="dk1"/>
                </a:solidFill>
                <a:latin typeface="Arial"/>
                <a:ea typeface="Arial"/>
                <a:cs typeface="Arial"/>
                <a:sym typeface="Arial"/>
              </a:rPr>
              <a:t>‹#›</a:t>
            </a:fld>
            <a:endParaRPr b="0" i="0" sz="667" u="none" cap="none" strike="noStrike">
              <a:solidFill>
                <a:schemeClr val="dk1"/>
              </a:solidFill>
              <a:latin typeface="Arial"/>
              <a:ea typeface="Arial"/>
              <a:cs typeface="Arial"/>
              <a:sym typeface="Arial"/>
            </a:endParaRPr>
          </a:p>
        </p:txBody>
      </p:sp>
      <p:cxnSp>
        <p:nvCxnSpPr>
          <p:cNvPr id="115" name="Google Shape;115;p50"/>
          <p:cNvCxnSpPr/>
          <p:nvPr/>
        </p:nvCxnSpPr>
        <p:spPr>
          <a:xfrm>
            <a:off x="11593260" y="6552379"/>
            <a:ext cx="76400" cy="0"/>
          </a:xfrm>
          <a:prstGeom prst="straightConnector1">
            <a:avLst/>
          </a:prstGeom>
          <a:noFill/>
          <a:ln cap="flat" cmpd="sng" w="12700">
            <a:solidFill>
              <a:srgbClr val="6CACE4"/>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 name="Shape 116"/>
        <p:cNvGrpSpPr/>
        <p:nvPr/>
      </p:nvGrpSpPr>
      <p:grpSpPr>
        <a:xfrm>
          <a:off x="0" y="0"/>
          <a:ext cx="0" cy="0"/>
          <a:chOff x="0" y="0"/>
          <a:chExt cx="0" cy="0"/>
        </a:xfrm>
      </p:grpSpPr>
      <p:sp>
        <p:nvSpPr>
          <p:cNvPr id="117" name="Google Shape;117;p61"/>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18" name="Google Shape;118;p61"/>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19" name="Google Shape;119;p6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0" name="Shape 120"/>
        <p:cNvGrpSpPr/>
        <p:nvPr/>
      </p:nvGrpSpPr>
      <p:grpSpPr>
        <a:xfrm>
          <a:off x="0" y="0"/>
          <a:ext cx="0" cy="0"/>
          <a:chOff x="0" y="0"/>
          <a:chExt cx="0" cy="0"/>
        </a:xfrm>
      </p:grpSpPr>
      <p:sp>
        <p:nvSpPr>
          <p:cNvPr id="121" name="Google Shape;121;p62"/>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22" name="Google Shape;122;p6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3" name="Shape 123"/>
        <p:cNvGrpSpPr/>
        <p:nvPr/>
      </p:nvGrpSpPr>
      <p:grpSpPr>
        <a:xfrm>
          <a:off x="0" y="0"/>
          <a:ext cx="0" cy="0"/>
          <a:chOff x="0" y="0"/>
          <a:chExt cx="0" cy="0"/>
        </a:xfrm>
      </p:grpSpPr>
      <p:sp>
        <p:nvSpPr>
          <p:cNvPr id="124" name="Google Shape;124;p63"/>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p63"/>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6" name="Google Shape;126;p6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sp>
        <p:nvSpPr>
          <p:cNvPr id="128" name="Google Shape;128;p64"/>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 name="Google Shape;129;p64"/>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30" name="Google Shape;130;p64"/>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31" name="Google Shape;131;p6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9" name="Shape 19"/>
        <p:cNvGrpSpPr/>
        <p:nvPr/>
      </p:nvGrpSpPr>
      <p:grpSpPr>
        <a:xfrm>
          <a:off x="0" y="0"/>
          <a:ext cx="0" cy="0"/>
          <a:chOff x="0" y="0"/>
          <a:chExt cx="0" cy="0"/>
        </a:xfrm>
      </p:grpSpPr>
      <p:sp>
        <p:nvSpPr>
          <p:cNvPr id="20" name="Google Shape;20;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65"/>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4" name="Google Shape;134;p6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35" name="Shape 135"/>
        <p:cNvGrpSpPr/>
        <p:nvPr/>
      </p:nvGrpSpPr>
      <p:grpSpPr>
        <a:xfrm>
          <a:off x="0" y="0"/>
          <a:ext cx="0" cy="0"/>
          <a:chOff x="0" y="0"/>
          <a:chExt cx="0" cy="0"/>
        </a:xfrm>
      </p:grpSpPr>
      <p:sp>
        <p:nvSpPr>
          <p:cNvPr id="136" name="Google Shape;136;p66"/>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37" name="Google Shape;137;p66"/>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38" name="Google Shape;138;p6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39" name="Shape 139"/>
        <p:cNvGrpSpPr/>
        <p:nvPr/>
      </p:nvGrpSpPr>
      <p:grpSpPr>
        <a:xfrm>
          <a:off x="0" y="0"/>
          <a:ext cx="0" cy="0"/>
          <a:chOff x="0" y="0"/>
          <a:chExt cx="0" cy="0"/>
        </a:xfrm>
      </p:grpSpPr>
      <p:sp>
        <p:nvSpPr>
          <p:cNvPr id="140" name="Google Shape;140;p67"/>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41" name="Google Shape;141;p6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42" name="Shape 142"/>
        <p:cNvGrpSpPr/>
        <p:nvPr/>
      </p:nvGrpSpPr>
      <p:grpSpPr>
        <a:xfrm>
          <a:off x="0" y="0"/>
          <a:ext cx="0" cy="0"/>
          <a:chOff x="0" y="0"/>
          <a:chExt cx="0" cy="0"/>
        </a:xfrm>
      </p:grpSpPr>
      <p:sp>
        <p:nvSpPr>
          <p:cNvPr id="143" name="Google Shape;143;p6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4" name="Google Shape;144;p68"/>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145" name="Google Shape;145;p68"/>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46" name="Google Shape;146;p68"/>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7" name="Google Shape;147;p6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48" name="Shape 148"/>
        <p:cNvGrpSpPr/>
        <p:nvPr/>
      </p:nvGrpSpPr>
      <p:grpSpPr>
        <a:xfrm>
          <a:off x="0" y="0"/>
          <a:ext cx="0" cy="0"/>
          <a:chOff x="0" y="0"/>
          <a:chExt cx="0" cy="0"/>
        </a:xfrm>
      </p:grpSpPr>
      <p:sp>
        <p:nvSpPr>
          <p:cNvPr id="149" name="Google Shape;149;p69"/>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0" name="Google Shape;150;p6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51" name="Shape 151"/>
        <p:cNvGrpSpPr/>
        <p:nvPr/>
      </p:nvGrpSpPr>
      <p:grpSpPr>
        <a:xfrm>
          <a:off x="0" y="0"/>
          <a:ext cx="0" cy="0"/>
          <a:chOff x="0" y="0"/>
          <a:chExt cx="0" cy="0"/>
        </a:xfrm>
      </p:grpSpPr>
      <p:sp>
        <p:nvSpPr>
          <p:cNvPr id="152" name="Google Shape;152;p70"/>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53" name="Google Shape;153;p70"/>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54" name="Google Shape;154;p7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7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Текст диаграмма">
  <p:cSld name="2_Текст диаграмма">
    <p:spTree>
      <p:nvGrpSpPr>
        <p:cNvPr id="157" name="Shape 157"/>
        <p:cNvGrpSpPr/>
        <p:nvPr/>
      </p:nvGrpSpPr>
      <p:grpSpPr>
        <a:xfrm>
          <a:off x="0" y="0"/>
          <a:ext cx="0" cy="0"/>
          <a:chOff x="0" y="0"/>
          <a:chExt cx="0" cy="0"/>
        </a:xfrm>
      </p:grpSpPr>
      <p:sp>
        <p:nvSpPr>
          <p:cNvPr id="158" name="Google Shape;158;p72"/>
          <p:cNvSpPr/>
          <p:nvPr/>
        </p:nvSpPr>
        <p:spPr>
          <a:xfrm>
            <a:off x="0" y="1718524"/>
            <a:ext cx="12192000" cy="4195600"/>
          </a:xfrm>
          <a:prstGeom prst="rect">
            <a:avLst/>
          </a:prstGeom>
          <a:gradFill>
            <a:gsLst>
              <a:gs pos="0">
                <a:srgbClr val="003274"/>
              </a:gs>
              <a:gs pos="52999">
                <a:srgbClr val="B22174"/>
              </a:gs>
              <a:gs pos="100000">
                <a:srgbClr val="EE6C23"/>
              </a:gs>
            </a:gsLst>
            <a:lin ang="0" scaled="0"/>
          </a:gradFill>
          <a:ln>
            <a:noFill/>
          </a:ln>
        </p:spPr>
        <p:txBody>
          <a:bodyPr anchorCtr="0" anchor="ctr" bIns="60925" lIns="121900" spcFirstLastPara="1" rIns="121900" wrap="square" tIns="60925">
            <a:noAutofit/>
          </a:bodyPr>
          <a:lstStyle/>
          <a:p>
            <a:pPr indent="-228594" lvl="0" marL="380990" marR="0" rtl="0" algn="ctr">
              <a:lnSpc>
                <a:spcPct val="100000"/>
              </a:lnSpc>
              <a:spcBef>
                <a:spcPts val="0"/>
              </a:spcBef>
              <a:spcAft>
                <a:spcPts val="0"/>
              </a:spcAft>
              <a:buClr>
                <a:schemeClr val="dk1"/>
              </a:buClr>
              <a:buSzPts val="1800"/>
              <a:buFont typeface="Arial"/>
              <a:buNone/>
            </a:pPr>
            <a:r>
              <a:t/>
            </a:r>
            <a:endParaRPr b="0" i="0" sz="2400" u="none" cap="none" strike="noStrike">
              <a:solidFill>
                <a:schemeClr val="lt1"/>
              </a:solidFill>
              <a:latin typeface="Arial"/>
              <a:ea typeface="Arial"/>
              <a:cs typeface="Arial"/>
              <a:sym typeface="Arial"/>
            </a:endParaRPr>
          </a:p>
        </p:txBody>
      </p:sp>
      <p:sp>
        <p:nvSpPr>
          <p:cNvPr id="159" name="Google Shape;159;p72"/>
          <p:cNvSpPr txBox="1"/>
          <p:nvPr>
            <p:ph idx="1" type="body"/>
          </p:nvPr>
        </p:nvSpPr>
        <p:spPr>
          <a:xfrm>
            <a:off x="1496484" y="2364249"/>
            <a:ext cx="5412400" cy="32796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333"/>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1pPr>
            <a:lvl2pPr indent="-381000" lvl="1" marL="914400" marR="0" algn="l">
              <a:lnSpc>
                <a:spcPct val="90000"/>
              </a:lnSpc>
              <a:spcBef>
                <a:spcPts val="667"/>
              </a:spcBef>
              <a:spcAft>
                <a:spcPts val="0"/>
              </a:spcAft>
              <a:buClr>
                <a:schemeClr val="lt1"/>
              </a:buClr>
              <a:buSzPts val="2400"/>
              <a:buFont typeface="Arial"/>
              <a:buChar char="•"/>
              <a:defRPr b="0" i="0" sz="3200" u="none" cap="none" strike="noStrike">
                <a:solidFill>
                  <a:schemeClr val="lt1"/>
                </a:solidFill>
                <a:latin typeface="Arial"/>
                <a:ea typeface="Arial"/>
                <a:cs typeface="Arial"/>
                <a:sym typeface="Arial"/>
              </a:defRPr>
            </a:lvl2pPr>
            <a:lvl3pPr indent="-355600" lvl="2" marL="1371600" marR="0" algn="l">
              <a:lnSpc>
                <a:spcPct val="90000"/>
              </a:lnSpc>
              <a:spcBef>
                <a:spcPts val="667"/>
              </a:spcBef>
              <a:spcAft>
                <a:spcPts val="0"/>
              </a:spcAft>
              <a:buClr>
                <a:schemeClr val="lt1"/>
              </a:buClr>
              <a:buSzPts val="2000"/>
              <a:buFont typeface="Arial"/>
              <a:buChar char="•"/>
              <a:defRPr b="0" i="0" sz="2667" u="none" cap="none" strike="noStrike">
                <a:solidFill>
                  <a:schemeClr val="lt1"/>
                </a:solidFill>
                <a:latin typeface="Arial"/>
                <a:ea typeface="Arial"/>
                <a:cs typeface="Arial"/>
                <a:sym typeface="Arial"/>
              </a:defRPr>
            </a:lvl3pPr>
            <a:lvl4pPr indent="-342900" lvl="3" marL="1828800" marR="0" algn="l">
              <a:lnSpc>
                <a:spcPct val="90000"/>
              </a:lnSpc>
              <a:spcBef>
                <a:spcPts val="667"/>
              </a:spcBef>
              <a:spcAft>
                <a:spcPts val="0"/>
              </a:spcAft>
              <a:buClr>
                <a:schemeClr val="lt1"/>
              </a:buClr>
              <a:buSzPts val="1800"/>
              <a:buFont typeface="Arial"/>
              <a:buChar char="•"/>
              <a:defRPr b="0" i="0" sz="2400" u="none" cap="none" strike="noStrike">
                <a:solidFill>
                  <a:schemeClr val="lt1"/>
                </a:solidFill>
                <a:latin typeface="Arial"/>
                <a:ea typeface="Arial"/>
                <a:cs typeface="Arial"/>
                <a:sym typeface="Arial"/>
              </a:defRPr>
            </a:lvl4pPr>
            <a:lvl5pPr indent="-342900" lvl="4" marL="2286000" marR="0" algn="l">
              <a:lnSpc>
                <a:spcPct val="90000"/>
              </a:lnSpc>
              <a:spcBef>
                <a:spcPts val="667"/>
              </a:spcBef>
              <a:spcAft>
                <a:spcPts val="0"/>
              </a:spcAft>
              <a:buClr>
                <a:schemeClr val="lt1"/>
              </a:buClr>
              <a:buSzPts val="1800"/>
              <a:buFont typeface="Arial"/>
              <a:buChar char="•"/>
              <a:defRPr b="0" i="0" sz="2400" u="none" cap="none" strike="noStrike">
                <a:solidFill>
                  <a:schemeClr val="lt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60" name="Google Shape;160;p72"/>
          <p:cNvSpPr txBox="1"/>
          <p:nvPr>
            <p:ph idx="2" type="body"/>
          </p:nvPr>
        </p:nvSpPr>
        <p:spPr>
          <a:xfrm>
            <a:off x="828040" y="6085541"/>
            <a:ext cx="5353200" cy="1976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1333"/>
              </a:spcBef>
              <a:spcAft>
                <a:spcPts val="0"/>
              </a:spcAft>
              <a:buClr>
                <a:srgbClr val="333333"/>
              </a:buClr>
              <a:buSzPts val="700"/>
              <a:buFont typeface="Arial"/>
              <a:buNone/>
              <a:defRPr b="0" i="0" sz="933"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61" name="Google Shape;161;p72"/>
          <p:cNvSpPr txBox="1"/>
          <p:nvPr>
            <p:ph type="title"/>
          </p:nvPr>
        </p:nvSpPr>
        <p:spPr>
          <a:xfrm>
            <a:off x="719667" y="575203"/>
            <a:ext cx="8748000" cy="440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rgbClr val="333333"/>
              </a:buClr>
              <a:buSzPts val="2300"/>
              <a:buFont typeface="Arial"/>
              <a:buNone/>
              <a:defRPr b="1" i="0" sz="3067" u="none" cap="none" strike="noStrike">
                <a:solidFill>
                  <a:srgbClr val="33333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162" name="Google Shape;162;p72"/>
          <p:cNvSpPr txBox="1"/>
          <p:nvPr/>
        </p:nvSpPr>
        <p:spPr>
          <a:xfrm>
            <a:off x="11569700" y="6530160"/>
            <a:ext cx="124800" cy="182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ru-RU" sz="667" u="none" cap="none" strike="noStrike">
                <a:solidFill>
                  <a:schemeClr val="dk1"/>
                </a:solidFill>
                <a:latin typeface="Arial"/>
                <a:ea typeface="Arial"/>
                <a:cs typeface="Arial"/>
                <a:sym typeface="Arial"/>
              </a:rPr>
              <a:t>‹#›</a:t>
            </a:fld>
            <a:endParaRPr b="0" i="0" sz="667" u="none" cap="none" strike="noStrike">
              <a:solidFill>
                <a:schemeClr val="dk1"/>
              </a:solidFill>
              <a:latin typeface="Arial"/>
              <a:ea typeface="Arial"/>
              <a:cs typeface="Arial"/>
              <a:sym typeface="Arial"/>
            </a:endParaRPr>
          </a:p>
        </p:txBody>
      </p:sp>
      <p:cxnSp>
        <p:nvCxnSpPr>
          <p:cNvPr id="163" name="Google Shape;163;p72"/>
          <p:cNvCxnSpPr/>
          <p:nvPr/>
        </p:nvCxnSpPr>
        <p:spPr>
          <a:xfrm>
            <a:off x="11593260" y="6552379"/>
            <a:ext cx="76400" cy="0"/>
          </a:xfrm>
          <a:prstGeom prst="straightConnector1">
            <a:avLst/>
          </a:prstGeom>
          <a:noFill/>
          <a:ln cap="flat" cmpd="sng" w="12700">
            <a:solidFill>
              <a:srgbClr val="6CACE4"/>
            </a:solidFill>
            <a:prstDash val="solid"/>
            <a:miter lim="800000"/>
            <a:headEnd len="sm" w="sm" type="none"/>
            <a:tailEnd len="sm" w="sm" type="none"/>
          </a:ln>
        </p:spPr>
      </p:cxnSp>
      <p:sp>
        <p:nvSpPr>
          <p:cNvPr id="164" name="Google Shape;164;p72"/>
          <p:cNvSpPr/>
          <p:nvPr/>
        </p:nvSpPr>
        <p:spPr>
          <a:xfrm>
            <a:off x="719667" y="1078808"/>
            <a:ext cx="3451805" cy="2571341"/>
          </a:xfrm>
          <a:custGeom>
            <a:rect b="b" l="l" r="r" t="t"/>
            <a:pathLst>
              <a:path extrusionOk="0" h="249" w="335">
                <a:moveTo>
                  <a:pt x="35" y="249"/>
                </a:moveTo>
                <a:cubicBezTo>
                  <a:pt x="0" y="206"/>
                  <a:pt x="0" y="206"/>
                  <a:pt x="0" y="206"/>
                </a:cubicBezTo>
                <a:cubicBezTo>
                  <a:pt x="36" y="195"/>
                  <a:pt x="59" y="170"/>
                  <a:pt x="59" y="145"/>
                </a:cubicBezTo>
                <a:cubicBezTo>
                  <a:pt x="59" y="141"/>
                  <a:pt x="49" y="130"/>
                  <a:pt x="40" y="127"/>
                </a:cubicBezTo>
                <a:cubicBezTo>
                  <a:pt x="16" y="117"/>
                  <a:pt x="3" y="97"/>
                  <a:pt x="3" y="69"/>
                </a:cubicBezTo>
                <a:cubicBezTo>
                  <a:pt x="3" y="30"/>
                  <a:pt x="33" y="0"/>
                  <a:pt x="72" y="0"/>
                </a:cubicBezTo>
                <a:cubicBezTo>
                  <a:pt x="117" y="0"/>
                  <a:pt x="149" y="39"/>
                  <a:pt x="149" y="95"/>
                </a:cubicBezTo>
                <a:cubicBezTo>
                  <a:pt x="149" y="165"/>
                  <a:pt x="103" y="226"/>
                  <a:pt x="35" y="249"/>
                </a:cubicBezTo>
                <a:close/>
                <a:moveTo>
                  <a:pt x="221" y="249"/>
                </a:moveTo>
                <a:cubicBezTo>
                  <a:pt x="186" y="206"/>
                  <a:pt x="186" y="206"/>
                  <a:pt x="186" y="206"/>
                </a:cubicBezTo>
                <a:cubicBezTo>
                  <a:pt x="222" y="195"/>
                  <a:pt x="245" y="170"/>
                  <a:pt x="245" y="145"/>
                </a:cubicBezTo>
                <a:cubicBezTo>
                  <a:pt x="245" y="141"/>
                  <a:pt x="234" y="130"/>
                  <a:pt x="226" y="127"/>
                </a:cubicBezTo>
                <a:cubicBezTo>
                  <a:pt x="203" y="117"/>
                  <a:pt x="189" y="97"/>
                  <a:pt x="189" y="69"/>
                </a:cubicBezTo>
                <a:cubicBezTo>
                  <a:pt x="189" y="30"/>
                  <a:pt x="219" y="0"/>
                  <a:pt x="258" y="0"/>
                </a:cubicBezTo>
                <a:cubicBezTo>
                  <a:pt x="303" y="0"/>
                  <a:pt x="335" y="39"/>
                  <a:pt x="335" y="95"/>
                </a:cubicBezTo>
                <a:cubicBezTo>
                  <a:pt x="335" y="170"/>
                  <a:pt x="286" y="226"/>
                  <a:pt x="221" y="249"/>
                </a:cubicBezTo>
                <a:close/>
              </a:path>
            </a:pathLst>
          </a:custGeom>
          <a:solidFill>
            <a:schemeClr val="lt1">
              <a:alpha val="5098"/>
            </a:schemeClr>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2400" u="none" cap="none" strike="noStrike">
              <a:solidFill>
                <a:schemeClr val="dk1"/>
              </a:solidFill>
              <a:latin typeface="Arial"/>
              <a:ea typeface="Arial"/>
              <a:cs typeface="Arial"/>
              <a:sym typeface="Arial"/>
            </a:endParaRPr>
          </a:p>
        </p:txBody>
      </p:sp>
      <p:pic>
        <p:nvPicPr>
          <p:cNvPr id="165" name="Google Shape;165;p72"/>
          <p:cNvPicPr preferRelativeResize="0"/>
          <p:nvPr/>
        </p:nvPicPr>
        <p:blipFill rotWithShape="1">
          <a:blip r:embed="rId2">
            <a:alphaModFix/>
          </a:blip>
          <a:srcRect b="0" l="0" r="0" t="0"/>
          <a:stretch/>
        </p:blipFill>
        <p:spPr>
          <a:xfrm>
            <a:off x="8162306" y="2143845"/>
            <a:ext cx="2153740" cy="2148355"/>
          </a:xfrm>
          <a:prstGeom prst="rect">
            <a:avLst/>
          </a:prstGeom>
          <a:noFill/>
          <a:ln>
            <a:noFill/>
          </a:ln>
        </p:spPr>
      </p:pic>
      <p:sp>
        <p:nvSpPr>
          <p:cNvPr id="166" name="Google Shape;166;p72"/>
          <p:cNvSpPr/>
          <p:nvPr>
            <p:ph idx="3" type="pic"/>
          </p:nvPr>
        </p:nvSpPr>
        <p:spPr>
          <a:xfrm>
            <a:off x="8162305" y="2137307"/>
            <a:ext cx="2154800" cy="2154800"/>
          </a:xfrm>
          <a:prstGeom prst="ellipse">
            <a:avLst/>
          </a:prstGeom>
          <a:solidFill>
            <a:schemeClr val="lt1"/>
          </a:solidFill>
          <a:ln>
            <a:noFill/>
          </a:ln>
        </p:spPr>
      </p:sp>
      <p:sp>
        <p:nvSpPr>
          <p:cNvPr id="167" name="Google Shape;167;p72"/>
          <p:cNvSpPr txBox="1"/>
          <p:nvPr>
            <p:ph idx="4" type="body"/>
          </p:nvPr>
        </p:nvSpPr>
        <p:spPr>
          <a:xfrm>
            <a:off x="7167033" y="4480656"/>
            <a:ext cx="4163600" cy="7568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333"/>
              </a:spcBef>
              <a:spcAft>
                <a:spcPts val="0"/>
              </a:spcAft>
              <a:buClr>
                <a:schemeClr val="lt1"/>
              </a:buClr>
              <a:buSzPts val="1800"/>
              <a:buFont typeface="Arial"/>
              <a:buNone/>
              <a:defRPr b="1" i="0" sz="2400" u="none" cap="none" strike="noStrike">
                <a:solidFill>
                  <a:schemeClr val="lt1"/>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68" name="Google Shape;168;p72"/>
          <p:cNvSpPr txBox="1"/>
          <p:nvPr>
            <p:ph idx="5" type="body"/>
          </p:nvPr>
        </p:nvSpPr>
        <p:spPr>
          <a:xfrm>
            <a:off x="7167033" y="5253897"/>
            <a:ext cx="4188800" cy="3904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333"/>
              </a:spcBef>
              <a:spcAft>
                <a:spcPts val="0"/>
              </a:spcAft>
              <a:buClr>
                <a:schemeClr val="lt1"/>
              </a:buClr>
              <a:buSzPts val="1400"/>
              <a:buFont typeface="Arial"/>
              <a:buNone/>
              <a:defRPr b="0" i="0" sz="1867" u="none" cap="none" strike="noStrike">
                <a:solidFill>
                  <a:schemeClr val="lt1"/>
                </a:solidFill>
                <a:latin typeface="Arial"/>
                <a:ea typeface="Arial"/>
                <a:cs typeface="Arial"/>
                <a:sym typeface="Arial"/>
              </a:defRPr>
            </a:lvl1pPr>
            <a:lvl2pPr indent="-228600" lvl="1" marL="914400" marR="0" algn="l">
              <a:lnSpc>
                <a:spcPct val="90000"/>
              </a:lnSpc>
              <a:spcBef>
                <a:spcPts val="667"/>
              </a:spcBef>
              <a:spcAft>
                <a:spcPts val="0"/>
              </a:spcAft>
              <a:buClr>
                <a:schemeClr val="lt1"/>
              </a:buClr>
              <a:buSzPts val="2400"/>
              <a:buFont typeface="Arial"/>
              <a:buNone/>
              <a:defRPr b="0" i="0" sz="3200" u="none" cap="none" strike="noStrike">
                <a:solidFill>
                  <a:schemeClr val="lt1"/>
                </a:solidFill>
                <a:latin typeface="Arial"/>
                <a:ea typeface="Arial"/>
                <a:cs typeface="Arial"/>
                <a:sym typeface="Arial"/>
              </a:defRPr>
            </a:lvl2pPr>
            <a:lvl3pPr indent="-228600" lvl="2" marL="1371600" marR="0" algn="l">
              <a:lnSpc>
                <a:spcPct val="90000"/>
              </a:lnSpc>
              <a:spcBef>
                <a:spcPts val="667"/>
              </a:spcBef>
              <a:spcAft>
                <a:spcPts val="0"/>
              </a:spcAft>
              <a:buClr>
                <a:schemeClr val="lt1"/>
              </a:buClr>
              <a:buSzPts val="2000"/>
              <a:buFont typeface="Arial"/>
              <a:buNone/>
              <a:defRPr b="0" i="0" sz="2667" u="none" cap="none" strike="noStrike">
                <a:solidFill>
                  <a:schemeClr val="lt1"/>
                </a:solidFill>
                <a:latin typeface="Arial"/>
                <a:ea typeface="Arial"/>
                <a:cs typeface="Arial"/>
                <a:sym typeface="Arial"/>
              </a:defRPr>
            </a:lvl3pPr>
            <a:lvl4pPr indent="-228600" lvl="3" marL="1828800" marR="0" algn="l">
              <a:lnSpc>
                <a:spcPct val="90000"/>
              </a:lnSpc>
              <a:spcBef>
                <a:spcPts val="667"/>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4pPr>
            <a:lvl5pPr indent="-228600" lvl="4" marL="2286000" marR="0" algn="l">
              <a:lnSpc>
                <a:spcPct val="90000"/>
              </a:lnSpc>
              <a:spcBef>
                <a:spcPts val="667"/>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1">
  <p:cSld name="7_Title Slide 1">
    <p:spTree>
      <p:nvGrpSpPr>
        <p:cNvPr id="169" name="Shape 169"/>
        <p:cNvGrpSpPr/>
        <p:nvPr/>
      </p:nvGrpSpPr>
      <p:grpSpPr>
        <a:xfrm>
          <a:off x="0" y="0"/>
          <a:ext cx="0" cy="0"/>
          <a:chOff x="0" y="0"/>
          <a:chExt cx="0" cy="0"/>
        </a:xfrm>
      </p:grpSpPr>
      <p:sp>
        <p:nvSpPr>
          <p:cNvPr id="170" name="Google Shape;170;p73"/>
          <p:cNvSpPr txBox="1"/>
          <p:nvPr>
            <p:ph type="title"/>
          </p:nvPr>
        </p:nvSpPr>
        <p:spPr>
          <a:xfrm>
            <a:off x="719667" y="464205"/>
            <a:ext cx="8748000" cy="440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Arial"/>
              <a:buNone/>
              <a:defRPr b="1" i="0" sz="3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171" name="Google Shape;171;p73"/>
          <p:cNvSpPr txBox="1"/>
          <p:nvPr/>
        </p:nvSpPr>
        <p:spPr>
          <a:xfrm>
            <a:off x="11569700" y="6530160"/>
            <a:ext cx="124800" cy="182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ru-RU" sz="667" u="none" cap="none" strike="noStrike">
                <a:solidFill>
                  <a:schemeClr val="lt1"/>
                </a:solidFill>
                <a:latin typeface="Arial"/>
                <a:ea typeface="Arial"/>
                <a:cs typeface="Arial"/>
                <a:sym typeface="Arial"/>
              </a:rPr>
              <a:t>‹#›</a:t>
            </a:fld>
            <a:endParaRPr b="0" i="0" sz="667" u="none" cap="none" strike="noStrike">
              <a:solidFill>
                <a:schemeClr val="lt1"/>
              </a:solidFill>
              <a:latin typeface="Arial"/>
              <a:ea typeface="Arial"/>
              <a:cs typeface="Arial"/>
              <a:sym typeface="Arial"/>
            </a:endParaRPr>
          </a:p>
        </p:txBody>
      </p:sp>
      <p:cxnSp>
        <p:nvCxnSpPr>
          <p:cNvPr id="172" name="Google Shape;172;p73"/>
          <p:cNvCxnSpPr/>
          <p:nvPr/>
        </p:nvCxnSpPr>
        <p:spPr>
          <a:xfrm>
            <a:off x="11593260" y="6552379"/>
            <a:ext cx="76400" cy="0"/>
          </a:xfrm>
          <a:prstGeom prst="straightConnector1">
            <a:avLst/>
          </a:prstGeom>
          <a:noFill/>
          <a:ln cap="flat" cmpd="sng" w="12700">
            <a:solidFill>
              <a:srgbClr val="6CACE4"/>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73" name="Shape 173"/>
        <p:cNvGrpSpPr/>
        <p:nvPr/>
      </p:nvGrpSpPr>
      <p:grpSpPr>
        <a:xfrm>
          <a:off x="0" y="0"/>
          <a:ext cx="0" cy="0"/>
          <a:chOff x="0" y="0"/>
          <a:chExt cx="0" cy="0"/>
        </a:xfrm>
      </p:grpSpPr>
      <p:sp>
        <p:nvSpPr>
          <p:cNvPr id="174" name="Google Shape;174;p74"/>
          <p:cNvSpPr txBox="1"/>
          <p:nvPr>
            <p:ph type="title"/>
          </p:nvPr>
        </p:nvSpPr>
        <p:spPr>
          <a:xfrm>
            <a:off x="719667" y="464205"/>
            <a:ext cx="8748000" cy="440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400"/>
              <a:buFont typeface="Arial"/>
              <a:buNone/>
              <a:defRPr b="1" i="0" sz="3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175" name="Google Shape;175;p74"/>
          <p:cNvSpPr txBox="1"/>
          <p:nvPr/>
        </p:nvSpPr>
        <p:spPr>
          <a:xfrm>
            <a:off x="11569700" y="6530160"/>
            <a:ext cx="124800" cy="182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ru-RU" sz="667" u="none" cap="none" strike="noStrike">
                <a:solidFill>
                  <a:schemeClr val="lt1"/>
                </a:solidFill>
                <a:latin typeface="Arial"/>
                <a:ea typeface="Arial"/>
                <a:cs typeface="Arial"/>
                <a:sym typeface="Arial"/>
              </a:rPr>
              <a:t>‹#›</a:t>
            </a:fld>
            <a:endParaRPr b="0" i="0" sz="667" u="none" cap="none" strike="noStrike">
              <a:solidFill>
                <a:schemeClr val="lt1"/>
              </a:solidFill>
              <a:latin typeface="Arial"/>
              <a:ea typeface="Arial"/>
              <a:cs typeface="Arial"/>
              <a:sym typeface="Arial"/>
            </a:endParaRPr>
          </a:p>
        </p:txBody>
      </p:sp>
      <p:cxnSp>
        <p:nvCxnSpPr>
          <p:cNvPr id="176" name="Google Shape;176;p74"/>
          <p:cNvCxnSpPr/>
          <p:nvPr/>
        </p:nvCxnSpPr>
        <p:spPr>
          <a:xfrm>
            <a:off x="11593260" y="6552379"/>
            <a:ext cx="76400" cy="0"/>
          </a:xfrm>
          <a:prstGeom prst="straightConnector1">
            <a:avLst/>
          </a:prstGeom>
          <a:noFill/>
          <a:ln cap="flat" cmpd="sng" w="12700">
            <a:solidFill>
              <a:srgbClr val="6CACE4"/>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25" name="Shape 25"/>
        <p:cNvGrpSpPr/>
        <p:nvPr/>
      </p:nvGrpSpPr>
      <p:grpSpPr>
        <a:xfrm>
          <a:off x="0" y="0"/>
          <a:ext cx="0" cy="0"/>
          <a:chOff x="0" y="0"/>
          <a:chExt cx="0" cy="0"/>
        </a:xfrm>
      </p:grpSpPr>
      <p:sp>
        <p:nvSpPr>
          <p:cNvPr id="26" name="Google Shape;26;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Текст диаграмма">
  <p:cSld name="1_Текст диаграмма">
    <p:spTree>
      <p:nvGrpSpPr>
        <p:cNvPr id="177" name="Shape 177"/>
        <p:cNvGrpSpPr/>
        <p:nvPr/>
      </p:nvGrpSpPr>
      <p:grpSpPr>
        <a:xfrm>
          <a:off x="0" y="0"/>
          <a:ext cx="0" cy="0"/>
          <a:chOff x="0" y="0"/>
          <a:chExt cx="0" cy="0"/>
        </a:xfrm>
      </p:grpSpPr>
      <p:sp>
        <p:nvSpPr>
          <p:cNvPr id="178" name="Google Shape;178;p75"/>
          <p:cNvSpPr txBox="1"/>
          <p:nvPr>
            <p:ph idx="1" type="body"/>
          </p:nvPr>
        </p:nvSpPr>
        <p:spPr>
          <a:xfrm>
            <a:off x="841587" y="6085541"/>
            <a:ext cx="5353200" cy="197600"/>
          </a:xfrm>
          <a:prstGeom prst="rect">
            <a:avLst/>
          </a:prstGeom>
          <a:noFill/>
          <a:ln>
            <a:noFill/>
          </a:ln>
        </p:spPr>
        <p:txBody>
          <a:bodyPr anchorCtr="0" anchor="b" bIns="0" lIns="0" spcFirstLastPara="1" rIns="0" wrap="square" tIns="0">
            <a:noAutofit/>
          </a:bodyPr>
          <a:lstStyle>
            <a:lvl1pPr indent="-228600" lvl="0" marL="457200" marR="0" algn="l">
              <a:lnSpc>
                <a:spcPct val="90000"/>
              </a:lnSpc>
              <a:spcBef>
                <a:spcPts val="1333"/>
              </a:spcBef>
              <a:spcAft>
                <a:spcPts val="0"/>
              </a:spcAft>
              <a:buClr>
                <a:srgbClr val="333333"/>
              </a:buClr>
              <a:buSzPts val="700"/>
              <a:buFont typeface="Arial"/>
              <a:buNone/>
              <a:defRPr b="0" i="0" sz="933" u="none" cap="none" strike="noStrike">
                <a:solidFill>
                  <a:srgbClr val="333333"/>
                </a:solidFill>
                <a:latin typeface="Arial"/>
                <a:ea typeface="Arial"/>
                <a:cs typeface="Arial"/>
                <a:sym typeface="Arial"/>
              </a:defRPr>
            </a:lvl1pPr>
            <a:lvl2pPr indent="-381000" lvl="1" marL="914400" marR="0" algn="l">
              <a:lnSpc>
                <a:spcPct val="90000"/>
              </a:lnSpc>
              <a:spcBef>
                <a:spcPts val="667"/>
              </a:spcBef>
              <a:spcAft>
                <a:spcPts val="0"/>
              </a:spcAft>
              <a:buClr>
                <a:schemeClr val="dk1"/>
              </a:buClr>
              <a:buSzPts val="2400"/>
              <a:buFont typeface="Arial"/>
              <a:buChar char="•"/>
              <a:defRPr b="0" i="0" sz="3200" u="none" cap="none" strike="noStrike">
                <a:solidFill>
                  <a:schemeClr val="dk1"/>
                </a:solidFill>
                <a:latin typeface="Arial"/>
                <a:ea typeface="Arial"/>
                <a:cs typeface="Arial"/>
                <a:sym typeface="Arial"/>
              </a:defRPr>
            </a:lvl2pPr>
            <a:lvl3pPr indent="-355600" lvl="2" marL="1371600" marR="0" algn="l">
              <a:lnSpc>
                <a:spcPct val="90000"/>
              </a:lnSpc>
              <a:spcBef>
                <a:spcPts val="667"/>
              </a:spcBef>
              <a:spcAft>
                <a:spcPts val="0"/>
              </a:spcAft>
              <a:buClr>
                <a:schemeClr val="dk1"/>
              </a:buClr>
              <a:buSzPts val="2000"/>
              <a:buFont typeface="Arial"/>
              <a:buChar char="•"/>
              <a:defRPr b="0" i="0" sz="2667" u="none" cap="none" strike="noStrike">
                <a:solidFill>
                  <a:schemeClr val="dk1"/>
                </a:solidFill>
                <a:latin typeface="Arial"/>
                <a:ea typeface="Arial"/>
                <a:cs typeface="Arial"/>
                <a:sym typeface="Arial"/>
              </a:defRPr>
            </a:lvl3pPr>
            <a:lvl4pPr indent="-342900" lvl="3" marL="1828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79" name="Google Shape;179;p75"/>
          <p:cNvSpPr txBox="1"/>
          <p:nvPr/>
        </p:nvSpPr>
        <p:spPr>
          <a:xfrm>
            <a:off x="11569700" y="6530160"/>
            <a:ext cx="124800" cy="182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ru-RU" sz="667" u="none" cap="none" strike="noStrike">
                <a:solidFill>
                  <a:schemeClr val="dk1"/>
                </a:solidFill>
                <a:latin typeface="Arial"/>
                <a:ea typeface="Arial"/>
                <a:cs typeface="Arial"/>
                <a:sym typeface="Arial"/>
              </a:rPr>
              <a:t>‹#›</a:t>
            </a:fld>
            <a:endParaRPr b="0" i="0" sz="667" u="none" cap="none" strike="noStrike">
              <a:solidFill>
                <a:schemeClr val="dk1"/>
              </a:solidFill>
              <a:latin typeface="Arial"/>
              <a:ea typeface="Arial"/>
              <a:cs typeface="Arial"/>
              <a:sym typeface="Arial"/>
            </a:endParaRPr>
          </a:p>
        </p:txBody>
      </p:sp>
      <p:cxnSp>
        <p:nvCxnSpPr>
          <p:cNvPr id="180" name="Google Shape;180;p75"/>
          <p:cNvCxnSpPr/>
          <p:nvPr/>
        </p:nvCxnSpPr>
        <p:spPr>
          <a:xfrm>
            <a:off x="11593260" y="6552379"/>
            <a:ext cx="76400" cy="0"/>
          </a:xfrm>
          <a:prstGeom prst="straightConnector1">
            <a:avLst/>
          </a:prstGeom>
          <a:noFill/>
          <a:ln cap="flat" cmpd="sng" w="12700">
            <a:solidFill>
              <a:srgbClr val="6CACE4"/>
            </a:solidFill>
            <a:prstDash val="solid"/>
            <a:miter lim="800000"/>
            <a:headEnd len="sm" w="sm" type="none"/>
            <a:tailEnd len="sm" w="sm" type="none"/>
          </a:ln>
        </p:spPr>
      </p:cxnSp>
      <p:sp>
        <p:nvSpPr>
          <p:cNvPr id="181" name="Google Shape;181;p75"/>
          <p:cNvSpPr txBox="1"/>
          <p:nvPr>
            <p:ph type="title"/>
          </p:nvPr>
        </p:nvSpPr>
        <p:spPr>
          <a:xfrm>
            <a:off x="719667" y="464205"/>
            <a:ext cx="8748000" cy="440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rgbClr val="404040"/>
              </a:buClr>
              <a:buSzPts val="2400"/>
              <a:buFont typeface="Arial"/>
              <a:buNone/>
              <a:defRPr b="1" i="0" sz="3200" u="none" cap="none" strike="noStrike">
                <a:solidFill>
                  <a:srgbClr val="40404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6" name="Shape 186"/>
        <p:cNvGrpSpPr/>
        <p:nvPr/>
      </p:nvGrpSpPr>
      <p:grpSpPr>
        <a:xfrm>
          <a:off x="0" y="0"/>
          <a:ext cx="0" cy="0"/>
          <a:chOff x="0" y="0"/>
          <a:chExt cx="0" cy="0"/>
        </a:xfrm>
      </p:grpSpPr>
      <p:sp>
        <p:nvSpPr>
          <p:cNvPr id="187" name="Google Shape;187;g1442d3995c6_0_7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88" name="Google Shape;188;g1442d3995c6_0_75"/>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89" name="Google Shape;189;g1442d3995c6_0_7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0" name="Shape 190"/>
        <p:cNvGrpSpPr/>
        <p:nvPr/>
      </p:nvGrpSpPr>
      <p:grpSpPr>
        <a:xfrm>
          <a:off x="0" y="0"/>
          <a:ext cx="0" cy="0"/>
          <a:chOff x="0" y="0"/>
          <a:chExt cx="0" cy="0"/>
        </a:xfrm>
      </p:grpSpPr>
      <p:sp>
        <p:nvSpPr>
          <p:cNvPr id="191" name="Google Shape;191;g1442d3995c6_0_1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2" name="Shape 192"/>
        <p:cNvGrpSpPr/>
        <p:nvPr/>
      </p:nvGrpSpPr>
      <p:grpSpPr>
        <a:xfrm>
          <a:off x="0" y="0"/>
          <a:ext cx="0" cy="0"/>
          <a:chOff x="0" y="0"/>
          <a:chExt cx="0" cy="0"/>
        </a:xfrm>
      </p:grpSpPr>
      <p:sp>
        <p:nvSpPr>
          <p:cNvPr id="193" name="Google Shape;193;g1442d3995c6_0_7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94" name="Google Shape;194;g1442d3995c6_0_7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5" name="Shape 195"/>
        <p:cNvGrpSpPr/>
        <p:nvPr/>
      </p:nvGrpSpPr>
      <p:grpSpPr>
        <a:xfrm>
          <a:off x="0" y="0"/>
          <a:ext cx="0" cy="0"/>
          <a:chOff x="0" y="0"/>
          <a:chExt cx="0" cy="0"/>
        </a:xfrm>
      </p:grpSpPr>
      <p:sp>
        <p:nvSpPr>
          <p:cNvPr id="196" name="Google Shape;196;g1442d3995c6_0_8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97" name="Google Shape;197;g1442d3995c6_0_8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98" name="Google Shape;198;g1442d3995c6_0_8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9" name="Shape 199"/>
        <p:cNvGrpSpPr/>
        <p:nvPr/>
      </p:nvGrpSpPr>
      <p:grpSpPr>
        <a:xfrm>
          <a:off x="0" y="0"/>
          <a:ext cx="0" cy="0"/>
          <a:chOff x="0" y="0"/>
          <a:chExt cx="0" cy="0"/>
        </a:xfrm>
      </p:grpSpPr>
      <p:sp>
        <p:nvSpPr>
          <p:cNvPr id="200" name="Google Shape;200;g1442d3995c6_0_8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01" name="Google Shape;201;g1442d3995c6_0_8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02" name="Google Shape;202;g1442d3995c6_0_8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03" name="Google Shape;203;g1442d3995c6_0_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g1442d3995c6_0_9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06" name="Google Shape;206;g1442d3995c6_0_9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7" name="Shape 207"/>
        <p:cNvGrpSpPr/>
        <p:nvPr/>
      </p:nvGrpSpPr>
      <p:grpSpPr>
        <a:xfrm>
          <a:off x="0" y="0"/>
          <a:ext cx="0" cy="0"/>
          <a:chOff x="0" y="0"/>
          <a:chExt cx="0" cy="0"/>
        </a:xfrm>
      </p:grpSpPr>
      <p:sp>
        <p:nvSpPr>
          <p:cNvPr id="208" name="Google Shape;208;g1442d3995c6_0_94"/>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209" name="Google Shape;209;g1442d3995c6_0_94"/>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10" name="Google Shape;210;g1442d3995c6_0_9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1" name="Shape 211"/>
        <p:cNvGrpSpPr/>
        <p:nvPr/>
      </p:nvGrpSpPr>
      <p:grpSpPr>
        <a:xfrm>
          <a:off x="0" y="0"/>
          <a:ext cx="0" cy="0"/>
          <a:chOff x="0" y="0"/>
          <a:chExt cx="0" cy="0"/>
        </a:xfrm>
      </p:grpSpPr>
      <p:sp>
        <p:nvSpPr>
          <p:cNvPr id="212" name="Google Shape;212;g1442d3995c6_0_98"/>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213" name="Google Shape;213;g1442d3995c6_0_9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4" name="Shape 214"/>
        <p:cNvGrpSpPr/>
        <p:nvPr/>
      </p:nvGrpSpPr>
      <p:grpSpPr>
        <a:xfrm>
          <a:off x="0" y="0"/>
          <a:ext cx="0" cy="0"/>
          <a:chOff x="0" y="0"/>
          <a:chExt cx="0" cy="0"/>
        </a:xfrm>
      </p:grpSpPr>
      <p:sp>
        <p:nvSpPr>
          <p:cNvPr id="215" name="Google Shape;215;g1442d3995c6_0_10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1442d3995c6_0_101"/>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17" name="Google Shape;217;g1442d3995c6_0_101"/>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8" name="Google Shape;218;g1442d3995c6_0_101"/>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19" name="Google Shape;219;g1442d3995c6_0_1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1" name="Shape 31"/>
        <p:cNvGrpSpPr/>
        <p:nvPr/>
      </p:nvGrpSpPr>
      <p:grpSpPr>
        <a:xfrm>
          <a:off x="0" y="0"/>
          <a:ext cx="0" cy="0"/>
          <a:chOff x="0" y="0"/>
          <a:chExt cx="0" cy="0"/>
        </a:xfrm>
      </p:grpSpPr>
      <p:sp>
        <p:nvSpPr>
          <p:cNvPr id="32" name="Google Shape;32;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0" name="Shape 220"/>
        <p:cNvGrpSpPr/>
        <p:nvPr/>
      </p:nvGrpSpPr>
      <p:grpSpPr>
        <a:xfrm>
          <a:off x="0" y="0"/>
          <a:ext cx="0" cy="0"/>
          <a:chOff x="0" y="0"/>
          <a:chExt cx="0" cy="0"/>
        </a:xfrm>
      </p:grpSpPr>
      <p:sp>
        <p:nvSpPr>
          <p:cNvPr id="221" name="Google Shape;221;g1442d3995c6_0_107"/>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222" name="Google Shape;222;g1442d3995c6_0_10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3" name="Shape 223"/>
        <p:cNvGrpSpPr/>
        <p:nvPr/>
      </p:nvGrpSpPr>
      <p:grpSpPr>
        <a:xfrm>
          <a:off x="0" y="0"/>
          <a:ext cx="0" cy="0"/>
          <a:chOff x="0" y="0"/>
          <a:chExt cx="0" cy="0"/>
        </a:xfrm>
      </p:grpSpPr>
      <p:sp>
        <p:nvSpPr>
          <p:cNvPr id="224" name="Google Shape;224;g1442d3995c6_0_110"/>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25" name="Google Shape;225;g1442d3995c6_0_110"/>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226" name="Google Shape;226;g1442d3995c6_0_1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showMasterSp="0" type="obj">
  <p:cSld name="OBJECT">
    <p:bg>
      <p:bgPr>
        <a:solidFill>
          <a:srgbClr val="F3F3F3">
            <a:alpha val="76862"/>
          </a:srgbClr>
        </a:solidFill>
      </p:bgPr>
    </p:bg>
    <p:spTree>
      <p:nvGrpSpPr>
        <p:cNvPr id="233" name="Shape 233"/>
        <p:cNvGrpSpPr/>
        <p:nvPr/>
      </p:nvGrpSpPr>
      <p:grpSpPr>
        <a:xfrm>
          <a:off x="0" y="0"/>
          <a:ext cx="0" cy="0"/>
          <a:chOff x="0" y="0"/>
          <a:chExt cx="0" cy="0"/>
        </a:xfrm>
      </p:grpSpPr>
      <p:sp>
        <p:nvSpPr>
          <p:cNvPr id="234" name="Google Shape;234;g1442d3995c6_1_2661"/>
          <p:cNvSpPr txBox="1"/>
          <p:nvPr>
            <p:ph type="title"/>
          </p:nvPr>
        </p:nvSpPr>
        <p:spPr>
          <a:xfrm>
            <a:off x="838200" y="365126"/>
            <a:ext cx="10515600" cy="13257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35" name="Google Shape;235;g1442d3995c6_1_2661"/>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36" name="Google Shape;236;g1442d3995c6_1_2661"/>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37" name="Google Shape;237;g1442d3995c6_1_2661"/>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38" name="Google Shape;238;g1442d3995c6_1_2661"/>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bg>
      <p:bgPr>
        <a:solidFill>
          <a:srgbClr val="F3F3F3">
            <a:alpha val="76862"/>
          </a:srgbClr>
        </a:solidFill>
      </p:bgPr>
    </p:bg>
    <p:spTree>
      <p:nvGrpSpPr>
        <p:cNvPr id="239" name="Shape 239"/>
        <p:cNvGrpSpPr/>
        <p:nvPr/>
      </p:nvGrpSpPr>
      <p:grpSpPr>
        <a:xfrm>
          <a:off x="0" y="0"/>
          <a:ext cx="0" cy="0"/>
          <a:chOff x="0" y="0"/>
          <a:chExt cx="0" cy="0"/>
        </a:xfrm>
      </p:grpSpPr>
      <p:sp>
        <p:nvSpPr>
          <p:cNvPr id="240" name="Google Shape;240;g1442d3995c6_1_2667"/>
          <p:cNvSpPr txBox="1"/>
          <p:nvPr>
            <p:ph type="ctrTitle"/>
          </p:nvPr>
        </p:nvSpPr>
        <p:spPr>
          <a:xfrm>
            <a:off x="914400" y="1122363"/>
            <a:ext cx="10363200" cy="2387700"/>
          </a:xfrm>
          <a:prstGeom prst="rect">
            <a:avLst/>
          </a:prstGeom>
          <a:noFill/>
          <a:ln>
            <a:noFill/>
          </a:ln>
        </p:spPr>
        <p:txBody>
          <a:bodyPr anchorCtr="0" anchor="b" bIns="60925" lIns="121900" spcFirstLastPara="1" rIns="121900" wrap="square" tIns="60925">
            <a:normAutofit/>
          </a:bodyPr>
          <a:lstStyle>
            <a:lvl1pPr lvl="0" algn="ctr">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1" name="Google Shape;241;g1442d3995c6_1_2667"/>
          <p:cNvSpPr txBox="1"/>
          <p:nvPr>
            <p:ph idx="1" type="subTitle"/>
          </p:nvPr>
        </p:nvSpPr>
        <p:spPr>
          <a:xfrm>
            <a:off x="1524000" y="3602038"/>
            <a:ext cx="9144000" cy="1655700"/>
          </a:xfrm>
          <a:prstGeom prst="rect">
            <a:avLst/>
          </a:prstGeom>
          <a:noFill/>
          <a:ln>
            <a:noFill/>
          </a:ln>
        </p:spPr>
        <p:txBody>
          <a:bodyPr anchorCtr="0" anchor="t" bIns="60925" lIns="121900" spcFirstLastPara="1" rIns="121900" wrap="square" tIns="60925">
            <a:normAutofit/>
          </a:bodyPr>
          <a:lstStyle>
            <a:lvl1pPr lvl="0" algn="ctr">
              <a:lnSpc>
                <a:spcPct val="90000"/>
              </a:lnSpc>
              <a:spcBef>
                <a:spcPts val="1300"/>
              </a:spcBef>
              <a:spcAft>
                <a:spcPts val="0"/>
              </a:spcAft>
              <a:buClr>
                <a:schemeClr val="dk1"/>
              </a:buClr>
              <a:buSzPts val="3200"/>
              <a:buNone/>
              <a:defRPr sz="3200"/>
            </a:lvl1pPr>
            <a:lvl2pPr lvl="1" algn="ctr">
              <a:lnSpc>
                <a:spcPct val="90000"/>
              </a:lnSpc>
              <a:spcBef>
                <a:spcPts val="700"/>
              </a:spcBef>
              <a:spcAft>
                <a:spcPts val="0"/>
              </a:spcAft>
              <a:buClr>
                <a:schemeClr val="dk1"/>
              </a:buClr>
              <a:buSzPts val="2700"/>
              <a:buNone/>
              <a:defRPr sz="2700"/>
            </a:lvl2pPr>
            <a:lvl3pPr lvl="2" algn="ctr">
              <a:lnSpc>
                <a:spcPct val="90000"/>
              </a:lnSpc>
              <a:spcBef>
                <a:spcPts val="700"/>
              </a:spcBef>
              <a:spcAft>
                <a:spcPts val="0"/>
              </a:spcAft>
              <a:buClr>
                <a:schemeClr val="dk1"/>
              </a:buClr>
              <a:buSzPts val="2400"/>
              <a:buNone/>
              <a:defRPr sz="2400"/>
            </a:lvl3pPr>
            <a:lvl4pPr lvl="3" algn="ctr">
              <a:lnSpc>
                <a:spcPct val="90000"/>
              </a:lnSpc>
              <a:spcBef>
                <a:spcPts val="700"/>
              </a:spcBef>
              <a:spcAft>
                <a:spcPts val="0"/>
              </a:spcAft>
              <a:buClr>
                <a:schemeClr val="dk1"/>
              </a:buClr>
              <a:buSzPts val="2100"/>
              <a:buNone/>
              <a:defRPr sz="2100"/>
            </a:lvl4pPr>
            <a:lvl5pPr lvl="4" algn="ctr">
              <a:lnSpc>
                <a:spcPct val="90000"/>
              </a:lnSpc>
              <a:spcBef>
                <a:spcPts val="700"/>
              </a:spcBef>
              <a:spcAft>
                <a:spcPts val="0"/>
              </a:spcAft>
              <a:buClr>
                <a:schemeClr val="dk1"/>
              </a:buClr>
              <a:buSzPts val="2100"/>
              <a:buNone/>
              <a:defRPr sz="2100"/>
            </a:lvl5pPr>
            <a:lvl6pPr lvl="5" algn="ctr">
              <a:lnSpc>
                <a:spcPct val="90000"/>
              </a:lnSpc>
              <a:spcBef>
                <a:spcPts val="700"/>
              </a:spcBef>
              <a:spcAft>
                <a:spcPts val="0"/>
              </a:spcAft>
              <a:buClr>
                <a:schemeClr val="dk1"/>
              </a:buClr>
              <a:buSzPts val="2100"/>
              <a:buNone/>
              <a:defRPr sz="2100"/>
            </a:lvl6pPr>
            <a:lvl7pPr lvl="6" algn="ctr">
              <a:lnSpc>
                <a:spcPct val="90000"/>
              </a:lnSpc>
              <a:spcBef>
                <a:spcPts val="700"/>
              </a:spcBef>
              <a:spcAft>
                <a:spcPts val="0"/>
              </a:spcAft>
              <a:buClr>
                <a:schemeClr val="dk1"/>
              </a:buClr>
              <a:buSzPts val="2100"/>
              <a:buNone/>
              <a:defRPr sz="2100"/>
            </a:lvl7pPr>
            <a:lvl8pPr lvl="7" algn="ctr">
              <a:lnSpc>
                <a:spcPct val="90000"/>
              </a:lnSpc>
              <a:spcBef>
                <a:spcPts val="700"/>
              </a:spcBef>
              <a:spcAft>
                <a:spcPts val="0"/>
              </a:spcAft>
              <a:buClr>
                <a:schemeClr val="dk1"/>
              </a:buClr>
              <a:buSzPts val="2100"/>
              <a:buNone/>
              <a:defRPr sz="2100"/>
            </a:lvl8pPr>
            <a:lvl9pPr lvl="8" algn="ctr">
              <a:lnSpc>
                <a:spcPct val="90000"/>
              </a:lnSpc>
              <a:spcBef>
                <a:spcPts val="700"/>
              </a:spcBef>
              <a:spcAft>
                <a:spcPts val="0"/>
              </a:spcAft>
              <a:buClr>
                <a:schemeClr val="dk1"/>
              </a:buClr>
              <a:buSzPts val="2100"/>
              <a:buNone/>
              <a:defRPr sz="2100"/>
            </a:lvl9pPr>
          </a:lstStyle>
          <a:p/>
        </p:txBody>
      </p:sp>
      <p:sp>
        <p:nvSpPr>
          <p:cNvPr id="242" name="Google Shape;242;g1442d3995c6_1_2667"/>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3" name="Google Shape;243;g1442d3995c6_1_2667"/>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4" name="Google Shape;244;g1442d3995c6_1_2667"/>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showMasterSp="0" type="blank">
  <p:cSld name="BLANK">
    <p:bg>
      <p:bgPr>
        <a:solidFill>
          <a:srgbClr val="F3F3F3">
            <a:alpha val="76862"/>
          </a:srgbClr>
        </a:solidFill>
      </p:bgPr>
    </p:bg>
    <p:spTree>
      <p:nvGrpSpPr>
        <p:cNvPr id="245" name="Shape 245"/>
        <p:cNvGrpSpPr/>
        <p:nvPr/>
      </p:nvGrpSpPr>
      <p:grpSpPr>
        <a:xfrm>
          <a:off x="0" y="0"/>
          <a:ext cx="0" cy="0"/>
          <a:chOff x="0" y="0"/>
          <a:chExt cx="0" cy="0"/>
        </a:xfrm>
      </p:grpSpPr>
      <p:sp>
        <p:nvSpPr>
          <p:cNvPr id="246" name="Google Shape;246;g1442d3995c6_1_2700"/>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7" name="Google Shape;247;g1442d3995c6_1_2700"/>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8" name="Google Shape;248;g1442d3995c6_1_2700"/>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showMasterSp="0" type="secHead">
  <p:cSld name="SECTION_HEADER">
    <p:bg>
      <p:bgPr>
        <a:solidFill>
          <a:srgbClr val="F3F3F3">
            <a:alpha val="76862"/>
          </a:srgbClr>
        </a:solidFill>
      </p:bgPr>
    </p:bg>
    <p:spTree>
      <p:nvGrpSpPr>
        <p:cNvPr id="249" name="Shape 249"/>
        <p:cNvGrpSpPr/>
        <p:nvPr/>
      </p:nvGrpSpPr>
      <p:grpSpPr>
        <a:xfrm>
          <a:off x="0" y="0"/>
          <a:ext cx="0" cy="0"/>
          <a:chOff x="0" y="0"/>
          <a:chExt cx="0" cy="0"/>
        </a:xfrm>
      </p:grpSpPr>
      <p:sp>
        <p:nvSpPr>
          <p:cNvPr id="250" name="Google Shape;250;g1442d3995c6_1_2673"/>
          <p:cNvSpPr txBox="1"/>
          <p:nvPr>
            <p:ph type="title"/>
          </p:nvPr>
        </p:nvSpPr>
        <p:spPr>
          <a:xfrm>
            <a:off x="831851" y="1709739"/>
            <a:ext cx="10515600" cy="2852700"/>
          </a:xfrm>
          <a:prstGeom prst="rect">
            <a:avLst/>
          </a:prstGeom>
          <a:noFill/>
          <a:ln>
            <a:noFill/>
          </a:ln>
        </p:spPr>
        <p:txBody>
          <a:bodyPr anchorCtr="0" anchor="b" bIns="60925" lIns="121900" spcFirstLastPara="1" rIns="121900" wrap="square" tIns="60925">
            <a:normAutofit/>
          </a:bodyPr>
          <a:lstStyle>
            <a:lvl1pPr lvl="0" algn="l">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51" name="Google Shape;251;g1442d3995c6_1_2673"/>
          <p:cNvSpPr txBox="1"/>
          <p:nvPr>
            <p:ph idx="1" type="body"/>
          </p:nvPr>
        </p:nvSpPr>
        <p:spPr>
          <a:xfrm>
            <a:off x="831851" y="4589464"/>
            <a:ext cx="10515600" cy="1500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chemeClr val="dk1"/>
              </a:buClr>
              <a:buSzPts val="3200"/>
              <a:buNone/>
              <a:defRPr sz="3200">
                <a:solidFill>
                  <a:schemeClr val="dk1"/>
                </a:solidFill>
              </a:defRPr>
            </a:lvl1pPr>
            <a:lvl2pPr indent="-228600" lvl="1" marL="914400" algn="l">
              <a:lnSpc>
                <a:spcPct val="90000"/>
              </a:lnSpc>
              <a:spcBef>
                <a:spcPts val="700"/>
              </a:spcBef>
              <a:spcAft>
                <a:spcPts val="0"/>
              </a:spcAft>
              <a:buClr>
                <a:srgbClr val="888888"/>
              </a:buClr>
              <a:buSzPts val="2700"/>
              <a:buNone/>
              <a:defRPr sz="2700">
                <a:solidFill>
                  <a:srgbClr val="888888"/>
                </a:solidFill>
              </a:defRPr>
            </a:lvl2pPr>
            <a:lvl3pPr indent="-228600" lvl="2" marL="1371600" algn="l">
              <a:lnSpc>
                <a:spcPct val="90000"/>
              </a:lnSpc>
              <a:spcBef>
                <a:spcPts val="700"/>
              </a:spcBef>
              <a:spcAft>
                <a:spcPts val="0"/>
              </a:spcAft>
              <a:buClr>
                <a:srgbClr val="888888"/>
              </a:buClr>
              <a:buSzPts val="2400"/>
              <a:buNone/>
              <a:defRPr sz="2400">
                <a:solidFill>
                  <a:srgbClr val="888888"/>
                </a:solidFill>
              </a:defRPr>
            </a:lvl3pPr>
            <a:lvl4pPr indent="-228600" lvl="3" marL="1828800" algn="l">
              <a:lnSpc>
                <a:spcPct val="90000"/>
              </a:lnSpc>
              <a:spcBef>
                <a:spcPts val="700"/>
              </a:spcBef>
              <a:spcAft>
                <a:spcPts val="0"/>
              </a:spcAft>
              <a:buClr>
                <a:srgbClr val="888888"/>
              </a:buClr>
              <a:buSzPts val="2100"/>
              <a:buNone/>
              <a:defRPr sz="2100">
                <a:solidFill>
                  <a:srgbClr val="888888"/>
                </a:solidFill>
              </a:defRPr>
            </a:lvl4pPr>
            <a:lvl5pPr indent="-228600" lvl="4" marL="2286000" algn="l">
              <a:lnSpc>
                <a:spcPct val="90000"/>
              </a:lnSpc>
              <a:spcBef>
                <a:spcPts val="700"/>
              </a:spcBef>
              <a:spcAft>
                <a:spcPts val="0"/>
              </a:spcAft>
              <a:buClr>
                <a:srgbClr val="888888"/>
              </a:buClr>
              <a:buSzPts val="2100"/>
              <a:buNone/>
              <a:defRPr sz="2100">
                <a:solidFill>
                  <a:srgbClr val="888888"/>
                </a:solidFill>
              </a:defRPr>
            </a:lvl5pPr>
            <a:lvl6pPr indent="-228600" lvl="5" marL="2743200" algn="l">
              <a:lnSpc>
                <a:spcPct val="90000"/>
              </a:lnSpc>
              <a:spcBef>
                <a:spcPts val="700"/>
              </a:spcBef>
              <a:spcAft>
                <a:spcPts val="0"/>
              </a:spcAft>
              <a:buClr>
                <a:srgbClr val="888888"/>
              </a:buClr>
              <a:buSzPts val="2100"/>
              <a:buNone/>
              <a:defRPr sz="2100">
                <a:solidFill>
                  <a:srgbClr val="888888"/>
                </a:solidFill>
              </a:defRPr>
            </a:lvl6pPr>
            <a:lvl7pPr indent="-228600" lvl="6" marL="3200400" algn="l">
              <a:lnSpc>
                <a:spcPct val="90000"/>
              </a:lnSpc>
              <a:spcBef>
                <a:spcPts val="700"/>
              </a:spcBef>
              <a:spcAft>
                <a:spcPts val="0"/>
              </a:spcAft>
              <a:buClr>
                <a:srgbClr val="888888"/>
              </a:buClr>
              <a:buSzPts val="2100"/>
              <a:buNone/>
              <a:defRPr sz="2100">
                <a:solidFill>
                  <a:srgbClr val="888888"/>
                </a:solidFill>
              </a:defRPr>
            </a:lvl7pPr>
            <a:lvl8pPr indent="-228600" lvl="7" marL="3657600" algn="l">
              <a:lnSpc>
                <a:spcPct val="90000"/>
              </a:lnSpc>
              <a:spcBef>
                <a:spcPts val="700"/>
              </a:spcBef>
              <a:spcAft>
                <a:spcPts val="0"/>
              </a:spcAft>
              <a:buClr>
                <a:srgbClr val="888888"/>
              </a:buClr>
              <a:buSzPts val="2100"/>
              <a:buNone/>
              <a:defRPr sz="2100">
                <a:solidFill>
                  <a:srgbClr val="888888"/>
                </a:solidFill>
              </a:defRPr>
            </a:lvl8pPr>
            <a:lvl9pPr indent="-228600" lvl="8" marL="4114800" algn="l">
              <a:lnSpc>
                <a:spcPct val="90000"/>
              </a:lnSpc>
              <a:spcBef>
                <a:spcPts val="700"/>
              </a:spcBef>
              <a:spcAft>
                <a:spcPts val="0"/>
              </a:spcAft>
              <a:buClr>
                <a:srgbClr val="888888"/>
              </a:buClr>
              <a:buSzPts val="2100"/>
              <a:buNone/>
              <a:defRPr sz="2100">
                <a:solidFill>
                  <a:srgbClr val="888888"/>
                </a:solidFill>
              </a:defRPr>
            </a:lvl9pPr>
          </a:lstStyle>
          <a:p/>
        </p:txBody>
      </p:sp>
      <p:sp>
        <p:nvSpPr>
          <p:cNvPr id="252" name="Google Shape;252;g1442d3995c6_1_2673"/>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53" name="Google Shape;253;g1442d3995c6_1_2673"/>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54" name="Google Shape;254;g1442d3995c6_1_2673"/>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showMasterSp="0" type="twoObj">
  <p:cSld name="TWO_OBJECTS">
    <p:bg>
      <p:bgPr>
        <a:solidFill>
          <a:srgbClr val="F3F3F3">
            <a:alpha val="76862"/>
          </a:srgbClr>
        </a:solidFill>
      </p:bgPr>
    </p:bg>
    <p:spTree>
      <p:nvGrpSpPr>
        <p:cNvPr id="255" name="Shape 255"/>
        <p:cNvGrpSpPr/>
        <p:nvPr/>
      </p:nvGrpSpPr>
      <p:grpSpPr>
        <a:xfrm>
          <a:off x="0" y="0"/>
          <a:ext cx="0" cy="0"/>
          <a:chOff x="0" y="0"/>
          <a:chExt cx="0" cy="0"/>
        </a:xfrm>
      </p:grpSpPr>
      <p:sp>
        <p:nvSpPr>
          <p:cNvPr id="256" name="Google Shape;256;g1442d3995c6_1_2679"/>
          <p:cNvSpPr txBox="1"/>
          <p:nvPr>
            <p:ph type="title"/>
          </p:nvPr>
        </p:nvSpPr>
        <p:spPr>
          <a:xfrm>
            <a:off x="838200" y="365126"/>
            <a:ext cx="10515600" cy="13257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57" name="Google Shape;257;g1442d3995c6_1_2679"/>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58" name="Google Shape;258;g1442d3995c6_1_2679"/>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59" name="Google Shape;259;g1442d3995c6_1_2679"/>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0" name="Google Shape;260;g1442d3995c6_1_2679"/>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1" name="Google Shape;261;g1442d3995c6_1_2679"/>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showMasterSp="0" type="twoTxTwoObj">
  <p:cSld name="TWO_OBJECTS_WITH_TEXT">
    <p:bg>
      <p:bgPr>
        <a:solidFill>
          <a:srgbClr val="F3F3F3">
            <a:alpha val="76862"/>
          </a:srgbClr>
        </a:solidFill>
      </p:bgPr>
    </p:bg>
    <p:spTree>
      <p:nvGrpSpPr>
        <p:cNvPr id="262" name="Shape 262"/>
        <p:cNvGrpSpPr/>
        <p:nvPr/>
      </p:nvGrpSpPr>
      <p:grpSpPr>
        <a:xfrm>
          <a:off x="0" y="0"/>
          <a:ext cx="0" cy="0"/>
          <a:chOff x="0" y="0"/>
          <a:chExt cx="0" cy="0"/>
        </a:xfrm>
      </p:grpSpPr>
      <p:sp>
        <p:nvSpPr>
          <p:cNvPr id="263" name="Google Shape;263;g1442d3995c6_1_2686"/>
          <p:cNvSpPr txBox="1"/>
          <p:nvPr>
            <p:ph type="title"/>
          </p:nvPr>
        </p:nvSpPr>
        <p:spPr>
          <a:xfrm>
            <a:off x="839788" y="365126"/>
            <a:ext cx="10515600" cy="13257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4" name="Google Shape;264;g1442d3995c6_1_2686"/>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rmAutofit/>
          </a:bodyPr>
          <a:lstStyle>
            <a:lvl1pPr indent="-228600" lvl="0" marL="457200" algn="l">
              <a:lnSpc>
                <a:spcPct val="90000"/>
              </a:lnSpc>
              <a:spcBef>
                <a:spcPts val="1300"/>
              </a:spcBef>
              <a:spcAft>
                <a:spcPts val="0"/>
              </a:spcAft>
              <a:buClr>
                <a:schemeClr val="dk1"/>
              </a:buClr>
              <a:buSzPts val="3200"/>
              <a:buNone/>
              <a:defRPr b="1" sz="3200"/>
            </a:lvl1pPr>
            <a:lvl2pPr indent="-228600" lvl="1" marL="914400" algn="l">
              <a:lnSpc>
                <a:spcPct val="90000"/>
              </a:lnSpc>
              <a:spcBef>
                <a:spcPts val="700"/>
              </a:spcBef>
              <a:spcAft>
                <a:spcPts val="0"/>
              </a:spcAft>
              <a:buClr>
                <a:schemeClr val="dk1"/>
              </a:buClr>
              <a:buSzPts val="2700"/>
              <a:buNone/>
              <a:defRPr b="1" sz="2700"/>
            </a:lvl2pPr>
            <a:lvl3pPr indent="-228600" lvl="2" marL="1371600" algn="l">
              <a:lnSpc>
                <a:spcPct val="90000"/>
              </a:lnSpc>
              <a:spcBef>
                <a:spcPts val="700"/>
              </a:spcBef>
              <a:spcAft>
                <a:spcPts val="0"/>
              </a:spcAft>
              <a:buClr>
                <a:schemeClr val="dk1"/>
              </a:buClr>
              <a:buSzPts val="2400"/>
              <a:buNone/>
              <a:defRPr b="1" sz="2400"/>
            </a:lvl3pPr>
            <a:lvl4pPr indent="-228600" lvl="3" marL="1828800" algn="l">
              <a:lnSpc>
                <a:spcPct val="90000"/>
              </a:lnSpc>
              <a:spcBef>
                <a:spcPts val="700"/>
              </a:spcBef>
              <a:spcAft>
                <a:spcPts val="0"/>
              </a:spcAft>
              <a:buClr>
                <a:schemeClr val="dk1"/>
              </a:buClr>
              <a:buSzPts val="2100"/>
              <a:buNone/>
              <a:defRPr b="1" sz="2100"/>
            </a:lvl4pPr>
            <a:lvl5pPr indent="-228600" lvl="4" marL="2286000" algn="l">
              <a:lnSpc>
                <a:spcPct val="90000"/>
              </a:lnSpc>
              <a:spcBef>
                <a:spcPts val="700"/>
              </a:spcBef>
              <a:spcAft>
                <a:spcPts val="0"/>
              </a:spcAft>
              <a:buClr>
                <a:schemeClr val="dk1"/>
              </a:buClr>
              <a:buSzPts val="2100"/>
              <a:buNone/>
              <a:defRPr b="1" sz="2100"/>
            </a:lvl5pPr>
            <a:lvl6pPr indent="-228600" lvl="5" marL="2743200" algn="l">
              <a:lnSpc>
                <a:spcPct val="90000"/>
              </a:lnSpc>
              <a:spcBef>
                <a:spcPts val="700"/>
              </a:spcBef>
              <a:spcAft>
                <a:spcPts val="0"/>
              </a:spcAft>
              <a:buClr>
                <a:schemeClr val="dk1"/>
              </a:buClr>
              <a:buSzPts val="2100"/>
              <a:buNone/>
              <a:defRPr b="1" sz="2100"/>
            </a:lvl6pPr>
            <a:lvl7pPr indent="-228600" lvl="6" marL="3200400" algn="l">
              <a:lnSpc>
                <a:spcPct val="90000"/>
              </a:lnSpc>
              <a:spcBef>
                <a:spcPts val="700"/>
              </a:spcBef>
              <a:spcAft>
                <a:spcPts val="0"/>
              </a:spcAft>
              <a:buClr>
                <a:schemeClr val="dk1"/>
              </a:buClr>
              <a:buSzPts val="2100"/>
              <a:buNone/>
              <a:defRPr b="1" sz="2100"/>
            </a:lvl7pPr>
            <a:lvl8pPr indent="-228600" lvl="7" marL="3657600" algn="l">
              <a:lnSpc>
                <a:spcPct val="90000"/>
              </a:lnSpc>
              <a:spcBef>
                <a:spcPts val="700"/>
              </a:spcBef>
              <a:spcAft>
                <a:spcPts val="0"/>
              </a:spcAft>
              <a:buClr>
                <a:schemeClr val="dk1"/>
              </a:buClr>
              <a:buSzPts val="2100"/>
              <a:buNone/>
              <a:defRPr b="1" sz="2100"/>
            </a:lvl8pPr>
            <a:lvl9pPr indent="-228600" lvl="8" marL="4114800" algn="l">
              <a:lnSpc>
                <a:spcPct val="90000"/>
              </a:lnSpc>
              <a:spcBef>
                <a:spcPts val="700"/>
              </a:spcBef>
              <a:spcAft>
                <a:spcPts val="0"/>
              </a:spcAft>
              <a:buClr>
                <a:schemeClr val="dk1"/>
              </a:buClr>
              <a:buSzPts val="2100"/>
              <a:buNone/>
              <a:defRPr b="1" sz="2100"/>
            </a:lvl9pPr>
          </a:lstStyle>
          <a:p/>
        </p:txBody>
      </p:sp>
      <p:sp>
        <p:nvSpPr>
          <p:cNvPr id="265" name="Google Shape;265;g1442d3995c6_1_2686"/>
          <p:cNvSpPr txBox="1"/>
          <p:nvPr>
            <p:ph idx="2" type="body"/>
          </p:nvPr>
        </p:nvSpPr>
        <p:spPr>
          <a:xfrm>
            <a:off x="839789" y="2505075"/>
            <a:ext cx="5157600" cy="36849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66" name="Google Shape;266;g1442d3995c6_1_2686"/>
          <p:cNvSpPr txBox="1"/>
          <p:nvPr>
            <p:ph idx="3" type="body"/>
          </p:nvPr>
        </p:nvSpPr>
        <p:spPr>
          <a:xfrm>
            <a:off x="6172200" y="1681163"/>
            <a:ext cx="5183100" cy="824100"/>
          </a:xfrm>
          <a:prstGeom prst="rect">
            <a:avLst/>
          </a:prstGeom>
          <a:noFill/>
          <a:ln>
            <a:noFill/>
          </a:ln>
        </p:spPr>
        <p:txBody>
          <a:bodyPr anchorCtr="0" anchor="b" bIns="60925" lIns="121900" spcFirstLastPara="1" rIns="121900" wrap="square" tIns="60925">
            <a:normAutofit/>
          </a:bodyPr>
          <a:lstStyle>
            <a:lvl1pPr indent="-228600" lvl="0" marL="457200" algn="l">
              <a:lnSpc>
                <a:spcPct val="90000"/>
              </a:lnSpc>
              <a:spcBef>
                <a:spcPts val="1300"/>
              </a:spcBef>
              <a:spcAft>
                <a:spcPts val="0"/>
              </a:spcAft>
              <a:buClr>
                <a:schemeClr val="dk1"/>
              </a:buClr>
              <a:buSzPts val="3200"/>
              <a:buNone/>
              <a:defRPr b="1" sz="3200"/>
            </a:lvl1pPr>
            <a:lvl2pPr indent="-228600" lvl="1" marL="914400" algn="l">
              <a:lnSpc>
                <a:spcPct val="90000"/>
              </a:lnSpc>
              <a:spcBef>
                <a:spcPts val="700"/>
              </a:spcBef>
              <a:spcAft>
                <a:spcPts val="0"/>
              </a:spcAft>
              <a:buClr>
                <a:schemeClr val="dk1"/>
              </a:buClr>
              <a:buSzPts val="2700"/>
              <a:buNone/>
              <a:defRPr b="1" sz="2700"/>
            </a:lvl2pPr>
            <a:lvl3pPr indent="-228600" lvl="2" marL="1371600" algn="l">
              <a:lnSpc>
                <a:spcPct val="90000"/>
              </a:lnSpc>
              <a:spcBef>
                <a:spcPts val="700"/>
              </a:spcBef>
              <a:spcAft>
                <a:spcPts val="0"/>
              </a:spcAft>
              <a:buClr>
                <a:schemeClr val="dk1"/>
              </a:buClr>
              <a:buSzPts val="2400"/>
              <a:buNone/>
              <a:defRPr b="1" sz="2400"/>
            </a:lvl3pPr>
            <a:lvl4pPr indent="-228600" lvl="3" marL="1828800" algn="l">
              <a:lnSpc>
                <a:spcPct val="90000"/>
              </a:lnSpc>
              <a:spcBef>
                <a:spcPts val="700"/>
              </a:spcBef>
              <a:spcAft>
                <a:spcPts val="0"/>
              </a:spcAft>
              <a:buClr>
                <a:schemeClr val="dk1"/>
              </a:buClr>
              <a:buSzPts val="2100"/>
              <a:buNone/>
              <a:defRPr b="1" sz="2100"/>
            </a:lvl4pPr>
            <a:lvl5pPr indent="-228600" lvl="4" marL="2286000" algn="l">
              <a:lnSpc>
                <a:spcPct val="90000"/>
              </a:lnSpc>
              <a:spcBef>
                <a:spcPts val="700"/>
              </a:spcBef>
              <a:spcAft>
                <a:spcPts val="0"/>
              </a:spcAft>
              <a:buClr>
                <a:schemeClr val="dk1"/>
              </a:buClr>
              <a:buSzPts val="2100"/>
              <a:buNone/>
              <a:defRPr b="1" sz="2100"/>
            </a:lvl5pPr>
            <a:lvl6pPr indent="-228600" lvl="5" marL="2743200" algn="l">
              <a:lnSpc>
                <a:spcPct val="90000"/>
              </a:lnSpc>
              <a:spcBef>
                <a:spcPts val="700"/>
              </a:spcBef>
              <a:spcAft>
                <a:spcPts val="0"/>
              </a:spcAft>
              <a:buClr>
                <a:schemeClr val="dk1"/>
              </a:buClr>
              <a:buSzPts val="2100"/>
              <a:buNone/>
              <a:defRPr b="1" sz="2100"/>
            </a:lvl6pPr>
            <a:lvl7pPr indent="-228600" lvl="6" marL="3200400" algn="l">
              <a:lnSpc>
                <a:spcPct val="90000"/>
              </a:lnSpc>
              <a:spcBef>
                <a:spcPts val="700"/>
              </a:spcBef>
              <a:spcAft>
                <a:spcPts val="0"/>
              </a:spcAft>
              <a:buClr>
                <a:schemeClr val="dk1"/>
              </a:buClr>
              <a:buSzPts val="2100"/>
              <a:buNone/>
              <a:defRPr b="1" sz="2100"/>
            </a:lvl7pPr>
            <a:lvl8pPr indent="-228600" lvl="7" marL="3657600" algn="l">
              <a:lnSpc>
                <a:spcPct val="90000"/>
              </a:lnSpc>
              <a:spcBef>
                <a:spcPts val="700"/>
              </a:spcBef>
              <a:spcAft>
                <a:spcPts val="0"/>
              </a:spcAft>
              <a:buClr>
                <a:schemeClr val="dk1"/>
              </a:buClr>
              <a:buSzPts val="2100"/>
              <a:buNone/>
              <a:defRPr b="1" sz="2100"/>
            </a:lvl8pPr>
            <a:lvl9pPr indent="-228600" lvl="8" marL="4114800" algn="l">
              <a:lnSpc>
                <a:spcPct val="90000"/>
              </a:lnSpc>
              <a:spcBef>
                <a:spcPts val="700"/>
              </a:spcBef>
              <a:spcAft>
                <a:spcPts val="0"/>
              </a:spcAft>
              <a:buClr>
                <a:schemeClr val="dk1"/>
              </a:buClr>
              <a:buSzPts val="2100"/>
              <a:buNone/>
              <a:defRPr b="1" sz="2100"/>
            </a:lvl9pPr>
          </a:lstStyle>
          <a:p/>
        </p:txBody>
      </p:sp>
      <p:sp>
        <p:nvSpPr>
          <p:cNvPr id="267" name="Google Shape;267;g1442d3995c6_1_2686"/>
          <p:cNvSpPr txBox="1"/>
          <p:nvPr>
            <p:ph idx="4" type="body"/>
          </p:nvPr>
        </p:nvSpPr>
        <p:spPr>
          <a:xfrm>
            <a:off x="6172200" y="2505075"/>
            <a:ext cx="5183100" cy="36849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68" name="Google Shape;268;g1442d3995c6_1_2686"/>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9" name="Google Shape;269;g1442d3995c6_1_2686"/>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0" name="Google Shape;270;g1442d3995c6_1_2686"/>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showMasterSp="0" type="titleOnly">
  <p:cSld name="TITLE_ONLY">
    <p:bg>
      <p:bgPr>
        <a:solidFill>
          <a:srgbClr val="F3F3F3">
            <a:alpha val="76862"/>
          </a:srgbClr>
        </a:solidFill>
      </p:bgPr>
    </p:bg>
    <p:spTree>
      <p:nvGrpSpPr>
        <p:cNvPr id="271" name="Shape 271"/>
        <p:cNvGrpSpPr/>
        <p:nvPr/>
      </p:nvGrpSpPr>
      <p:grpSpPr>
        <a:xfrm>
          <a:off x="0" y="0"/>
          <a:ext cx="0" cy="0"/>
          <a:chOff x="0" y="0"/>
          <a:chExt cx="0" cy="0"/>
        </a:xfrm>
      </p:grpSpPr>
      <p:sp>
        <p:nvSpPr>
          <p:cNvPr id="272" name="Google Shape;272;g1442d3995c6_1_2695"/>
          <p:cNvSpPr txBox="1"/>
          <p:nvPr>
            <p:ph type="title"/>
          </p:nvPr>
        </p:nvSpPr>
        <p:spPr>
          <a:xfrm>
            <a:off x="838200" y="365126"/>
            <a:ext cx="10515600" cy="13257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3" name="Google Shape;273;g1442d3995c6_1_2695"/>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4" name="Google Shape;274;g1442d3995c6_1_2695"/>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5" name="Google Shape;275;g1442d3995c6_1_2695"/>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showMasterSp="0" type="objTx">
  <p:cSld name="OBJECT_WITH_CAPTION_TEXT">
    <p:bg>
      <p:bgPr>
        <a:solidFill>
          <a:srgbClr val="F3F3F3">
            <a:alpha val="76862"/>
          </a:srgbClr>
        </a:solidFill>
      </p:bgPr>
    </p:bg>
    <p:spTree>
      <p:nvGrpSpPr>
        <p:cNvPr id="276" name="Shape 276"/>
        <p:cNvGrpSpPr/>
        <p:nvPr/>
      </p:nvGrpSpPr>
      <p:grpSpPr>
        <a:xfrm>
          <a:off x="0" y="0"/>
          <a:ext cx="0" cy="0"/>
          <a:chOff x="0" y="0"/>
          <a:chExt cx="0" cy="0"/>
        </a:xfrm>
      </p:grpSpPr>
      <p:sp>
        <p:nvSpPr>
          <p:cNvPr id="277" name="Google Shape;277;g1442d3995c6_1_2704"/>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rmAutofit/>
          </a:bodyPr>
          <a:lstStyle>
            <a:lvl1pPr lvl="0" algn="l">
              <a:lnSpc>
                <a:spcPct val="90000"/>
              </a:lnSpc>
              <a:spcBef>
                <a:spcPts val="0"/>
              </a:spcBef>
              <a:spcAft>
                <a:spcPts val="0"/>
              </a:spcAft>
              <a:buClr>
                <a:schemeClr val="dk1"/>
              </a:buClr>
              <a:buSzPts val="4300"/>
              <a:buFont typeface="Calibri"/>
              <a:buNone/>
              <a:defRPr sz="43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8" name="Google Shape;278;g1442d3995c6_1_2704"/>
          <p:cNvSpPr txBox="1"/>
          <p:nvPr>
            <p:ph idx="1" type="body"/>
          </p:nvPr>
        </p:nvSpPr>
        <p:spPr>
          <a:xfrm>
            <a:off x="5183188" y="987426"/>
            <a:ext cx="6172500" cy="4873500"/>
          </a:xfrm>
          <a:prstGeom prst="rect">
            <a:avLst/>
          </a:prstGeom>
          <a:noFill/>
          <a:ln>
            <a:noFill/>
          </a:ln>
        </p:spPr>
        <p:txBody>
          <a:bodyPr anchorCtr="0" anchor="t" bIns="60925" lIns="121900" spcFirstLastPara="1" rIns="121900" wrap="square" tIns="60925">
            <a:normAutofit/>
          </a:bodyPr>
          <a:lstStyle>
            <a:lvl1pPr indent="-501650" lvl="0" marL="457200" algn="l">
              <a:lnSpc>
                <a:spcPct val="90000"/>
              </a:lnSpc>
              <a:spcBef>
                <a:spcPts val="1300"/>
              </a:spcBef>
              <a:spcAft>
                <a:spcPts val="0"/>
              </a:spcAft>
              <a:buClr>
                <a:schemeClr val="dk1"/>
              </a:buClr>
              <a:buSzPts val="4300"/>
              <a:buChar char="•"/>
              <a:defRPr sz="4300"/>
            </a:lvl1pPr>
            <a:lvl2pPr indent="-463550" lvl="1" marL="914400" algn="l">
              <a:lnSpc>
                <a:spcPct val="90000"/>
              </a:lnSpc>
              <a:spcBef>
                <a:spcPts val="700"/>
              </a:spcBef>
              <a:spcAft>
                <a:spcPts val="0"/>
              </a:spcAft>
              <a:buClr>
                <a:schemeClr val="dk1"/>
              </a:buClr>
              <a:buSzPts val="3700"/>
              <a:buChar char="•"/>
              <a:defRPr sz="3700"/>
            </a:lvl2pPr>
            <a:lvl3pPr indent="-431800" lvl="2" marL="1371600" algn="l">
              <a:lnSpc>
                <a:spcPct val="90000"/>
              </a:lnSpc>
              <a:spcBef>
                <a:spcPts val="700"/>
              </a:spcBef>
              <a:spcAft>
                <a:spcPts val="0"/>
              </a:spcAft>
              <a:buClr>
                <a:schemeClr val="dk1"/>
              </a:buClr>
              <a:buSzPts val="3200"/>
              <a:buChar char="•"/>
              <a:defRPr sz="3200"/>
            </a:lvl3pPr>
            <a:lvl4pPr indent="-400050" lvl="3" marL="1828800" algn="l">
              <a:lnSpc>
                <a:spcPct val="90000"/>
              </a:lnSpc>
              <a:spcBef>
                <a:spcPts val="700"/>
              </a:spcBef>
              <a:spcAft>
                <a:spcPts val="0"/>
              </a:spcAft>
              <a:buClr>
                <a:schemeClr val="dk1"/>
              </a:buClr>
              <a:buSzPts val="2700"/>
              <a:buChar char="•"/>
              <a:defRPr sz="2700"/>
            </a:lvl4pPr>
            <a:lvl5pPr indent="-400050" lvl="4" marL="2286000" algn="l">
              <a:lnSpc>
                <a:spcPct val="90000"/>
              </a:lnSpc>
              <a:spcBef>
                <a:spcPts val="700"/>
              </a:spcBef>
              <a:spcAft>
                <a:spcPts val="0"/>
              </a:spcAft>
              <a:buClr>
                <a:schemeClr val="dk1"/>
              </a:buClr>
              <a:buSzPts val="2700"/>
              <a:buChar char="•"/>
              <a:defRPr sz="2700"/>
            </a:lvl5pPr>
            <a:lvl6pPr indent="-400050" lvl="5" marL="2743200" algn="l">
              <a:lnSpc>
                <a:spcPct val="90000"/>
              </a:lnSpc>
              <a:spcBef>
                <a:spcPts val="700"/>
              </a:spcBef>
              <a:spcAft>
                <a:spcPts val="0"/>
              </a:spcAft>
              <a:buClr>
                <a:schemeClr val="dk1"/>
              </a:buClr>
              <a:buSzPts val="2700"/>
              <a:buChar char="•"/>
              <a:defRPr sz="2700"/>
            </a:lvl6pPr>
            <a:lvl7pPr indent="-400050" lvl="6" marL="3200400" algn="l">
              <a:lnSpc>
                <a:spcPct val="90000"/>
              </a:lnSpc>
              <a:spcBef>
                <a:spcPts val="700"/>
              </a:spcBef>
              <a:spcAft>
                <a:spcPts val="0"/>
              </a:spcAft>
              <a:buClr>
                <a:schemeClr val="dk1"/>
              </a:buClr>
              <a:buSzPts val="2700"/>
              <a:buChar char="•"/>
              <a:defRPr sz="2700"/>
            </a:lvl7pPr>
            <a:lvl8pPr indent="-400050" lvl="7" marL="3657600" algn="l">
              <a:lnSpc>
                <a:spcPct val="90000"/>
              </a:lnSpc>
              <a:spcBef>
                <a:spcPts val="700"/>
              </a:spcBef>
              <a:spcAft>
                <a:spcPts val="0"/>
              </a:spcAft>
              <a:buClr>
                <a:schemeClr val="dk1"/>
              </a:buClr>
              <a:buSzPts val="2700"/>
              <a:buChar char="•"/>
              <a:defRPr sz="2700"/>
            </a:lvl8pPr>
            <a:lvl9pPr indent="-400050" lvl="8" marL="4114800" algn="l">
              <a:lnSpc>
                <a:spcPct val="90000"/>
              </a:lnSpc>
              <a:spcBef>
                <a:spcPts val="700"/>
              </a:spcBef>
              <a:spcAft>
                <a:spcPts val="0"/>
              </a:spcAft>
              <a:buClr>
                <a:schemeClr val="dk1"/>
              </a:buClr>
              <a:buSzPts val="2700"/>
              <a:buChar char="•"/>
              <a:defRPr sz="2700"/>
            </a:lvl9pPr>
          </a:lstStyle>
          <a:p/>
        </p:txBody>
      </p:sp>
      <p:sp>
        <p:nvSpPr>
          <p:cNvPr id="279" name="Google Shape;279;g1442d3995c6_1_2704"/>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chemeClr val="dk1"/>
              </a:buClr>
              <a:buSzPts val="2100"/>
              <a:buNone/>
              <a:defRPr sz="2100"/>
            </a:lvl1pPr>
            <a:lvl2pPr indent="-228600" lvl="1" marL="914400" algn="l">
              <a:lnSpc>
                <a:spcPct val="90000"/>
              </a:lnSpc>
              <a:spcBef>
                <a:spcPts val="700"/>
              </a:spcBef>
              <a:spcAft>
                <a:spcPts val="0"/>
              </a:spcAft>
              <a:buClr>
                <a:schemeClr val="dk1"/>
              </a:buClr>
              <a:buSzPts val="1900"/>
              <a:buNone/>
              <a:defRPr sz="1900"/>
            </a:lvl2pPr>
            <a:lvl3pPr indent="-228600" lvl="2" marL="1371600" algn="l">
              <a:lnSpc>
                <a:spcPct val="90000"/>
              </a:lnSpc>
              <a:spcBef>
                <a:spcPts val="700"/>
              </a:spcBef>
              <a:spcAft>
                <a:spcPts val="0"/>
              </a:spcAft>
              <a:buClr>
                <a:schemeClr val="dk1"/>
              </a:buClr>
              <a:buSzPts val="1600"/>
              <a:buNone/>
              <a:defRPr sz="1600"/>
            </a:lvl3pPr>
            <a:lvl4pPr indent="-228600" lvl="3" marL="1828800" algn="l">
              <a:lnSpc>
                <a:spcPct val="90000"/>
              </a:lnSpc>
              <a:spcBef>
                <a:spcPts val="700"/>
              </a:spcBef>
              <a:spcAft>
                <a:spcPts val="0"/>
              </a:spcAft>
              <a:buClr>
                <a:schemeClr val="dk1"/>
              </a:buClr>
              <a:buSzPts val="1300"/>
              <a:buNone/>
              <a:defRPr sz="1300"/>
            </a:lvl4pPr>
            <a:lvl5pPr indent="-228600" lvl="4" marL="2286000" algn="l">
              <a:lnSpc>
                <a:spcPct val="90000"/>
              </a:lnSpc>
              <a:spcBef>
                <a:spcPts val="700"/>
              </a:spcBef>
              <a:spcAft>
                <a:spcPts val="0"/>
              </a:spcAft>
              <a:buClr>
                <a:schemeClr val="dk1"/>
              </a:buClr>
              <a:buSzPts val="1300"/>
              <a:buNone/>
              <a:defRPr sz="1300"/>
            </a:lvl5pPr>
            <a:lvl6pPr indent="-228600" lvl="5" marL="2743200" algn="l">
              <a:lnSpc>
                <a:spcPct val="90000"/>
              </a:lnSpc>
              <a:spcBef>
                <a:spcPts val="700"/>
              </a:spcBef>
              <a:spcAft>
                <a:spcPts val="0"/>
              </a:spcAft>
              <a:buClr>
                <a:schemeClr val="dk1"/>
              </a:buClr>
              <a:buSzPts val="1300"/>
              <a:buNone/>
              <a:defRPr sz="1300"/>
            </a:lvl6pPr>
            <a:lvl7pPr indent="-228600" lvl="6" marL="3200400" algn="l">
              <a:lnSpc>
                <a:spcPct val="90000"/>
              </a:lnSpc>
              <a:spcBef>
                <a:spcPts val="700"/>
              </a:spcBef>
              <a:spcAft>
                <a:spcPts val="0"/>
              </a:spcAft>
              <a:buClr>
                <a:schemeClr val="dk1"/>
              </a:buClr>
              <a:buSzPts val="1300"/>
              <a:buNone/>
              <a:defRPr sz="1300"/>
            </a:lvl7pPr>
            <a:lvl8pPr indent="-228600" lvl="7" marL="3657600" algn="l">
              <a:lnSpc>
                <a:spcPct val="90000"/>
              </a:lnSpc>
              <a:spcBef>
                <a:spcPts val="700"/>
              </a:spcBef>
              <a:spcAft>
                <a:spcPts val="0"/>
              </a:spcAft>
              <a:buClr>
                <a:schemeClr val="dk1"/>
              </a:buClr>
              <a:buSzPts val="1300"/>
              <a:buNone/>
              <a:defRPr sz="1300"/>
            </a:lvl8pPr>
            <a:lvl9pPr indent="-228600" lvl="8" marL="4114800" algn="l">
              <a:lnSpc>
                <a:spcPct val="90000"/>
              </a:lnSpc>
              <a:spcBef>
                <a:spcPts val="700"/>
              </a:spcBef>
              <a:spcAft>
                <a:spcPts val="0"/>
              </a:spcAft>
              <a:buClr>
                <a:schemeClr val="dk1"/>
              </a:buClr>
              <a:buSzPts val="1300"/>
              <a:buNone/>
              <a:defRPr sz="1300"/>
            </a:lvl9pPr>
          </a:lstStyle>
          <a:p/>
        </p:txBody>
      </p:sp>
      <p:sp>
        <p:nvSpPr>
          <p:cNvPr id="280" name="Google Shape;280;g1442d3995c6_1_2704"/>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1" name="Google Shape;281;g1442d3995c6_1_2704"/>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2" name="Google Shape;282;g1442d3995c6_1_2704"/>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7" name="Shape 37"/>
        <p:cNvGrpSpPr/>
        <p:nvPr/>
      </p:nvGrpSpPr>
      <p:grpSpPr>
        <a:xfrm>
          <a:off x="0" y="0"/>
          <a:ext cx="0" cy="0"/>
          <a:chOff x="0" y="0"/>
          <a:chExt cx="0" cy="0"/>
        </a:xfrm>
      </p:grpSpPr>
      <p:sp>
        <p:nvSpPr>
          <p:cNvPr id="38" name="Google Shape;38;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showMasterSp="0" type="picTx">
  <p:cSld name="PICTURE_WITH_CAPTION_TEXT">
    <p:bg>
      <p:bgPr>
        <a:solidFill>
          <a:srgbClr val="F3F3F3">
            <a:alpha val="76862"/>
          </a:srgbClr>
        </a:solidFill>
      </p:bgPr>
    </p:bg>
    <p:spTree>
      <p:nvGrpSpPr>
        <p:cNvPr id="283" name="Shape 283"/>
        <p:cNvGrpSpPr/>
        <p:nvPr/>
      </p:nvGrpSpPr>
      <p:grpSpPr>
        <a:xfrm>
          <a:off x="0" y="0"/>
          <a:ext cx="0" cy="0"/>
          <a:chOff x="0" y="0"/>
          <a:chExt cx="0" cy="0"/>
        </a:xfrm>
      </p:grpSpPr>
      <p:sp>
        <p:nvSpPr>
          <p:cNvPr id="284" name="Google Shape;284;g1442d3995c6_1_2711"/>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rmAutofit/>
          </a:bodyPr>
          <a:lstStyle>
            <a:lvl1pPr lvl="0" algn="l">
              <a:lnSpc>
                <a:spcPct val="90000"/>
              </a:lnSpc>
              <a:spcBef>
                <a:spcPts val="0"/>
              </a:spcBef>
              <a:spcAft>
                <a:spcPts val="0"/>
              </a:spcAft>
              <a:buClr>
                <a:schemeClr val="dk1"/>
              </a:buClr>
              <a:buSzPts val="4300"/>
              <a:buFont typeface="Calibri"/>
              <a:buNone/>
              <a:defRPr sz="43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5" name="Google Shape;285;g1442d3995c6_1_2711"/>
          <p:cNvSpPr/>
          <p:nvPr>
            <p:ph idx="2" type="pic"/>
          </p:nvPr>
        </p:nvSpPr>
        <p:spPr>
          <a:xfrm>
            <a:off x="5183188" y="987426"/>
            <a:ext cx="6172500" cy="4873500"/>
          </a:xfrm>
          <a:prstGeom prst="rect">
            <a:avLst/>
          </a:prstGeom>
          <a:noFill/>
          <a:ln>
            <a:noFill/>
          </a:ln>
        </p:spPr>
      </p:sp>
      <p:sp>
        <p:nvSpPr>
          <p:cNvPr id="286" name="Google Shape;286;g1442d3995c6_1_2711"/>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chemeClr val="dk1"/>
              </a:buClr>
              <a:buSzPts val="2100"/>
              <a:buNone/>
              <a:defRPr sz="2100"/>
            </a:lvl1pPr>
            <a:lvl2pPr indent="-228600" lvl="1" marL="914400" algn="l">
              <a:lnSpc>
                <a:spcPct val="90000"/>
              </a:lnSpc>
              <a:spcBef>
                <a:spcPts val="700"/>
              </a:spcBef>
              <a:spcAft>
                <a:spcPts val="0"/>
              </a:spcAft>
              <a:buClr>
                <a:schemeClr val="dk1"/>
              </a:buClr>
              <a:buSzPts val="1900"/>
              <a:buNone/>
              <a:defRPr sz="1900"/>
            </a:lvl2pPr>
            <a:lvl3pPr indent="-228600" lvl="2" marL="1371600" algn="l">
              <a:lnSpc>
                <a:spcPct val="90000"/>
              </a:lnSpc>
              <a:spcBef>
                <a:spcPts val="700"/>
              </a:spcBef>
              <a:spcAft>
                <a:spcPts val="0"/>
              </a:spcAft>
              <a:buClr>
                <a:schemeClr val="dk1"/>
              </a:buClr>
              <a:buSzPts val="1600"/>
              <a:buNone/>
              <a:defRPr sz="1600"/>
            </a:lvl3pPr>
            <a:lvl4pPr indent="-228600" lvl="3" marL="1828800" algn="l">
              <a:lnSpc>
                <a:spcPct val="90000"/>
              </a:lnSpc>
              <a:spcBef>
                <a:spcPts val="700"/>
              </a:spcBef>
              <a:spcAft>
                <a:spcPts val="0"/>
              </a:spcAft>
              <a:buClr>
                <a:schemeClr val="dk1"/>
              </a:buClr>
              <a:buSzPts val="1300"/>
              <a:buNone/>
              <a:defRPr sz="1300"/>
            </a:lvl4pPr>
            <a:lvl5pPr indent="-228600" lvl="4" marL="2286000" algn="l">
              <a:lnSpc>
                <a:spcPct val="90000"/>
              </a:lnSpc>
              <a:spcBef>
                <a:spcPts val="700"/>
              </a:spcBef>
              <a:spcAft>
                <a:spcPts val="0"/>
              </a:spcAft>
              <a:buClr>
                <a:schemeClr val="dk1"/>
              </a:buClr>
              <a:buSzPts val="1300"/>
              <a:buNone/>
              <a:defRPr sz="1300"/>
            </a:lvl5pPr>
            <a:lvl6pPr indent="-228600" lvl="5" marL="2743200" algn="l">
              <a:lnSpc>
                <a:spcPct val="90000"/>
              </a:lnSpc>
              <a:spcBef>
                <a:spcPts val="700"/>
              </a:spcBef>
              <a:spcAft>
                <a:spcPts val="0"/>
              </a:spcAft>
              <a:buClr>
                <a:schemeClr val="dk1"/>
              </a:buClr>
              <a:buSzPts val="1300"/>
              <a:buNone/>
              <a:defRPr sz="1300"/>
            </a:lvl6pPr>
            <a:lvl7pPr indent="-228600" lvl="6" marL="3200400" algn="l">
              <a:lnSpc>
                <a:spcPct val="90000"/>
              </a:lnSpc>
              <a:spcBef>
                <a:spcPts val="700"/>
              </a:spcBef>
              <a:spcAft>
                <a:spcPts val="0"/>
              </a:spcAft>
              <a:buClr>
                <a:schemeClr val="dk1"/>
              </a:buClr>
              <a:buSzPts val="1300"/>
              <a:buNone/>
              <a:defRPr sz="1300"/>
            </a:lvl7pPr>
            <a:lvl8pPr indent="-228600" lvl="7" marL="3657600" algn="l">
              <a:lnSpc>
                <a:spcPct val="90000"/>
              </a:lnSpc>
              <a:spcBef>
                <a:spcPts val="700"/>
              </a:spcBef>
              <a:spcAft>
                <a:spcPts val="0"/>
              </a:spcAft>
              <a:buClr>
                <a:schemeClr val="dk1"/>
              </a:buClr>
              <a:buSzPts val="1300"/>
              <a:buNone/>
              <a:defRPr sz="1300"/>
            </a:lvl8pPr>
            <a:lvl9pPr indent="-228600" lvl="8" marL="4114800" algn="l">
              <a:lnSpc>
                <a:spcPct val="90000"/>
              </a:lnSpc>
              <a:spcBef>
                <a:spcPts val="700"/>
              </a:spcBef>
              <a:spcAft>
                <a:spcPts val="0"/>
              </a:spcAft>
              <a:buClr>
                <a:schemeClr val="dk1"/>
              </a:buClr>
              <a:buSzPts val="1300"/>
              <a:buNone/>
              <a:defRPr sz="1300"/>
            </a:lvl9pPr>
          </a:lstStyle>
          <a:p/>
        </p:txBody>
      </p:sp>
      <p:sp>
        <p:nvSpPr>
          <p:cNvPr id="287" name="Google Shape;287;g1442d3995c6_1_2711"/>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8" name="Google Shape;288;g1442d3995c6_1_2711"/>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9" name="Google Shape;289;g1442d3995c6_1_2711"/>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showMasterSp="0" type="vertTx">
  <p:cSld name="VERTICAL_TEXT">
    <p:bg>
      <p:bgPr>
        <a:solidFill>
          <a:srgbClr val="F3F3F3">
            <a:alpha val="76862"/>
          </a:srgbClr>
        </a:solidFill>
      </p:bgPr>
    </p:bg>
    <p:spTree>
      <p:nvGrpSpPr>
        <p:cNvPr id="290" name="Shape 290"/>
        <p:cNvGrpSpPr/>
        <p:nvPr/>
      </p:nvGrpSpPr>
      <p:grpSpPr>
        <a:xfrm>
          <a:off x="0" y="0"/>
          <a:ext cx="0" cy="0"/>
          <a:chOff x="0" y="0"/>
          <a:chExt cx="0" cy="0"/>
        </a:xfrm>
      </p:grpSpPr>
      <p:sp>
        <p:nvSpPr>
          <p:cNvPr id="291" name="Google Shape;291;g1442d3995c6_1_2718"/>
          <p:cNvSpPr txBox="1"/>
          <p:nvPr>
            <p:ph type="title"/>
          </p:nvPr>
        </p:nvSpPr>
        <p:spPr>
          <a:xfrm>
            <a:off x="838200" y="365126"/>
            <a:ext cx="10515600" cy="13257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2" name="Google Shape;292;g1442d3995c6_1_2718"/>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93" name="Google Shape;293;g1442d3995c6_1_2718"/>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4" name="Google Shape;294;g1442d3995c6_1_2718"/>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5" name="Google Shape;295;g1442d3995c6_1_2718"/>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showMasterSp="0" type="vertTitleAndTx">
  <p:cSld name="VERTICAL_TITLE_AND_VERTICAL_TEXT">
    <p:bg>
      <p:bgPr>
        <a:solidFill>
          <a:srgbClr val="F3F3F3">
            <a:alpha val="76862"/>
          </a:srgbClr>
        </a:solidFill>
      </p:bgPr>
    </p:bg>
    <p:spTree>
      <p:nvGrpSpPr>
        <p:cNvPr id="296" name="Shape 296"/>
        <p:cNvGrpSpPr/>
        <p:nvPr/>
      </p:nvGrpSpPr>
      <p:grpSpPr>
        <a:xfrm>
          <a:off x="0" y="0"/>
          <a:ext cx="0" cy="0"/>
          <a:chOff x="0" y="0"/>
          <a:chExt cx="0" cy="0"/>
        </a:xfrm>
      </p:grpSpPr>
      <p:sp>
        <p:nvSpPr>
          <p:cNvPr id="297" name="Google Shape;297;g1442d3995c6_1_2724"/>
          <p:cNvSpPr txBox="1"/>
          <p:nvPr>
            <p:ph type="title"/>
          </p:nvPr>
        </p:nvSpPr>
        <p:spPr>
          <a:xfrm rot="5400000">
            <a:off x="7133399" y="1956625"/>
            <a:ext cx="5811900" cy="26289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8" name="Google Shape;298;g1442d3995c6_1_2724"/>
          <p:cNvSpPr txBox="1"/>
          <p:nvPr>
            <p:ph idx="1" type="body"/>
          </p:nvPr>
        </p:nvSpPr>
        <p:spPr>
          <a:xfrm rot="5400000">
            <a:off x="1799399" y="-596075"/>
            <a:ext cx="5811900" cy="77343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99" name="Google Shape;299;g1442d3995c6_1_2724"/>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0" name="Google Shape;300;g1442d3995c6_1_2724"/>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1" name="Google Shape;301;g1442d3995c6_1_2724"/>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302" name="Shape 302"/>
        <p:cNvGrpSpPr/>
        <p:nvPr/>
      </p:nvGrpSpPr>
      <p:grpSpPr>
        <a:xfrm>
          <a:off x="0" y="0"/>
          <a:ext cx="0" cy="0"/>
          <a:chOff x="0" y="0"/>
          <a:chExt cx="0" cy="0"/>
        </a:xfrm>
      </p:grpSpPr>
      <p:sp>
        <p:nvSpPr>
          <p:cNvPr id="303" name="Google Shape;303;g1442d3995c6_1_2730"/>
          <p:cNvSpPr txBox="1"/>
          <p:nvPr>
            <p:ph type="title"/>
          </p:nvPr>
        </p:nvSpPr>
        <p:spPr>
          <a:xfrm>
            <a:off x="719667" y="464206"/>
            <a:ext cx="8748000" cy="440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304" name="Google Shape;304;g1442d3995c6_1_2730"/>
          <p:cNvSpPr txBox="1"/>
          <p:nvPr/>
        </p:nvSpPr>
        <p:spPr>
          <a:xfrm>
            <a:off x="11569700" y="6530160"/>
            <a:ext cx="124800" cy="182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ru-RU" sz="700" u="none" cap="none" strike="noStrike">
                <a:solidFill>
                  <a:schemeClr val="lt1"/>
                </a:solidFill>
                <a:latin typeface="Arial"/>
                <a:ea typeface="Arial"/>
                <a:cs typeface="Arial"/>
                <a:sym typeface="Arial"/>
              </a:rPr>
              <a:t>‹#›</a:t>
            </a:fld>
            <a:endParaRPr b="0" i="0" sz="700" u="none" cap="none" strike="noStrike">
              <a:solidFill>
                <a:schemeClr val="lt1"/>
              </a:solidFill>
              <a:latin typeface="Arial"/>
              <a:ea typeface="Arial"/>
              <a:cs typeface="Arial"/>
              <a:sym typeface="Arial"/>
            </a:endParaRPr>
          </a:p>
        </p:txBody>
      </p:sp>
      <p:cxnSp>
        <p:nvCxnSpPr>
          <p:cNvPr id="305" name="Google Shape;305;g1442d3995c6_1_2730"/>
          <p:cNvCxnSpPr/>
          <p:nvPr/>
        </p:nvCxnSpPr>
        <p:spPr>
          <a:xfrm>
            <a:off x="11593260" y="6552378"/>
            <a:ext cx="76500" cy="0"/>
          </a:xfrm>
          <a:prstGeom prst="straightConnector1">
            <a:avLst/>
          </a:prstGeom>
          <a:noFill/>
          <a:ln cap="flat" cmpd="sng" w="12700">
            <a:solidFill>
              <a:srgbClr val="6CACE4"/>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4" name="Shape 44"/>
        <p:cNvGrpSpPr/>
        <p:nvPr/>
      </p:nvGrpSpPr>
      <p:grpSpPr>
        <a:xfrm>
          <a:off x="0" y="0"/>
          <a:ext cx="0" cy="0"/>
          <a:chOff x="0" y="0"/>
          <a:chExt cx="0" cy="0"/>
        </a:xfrm>
      </p:grpSpPr>
      <p:sp>
        <p:nvSpPr>
          <p:cNvPr id="45" name="Google Shape;45;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53" name="Shape 53"/>
        <p:cNvGrpSpPr/>
        <p:nvPr/>
      </p:nvGrpSpPr>
      <p:grpSpPr>
        <a:xfrm>
          <a:off x="0" y="0"/>
          <a:ext cx="0" cy="0"/>
          <a:chOff x="0" y="0"/>
          <a:chExt cx="0" cy="0"/>
        </a:xfrm>
      </p:grpSpPr>
      <p:sp>
        <p:nvSpPr>
          <p:cNvPr id="54" name="Google Shape;54;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 name="Shape 58"/>
        <p:cNvGrpSpPr/>
        <p:nvPr/>
      </p:nvGrpSpPr>
      <p:grpSpPr>
        <a:xfrm>
          <a:off x="0" y="0"/>
          <a:ext cx="0" cy="0"/>
          <a:chOff x="0" y="0"/>
          <a:chExt cx="0" cy="0"/>
        </a:xfrm>
      </p:grpSpPr>
      <p:sp>
        <p:nvSpPr>
          <p:cNvPr id="59" name="Google Shape;59;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5" name="Shape 65"/>
        <p:cNvGrpSpPr/>
        <p:nvPr/>
      </p:nvGrpSpPr>
      <p:grpSpPr>
        <a:xfrm>
          <a:off x="0" y="0"/>
          <a:ext cx="0" cy="0"/>
          <a:chOff x="0" y="0"/>
          <a:chExt cx="0" cy="0"/>
        </a:xfrm>
      </p:grpSpPr>
      <p:sp>
        <p:nvSpPr>
          <p:cNvPr id="66" name="Google Shape;66;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8"/>
          <p:cNvSpPr/>
          <p:nvPr>
            <p:ph idx="2" type="pic"/>
          </p:nvPr>
        </p:nvSpPr>
        <p:spPr>
          <a:xfrm>
            <a:off x="5183188" y="987425"/>
            <a:ext cx="6172200" cy="4873625"/>
          </a:xfrm>
          <a:prstGeom prst="rect">
            <a:avLst/>
          </a:prstGeom>
          <a:noFill/>
          <a:ln>
            <a:noFill/>
          </a:ln>
        </p:spPr>
      </p:sp>
      <p:sp>
        <p:nvSpPr>
          <p:cNvPr id="68" name="Google Shape;68;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18" Type="http://schemas.openxmlformats.org/officeDocument/2006/relationships/theme" Target="../theme/theme2.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5.xml"/><Relationship Id="rId12" Type="http://schemas.openxmlformats.org/officeDocument/2006/relationships/slideLayout" Target="../slideLayouts/slideLayout53.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alpha val="76862"/>
          </a:srgbClr>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alpha val="76862"/>
          </a:srgbClr>
        </a:solidFill>
      </p:bgPr>
    </p:bg>
    <p:spTree>
      <p:nvGrpSpPr>
        <p:cNvPr id="98" name="Shape 98"/>
        <p:cNvGrpSpPr/>
        <p:nvPr/>
      </p:nvGrpSpPr>
      <p:grpSpPr>
        <a:xfrm>
          <a:off x="0" y="0"/>
          <a:ext cx="0" cy="0"/>
          <a:chOff x="0" y="0"/>
          <a:chExt cx="0" cy="0"/>
        </a:xfrm>
      </p:grpSpPr>
      <p:sp>
        <p:nvSpPr>
          <p:cNvPr id="99" name="Google Shape;99;p4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0" name="Google Shape;100;p48"/>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101" name="Google Shape;101;p4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alpha val="76862"/>
          </a:srgbClr>
        </a:solidFill>
      </p:bgPr>
    </p:bg>
    <p:spTree>
      <p:nvGrpSpPr>
        <p:cNvPr id="182" name="Shape 182"/>
        <p:cNvGrpSpPr/>
        <p:nvPr/>
      </p:nvGrpSpPr>
      <p:grpSpPr>
        <a:xfrm>
          <a:off x="0" y="0"/>
          <a:ext cx="0" cy="0"/>
          <a:chOff x="0" y="0"/>
          <a:chExt cx="0" cy="0"/>
        </a:xfrm>
      </p:grpSpPr>
      <p:sp>
        <p:nvSpPr>
          <p:cNvPr id="183" name="Google Shape;183;g1442d3995c6_0_7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84" name="Google Shape;184;g1442d3995c6_0_7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85" name="Google Shape;185;g1442d3995c6_0_7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alpha val="76862"/>
          </a:srgbClr>
        </a:solidFill>
      </p:bgPr>
    </p:bg>
    <p:spTree>
      <p:nvGrpSpPr>
        <p:cNvPr id="227" name="Shape 227"/>
        <p:cNvGrpSpPr/>
        <p:nvPr/>
      </p:nvGrpSpPr>
      <p:grpSpPr>
        <a:xfrm>
          <a:off x="0" y="0"/>
          <a:ext cx="0" cy="0"/>
          <a:chOff x="0" y="0"/>
          <a:chExt cx="0" cy="0"/>
        </a:xfrm>
      </p:grpSpPr>
      <p:sp>
        <p:nvSpPr>
          <p:cNvPr id="228" name="Google Shape;228;g1442d3995c6_1_2655"/>
          <p:cNvSpPr txBox="1"/>
          <p:nvPr>
            <p:ph type="title"/>
          </p:nvPr>
        </p:nvSpPr>
        <p:spPr>
          <a:xfrm>
            <a:off x="838200" y="365126"/>
            <a:ext cx="10515600" cy="1325700"/>
          </a:xfrm>
          <a:prstGeom prst="rect">
            <a:avLst/>
          </a:prstGeom>
          <a:noFill/>
          <a:ln>
            <a:noFill/>
          </a:ln>
        </p:spPr>
        <p:txBody>
          <a:bodyPr anchorCtr="0" anchor="ctr" bIns="60925" lIns="121900" spcFirstLastPara="1" rIns="121900" wrap="square" tIns="60925">
            <a:normAutofit/>
          </a:bodyPr>
          <a:lstStyle>
            <a:lvl1pPr lvl="0" marR="0" rtl="0" algn="l">
              <a:lnSpc>
                <a:spcPct val="90000"/>
              </a:lnSpc>
              <a:spcBef>
                <a:spcPts val="0"/>
              </a:spcBef>
              <a:spcAft>
                <a:spcPts val="0"/>
              </a:spcAft>
              <a:buClr>
                <a:schemeClr val="dk1"/>
              </a:buClr>
              <a:buSzPts val="5900"/>
              <a:buFont typeface="Calibri"/>
              <a:buNone/>
              <a:defRPr b="0" i="0" sz="5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229" name="Google Shape;229;g1442d3995c6_1_2655"/>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rmAutofit/>
          </a:bodyPr>
          <a:lstStyle>
            <a:lvl1pPr indent="-463550" lvl="0" marL="457200" marR="0" rtl="0" algn="l">
              <a:lnSpc>
                <a:spcPct val="90000"/>
              </a:lnSpc>
              <a:spcBef>
                <a:spcPts val="13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1pPr>
            <a:lvl2pPr indent="-431800" lvl="1" marL="914400" marR="0" rtl="0" algn="l">
              <a:lnSpc>
                <a:spcPct val="90000"/>
              </a:lnSpc>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0050" lvl="2" marL="1371600" marR="0" rtl="0" algn="l">
              <a:lnSpc>
                <a:spcPct val="90000"/>
              </a:lnSpc>
              <a:spcBef>
                <a:spcPts val="7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81000" lvl="3" marL="1828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81000" lvl="5" marL="27432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230" name="Google Shape;230;g1442d3995c6_1_2655"/>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231" name="Google Shape;231;g1442d3995c6_1_2655"/>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232" name="Google Shape;232;g1442d3995c6_1_2655"/>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jp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0.xml"/><Relationship Id="rId3" Type="http://schemas.openxmlformats.org/officeDocument/2006/relationships/image" Target="../media/image5.png"/><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1.xml"/><Relationship Id="rId3" Type="http://schemas.openxmlformats.org/officeDocument/2006/relationships/image" Target="../media/image5.png"/><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2.xml"/><Relationship Id="rId3" Type="http://schemas.openxmlformats.org/officeDocument/2006/relationships/image" Target="../media/image1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3.xml"/><Relationship Id="rId3" Type="http://schemas.openxmlformats.org/officeDocument/2006/relationships/image" Target="../media/image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5.xml"/><Relationship Id="rId3" Type="http://schemas.openxmlformats.org/officeDocument/2006/relationships/image" Target="../media/image10.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3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7.xml"/><Relationship Id="rId3" Type="http://schemas.openxmlformats.org/officeDocument/2006/relationships/image" Target="../media/image10.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5.png"/><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9.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0.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3.jp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jpg"/><Relationship Id="rId5" Type="http://schemas.openxmlformats.org/officeDocument/2006/relationships/hyperlink" Target="http://communityhub.ru/" TargetMode="External"/><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18.jpg"/><Relationship Id="rId5"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hyperlink" Target="mailto:hello@krushinskayajulia.ru" TargetMode="External"/><Relationship Id="rId5" Type="http://schemas.openxmlformats.org/officeDocument/2006/relationships/hyperlink" Target="https://t.me/jkrushinskaya" TargetMode="Externa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21.jpg"/><Relationship Id="rId5"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5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33.png"/><Relationship Id="rId6"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35.jpg"/><Relationship Id="rId5" Type="http://schemas.openxmlformats.org/officeDocument/2006/relationships/image" Target="../media/image5.png"/><Relationship Id="rId6" Type="http://schemas.openxmlformats.org/officeDocument/2006/relationships/image" Target="../media/image51.jpg"/><Relationship Id="rId7"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49.jpg"/><Relationship Id="rId6"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4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hyperlink" Target="https://wheeldecide.com/index.php?c1=%D0%9A%D0%90%D0%9A%D0%98%D0%95+%D0%A2%D0%A0%D0%98+%D0%A1%D0%9B%D0%9E%D0%92%D0%90+%D0%9B%D0%A3%D0%A7%D0%A8%D0%95+%D0%92%D0%A1%D0%95+%D0%93%D0%9E+%D0%9E%D0%9F%D0%98%D0%A1%D0%AB%D0%92%D0%90%D0%AE%D0%A2+%D0%92%D0%90%D0%A1%3F&amp;c2=%D0%9D%D0%90%D0%A1%D0%9A%D0%9E%D0%9B%D0%AC%D0%9A%D0%9E+%D0%92%D0%AB+%D0%9E%D0%A2%D0%9A%D0%A0%D0%AB%D0%A2%D0%AB+%D0%A1+%D0%94%D0%A0%D0%A3%D0%93%D0%98%D0%9C%D0%98+%D0%9B%D0%AE%D0%94%D0%AC%D0%9C%D0%98%3F&amp;c3=%D0%9A%D0%90%D0%9A+%D0%92%D0%AB+%D0%94%D0%A3%D0%9C%D0%90%D0%95%D0%A2%D0%95%2C+%D0%92%D0%A0%D0%95%D0%9C%D0%AF+%D0%97%D0%90%D0%96%D0%98%D0%92%D0%9B%D0%AF%D0%95%D0%A2+%D0%92%D0%A1%D0%95+%D0%A0%D0%90%D0%9D%D0%AB%3F&amp;c4=%D0%9D%D0%90%D0%94+%D0%A7%D0%95%D0%9C+%D0%92%D0%AB+%D0%A0%D0%90%D0%91%D0%9E%D0%A2%D0%90%D0%95%D0%A2%D0%95+%D0%92+%D0%94%D0%90%D0%9D%D0%9D%D0%AB%D0%99+%D0%9C%D0%9E%D0%9C%D0%95%D0%9D%D0%A2%3F&amp;c5=%D0%A3%D0%9C%D0%95%D0%95%D0%A2%D0%95+%D0%9B%D0%98+%D0%92%D0%AB+%D0%9E%D0%A2%D0%9F%D0%A3%D0%A1%D0%9A%D0%90%D0%A2%D0%AC+%D0%A1%D0%98%D0%A2%D0%A3%D0%90%D0%A6%D0%98%D0%AE%3F&amp;c6=%D0%9A+%D0%9A%D0%9E%D0%9C%D0%A3+%D0%92%D0%AB+%D0%9E%D0%91%D0%A0%D0%90%D0%A9%D0%90%D0%95%D0%A2%D0%95%D0%A1%D0%AC+%D0%92+%D0%9F%D0%95%D0%A0%D0%92%D0%A3%D0%AE+%D0%9E%D0%A7%D0%95%D0%A0%D0%95%D0%94%D0%AC%2C+%D0%9A%D0%9E%D0%93%D0%94%D0%90+%D0%A0%D0%90%D0%A1%D0%A1%D0%A2%D0%A0%D0%9E%D0%95%D0%9D%D0%AB%3F&amp;c7=%D0%92+%D0%A7%D0%95%D0%9C+%D0%92%D0%AB+%D0%A1%D0%98%D0%9B%D0%AC%D0%9D%D0%95%D0%95+%D0%92%D0%A1%D0%95%D0%93%D0%9E%3F+%D0%92%D0%90%D0%A8%D0%90+%D0%A1%D0%A3%D0%9F%D0%95%D0%A0-%D0%A1%D0%98%D0%9B%D0%90%3F&amp;c8=%D0%92%D0%AB+%D0%92%D0%A1%D0%95+%D0%93%D0%94%D0%90+%D0%93%D0%9E%D0%92%D0%9E%D0%A0%D0%98%D0%A2+%D0%95+%D0%92%D0%A1%D0%9B%D0%A3%D0%A5%2C+%D0%A7%D0%A2%D0%9E+%D0%A3+%D0%92%D0%90%D0%A1+%D0%9D%D0%90+%D0%A3%D0%9C%D0%95%3F&amp;c9=%D0%9A%D0%90%D0%9A+%D0%92%D0%AB+%D0%A1%D0%9F%D0%A0%D0%90%D0%92%D0%9B%D0%AF%D0%95%D0%A2%D0%95%D0%A1%D0%AC+%D0%A1%D0%9E+%D0%A1%D0%A2%D0%A0%D0%95%D0%A1%D0%A1%D0%9E%D0%9C%3F&amp;c10=%D0%A7%D0%A2%D0%9E+%D0%91%D0%AB+%D0%92%D0%AB+%D0%A1%D0%9A%D0%90%D0%97%D0%90%D0%9B%D0%98+%D0%A1%D0%92%D0%9E%D0%95%D0%9C%D0%A3+%D0%9C%D0%9B%D0%90%D0%94%D0%A8%D0%95%D0%9C%D0%A3+%22%D0%AF%22%3F&amp;c11=%D0%9A%D0%90%D0%9A+%D0%A7%D0%90%D0%A1%D0%A2%D0%9E+%D0%92%D0%AB+%D0%A3%D0%97%D0%9D%D0%90%D0%95%D0%A2%D0%95+%D0%A7%D0%A2%D0%9E-+%D0%A2%D0%9E+%D0%9D%D0%9E%D0%92%D0%9E%D0%95%3F&amp;c12=%D0%9D%D0%A0%D0%90%D0%92%D0%98%D0%A2%D0%A1%D0%AF+%D0%9B%D0%98+%D0%92%D0%90%D0%9C+%D0%9F%D0%A0%D0%9E%D0%92%D0%9E%D0%94%D0%98%D0%A2%D0%AC+%D0%92%D0%A0%D0%95%D0%9C%D0%AF+%D0%A1+%D0%94%D0%A0%D0%A3%D0%93%D0%98%D0%9C%D0%98+%D0%9B%D0%AE%D0%94%D0%AC%D0%9C%D0%98%3F&amp;c13=%D0%9A%D0%90%D0%9A+%D0%A7%D0%90%D0%A1%D0%A2%D0%9E+%D0%92%D0%AB+%D0%9F%D0%A0%D0%9E%D0%9A%D0%A0%D0%90%D0%A1%D0%A2%D0%98%D0%9D%D0%98%D0%A0%D0%A3%D0%95%D0%A2%D0%95%3F&amp;c14=%D0%9A%D0%90%D0%9A%D0%9E%D0%95+%D0%92%D0%A0%D0%95%D0%9C%D0%AF+%D0%94%D0%9D%D0%AF+%D0%A3+%D0%92%D0%90%D0%A1+%D0%9D%D0%90%D0%98%D0%91%D0%9E%D0%9B%D0%95+%D0%95+%D0%9F%D0%A0%D0%9E%D0%94%D0%A3%D0%9A%D0%A2%D0%98%D0%92%D0%9D%D0%9E%D0%95%3F&amp;c15=%D0%9A%D0%90%D0%9A+%D0%A7%D0%90%D0%A1%D0%A2%D0%9E+%D0%92%D0%AB+%D0%9E%D0%91%D0%A0%D0%90%D0%A9%D0%90%D0%95%D0%A2%D0%95%D0%A1%D0%AC+%D0%97%D0%90+%D0%9F%D0%9E%D0%9C%D0%9E%D0%A9%D0%AC%D0%AE+%D0%9A+%D0%94%D0%A0%D0%A3%D0%93%D0%98%D0%9C+%D0%9B%D0%AE%D0%94%D0%AF%D0%9C%3F&amp;c16=%D0%92%D0%95%D0%A0%D0%98%D0%A2%D0%95+%D0%9B%D0%98+%D0%92%D0%AB%2C+%D0%A7%D0%A2%D0%9E+%D0%9B%D0%AE%D0%94%D0%98+%D0%94%D0%95%D0%99%D0%A1%D0%A2%D0%92%D0%98%D0%A2%D0%95%D0%9B%D0%AC%D0%9D%D0%9E+%D0%9C%D0%9E%D0%93%D0%A3%D0%A2+%D0%98%D0%97%D0%9C%D0%95%D0%9D%D0%98%D0%A2%D0%AC%D0%A1%D0%AF%3F&amp;c17=%D0%A1+%D0%A7%D0%95%D0%9C+%D0%A3+%D0%92%D0%90%D0%A1+%D0%90%D0%A1%D0%A1%D0%9E%D0%A6%D0%98%D0%98%D0%A0%D0%A3%D0%95+%D0%A2%D0%A1%D0%AF+%D0%A1%D0%9B%D0%9E%D0%92%D0%9E+%C2%AB%D0%94%D0%95%D0%9D%D0%AC+%D0%A0%D0%9E%D0%96%D0%94%D0%95%D0%9D%D0%98%D0%AF%C2%BB%3F&amp;c18=%D0%9A%D0%90%D0%9A%D0%9E%D0%99+%D0%9B%D0%A3%D0%A7%D0%A8%D0%98%D0%99+%D0%94%D0%95%D0%9D%D0%AC+%D0%A3+%D0%92%D0%90%D0%A1+%D0%91%D0%AB%D0%9B+%D0%97%D0%90+%D0%9F%D0%9E%D0%9B%D0%A1%D0%9B%D0%95%D0%94%D0%9D%D0%95%D0%95+%D0%92%D0%A0%D0%95%D0%9C%D0%AF%3F&amp;c19=%D0%9A%D0%90%D0%9A+%D0%92%D0%AB+%D0%94%D0%A3%D0%9C%D0%90%D0%95%D0%A2%D0%95%2C+%D0%92%D0%AB+%D0%A5%D0%9E%D0%A0%D0%9E%D0%A8%D0%9E+%D0%A3%D0%9C%D0%95%D0%95%D0%A2%D0%95+%D0%A3%D0%A1%D0%A2%D0%90%D0%9D%D0%90%D0%92%D0%9B%D0%98%D0%92%D0%90%D0%A2%D0%AC+%D0%93%D0%A0%D0%90%D0%9D%D0%98%D0%A6%D0%AB%3F&amp;c20=%D0%9A%D0%9E%D0%93%D0%94%D0%90+%D0%92%D0%AB+%D0%92+%D0%9F%D0%9E%D0%A1%D0%9B%D0%95%D0%94%D0%9D%D0%98%D0%99+%D0%A0%D0%90%D0%97+%D0%92%D0%98%D0%94%D0%95%D0%9B%D0%98+%D0%92%D0%9E%D0%A1%D0%A5%D0%9E%D0%94+%D0%A1%D0%9E%D0%9B%D0%9D%D0%A6%D0%90%3F&amp;c21=%D0%A7%D0%90%D0%A1%D0%A2%D0%9E+%D0%9B%D0%98+%D0%92%D0%AB+%D0%97%D0%90%D0%93%D0%90%D0%94%D0%AB%D0%92%D0%90%D0%95%D0%A2%D0%95+%D0%96%D0%95%D0%9B%D0%90%D0%9D%D0%98%D0%AF%3F&amp;c22=%D0%92%D0%95%D0%A0%D0%98%D0%A2%D0%95+%D0%9B%D0%98+%D0%92%D0%AB+%D0%92+%D0%A2%D0%9E%2C+%D0%A7%D0%A2%D0%9E+%D0%98%D0%9D%D0%9E%D0%93%D0%94%D0%90+%D0%9F%D0%9E%D0%9B%D0%A3%D0%A7%D0%90%D0%95%D0%A2%D0%95+%D0%92%D0%A2%D0%9E%D0%A0%D0%9E%D0%99+%D0%A8%D0%90%D0%9D%D0%A1%3F&amp;c23=%D0%93%D0%94%D0%95+%D0%9D%D0%90%D0%A5%D0%9E%D0%94%D0%98%D0%A2%D0%A1%D0%AF+%D0%92%D0%90%D0%A8%D0%95+%D0%9B%D0%AE%D0%91%D0%98%D0%9C%D0%9E%D0%95+%D0%9C%D0%95%D0%A1%D0%A2%D0%9E%3F&amp;col=pastel&amp;t=%D0%97%D0%BD%D0%B0%D0%BA%D0%BE%D0%BC%D0%B8%D0%BC%D1%81%D1%8F%21&amp;time=1&amp;remove=1" TargetMode="External"/><Relationship Id="rId6"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48.jpg"/><Relationship Id="rId6"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hyperlink" Target="https://drive.google.com/file/d/1maV6euIF-KRZR98SoC0_5AD9F2En10h2/view?usp=sharin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hyperlink" Target="https://drive.google.com/file/d/1maV6euIF-KRZR98SoC0_5AD9F2En10h2/view?usp=shari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9.png"/><Relationship Id="rId4" Type="http://schemas.openxmlformats.org/officeDocument/2006/relationships/image" Target="../media/image27.jpg"/><Relationship Id="rId9"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23.jpg"/><Relationship Id="rId8"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1.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36.jpg"/><Relationship Id="rId6" Type="http://schemas.openxmlformats.org/officeDocument/2006/relationships/image" Target="../media/image34.jpg"/><Relationship Id="rId7" Type="http://schemas.openxmlformats.org/officeDocument/2006/relationships/image" Target="../media/image4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0.png"/><Relationship Id="rId4" Type="http://schemas.openxmlformats.org/officeDocument/2006/relationships/image" Target="../media/image39.png"/><Relationship Id="rId5" Type="http://schemas.openxmlformats.org/officeDocument/2006/relationships/image" Target="../media/image43.jpg"/><Relationship Id="rId6" Type="http://schemas.openxmlformats.org/officeDocument/2006/relationships/image" Target="../media/image45.jpg"/><Relationship Id="rId7" Type="http://schemas.openxmlformats.org/officeDocument/2006/relationships/image" Target="../media/image4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2.png"/><Relationship Id="rId4" Type="http://schemas.openxmlformats.org/officeDocument/2006/relationships/image" Target="../media/image5.png"/><Relationship Id="rId5"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0.xml"/><Relationship Id="rId3" Type="http://schemas.openxmlformats.org/officeDocument/2006/relationships/image" Target="../media/image10.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5.pn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5.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5.png"/><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5.png"/><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5.png"/><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8.xml"/><Relationship Id="rId3" Type="http://schemas.openxmlformats.org/officeDocument/2006/relationships/image" Target="../media/image10.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9.xml"/><Relationship Id="rId3"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0.xml"/><Relationship Id="rId3" Type="http://schemas.openxmlformats.org/officeDocument/2006/relationships/image" Target="../media/image10.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1.xml"/><Relationship Id="rId3" Type="http://schemas.openxmlformats.org/officeDocument/2006/relationships/image" Target="../media/image10.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0.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0.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0.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0.png"/><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5.png"/><Relationship Id="rId4" Type="http://schemas.openxmlformats.org/officeDocument/2006/relationships/image" Target="../media/image1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0.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0.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0.png"/><Relationship Id="rId4" Type="http://schemas.openxmlformats.org/officeDocument/2006/relationships/image" Target="../media/image54.jpg"/><Relationship Id="rId5" Type="http://schemas.openxmlformats.org/officeDocument/2006/relationships/image" Target="../media/image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0.pn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0.png"/><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0.png"/><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8.xml"/><Relationship Id="rId3" Type="http://schemas.openxmlformats.org/officeDocument/2006/relationships/image" Target="../media/image10.pn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9.xml"/><Relationship Id="rId3"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2173df2c5d6_0_595"/>
          <p:cNvSpPr txBox="1"/>
          <p:nvPr/>
        </p:nvSpPr>
        <p:spPr>
          <a:xfrm>
            <a:off x="3318900" y="2376688"/>
            <a:ext cx="7461600" cy="223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4400" u="none" cap="none" strike="noStrike">
                <a:solidFill>
                  <a:schemeClr val="dk1"/>
                </a:solidFill>
                <a:latin typeface="Arial Black"/>
                <a:ea typeface="Arial Black"/>
                <a:cs typeface="Arial Black"/>
                <a:sym typeface="Arial Black"/>
              </a:rPr>
              <a:t>СОЗДАНИЕ И РАЗВИТИЕ ЖЕНСКИХ СООБЩЕСТВ В РЖД</a:t>
            </a:r>
            <a:endParaRPr b="1" i="0" sz="4400" u="none" cap="none" strike="noStrike">
              <a:solidFill>
                <a:srgbClr val="000000"/>
              </a:solidFill>
              <a:latin typeface="Arial Black"/>
              <a:ea typeface="Arial Black"/>
              <a:cs typeface="Arial Black"/>
              <a:sym typeface="Arial Black"/>
            </a:endParaRPr>
          </a:p>
        </p:txBody>
      </p:sp>
      <p:pic>
        <p:nvPicPr>
          <p:cNvPr id="311" name="Google Shape;311;g2173df2c5d6_0_595"/>
          <p:cNvPicPr preferRelativeResize="0"/>
          <p:nvPr/>
        </p:nvPicPr>
        <p:blipFill rotWithShape="1">
          <a:blip r:embed="rId3">
            <a:alphaModFix/>
          </a:blip>
          <a:srcRect b="0" l="0" r="0" t="0"/>
          <a:stretch/>
        </p:blipFill>
        <p:spPr>
          <a:xfrm>
            <a:off x="10272978" y="6048350"/>
            <a:ext cx="1676975" cy="570475"/>
          </a:xfrm>
          <a:prstGeom prst="rect">
            <a:avLst/>
          </a:prstGeom>
          <a:noFill/>
          <a:ln>
            <a:noFill/>
          </a:ln>
        </p:spPr>
      </p:pic>
      <p:grpSp>
        <p:nvGrpSpPr>
          <p:cNvPr id="312" name="Google Shape;312;g2173df2c5d6_0_595"/>
          <p:cNvGrpSpPr/>
          <p:nvPr/>
        </p:nvGrpSpPr>
        <p:grpSpPr>
          <a:xfrm rot="-5400000">
            <a:off x="7156775" y="1247856"/>
            <a:ext cx="84454" cy="7760190"/>
            <a:chOff x="9716426" y="4499789"/>
            <a:chExt cx="100565" cy="930300"/>
          </a:xfrm>
        </p:grpSpPr>
        <p:sp>
          <p:nvSpPr>
            <p:cNvPr id="313" name="Google Shape;313;g2173df2c5d6_0_59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14" name="Google Shape;314;g2173df2c5d6_0_59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315" name="Google Shape;315;g2173df2c5d6_0_595"/>
          <p:cNvPicPr preferRelativeResize="0"/>
          <p:nvPr/>
        </p:nvPicPr>
        <p:blipFill rotWithShape="1">
          <a:blip r:embed="rId4">
            <a:alphaModFix/>
          </a:blip>
          <a:srcRect b="0" l="0" r="0" t="0"/>
          <a:stretch/>
        </p:blipFill>
        <p:spPr>
          <a:xfrm>
            <a:off x="-672350" y="1498525"/>
            <a:ext cx="3415926" cy="5403800"/>
          </a:xfrm>
          <a:prstGeom prst="rect">
            <a:avLst/>
          </a:prstGeom>
          <a:noFill/>
          <a:ln>
            <a:noFill/>
          </a:ln>
        </p:spPr>
      </p:pic>
      <p:pic>
        <p:nvPicPr>
          <p:cNvPr id="316" name="Google Shape;316;g2173df2c5d6_0_595"/>
          <p:cNvPicPr preferRelativeResize="0"/>
          <p:nvPr/>
        </p:nvPicPr>
        <p:blipFill rotWithShape="1">
          <a:blip r:embed="rId5">
            <a:alphaModFix/>
          </a:blip>
          <a:srcRect b="0" l="0" r="0" t="0"/>
          <a:stretch/>
        </p:blipFill>
        <p:spPr>
          <a:xfrm>
            <a:off x="9890675" y="219050"/>
            <a:ext cx="2059275" cy="1279475"/>
          </a:xfrm>
          <a:prstGeom prst="rect">
            <a:avLst/>
          </a:prstGeom>
          <a:noFill/>
          <a:ln>
            <a:noFill/>
          </a:ln>
        </p:spPr>
      </p:pic>
      <p:sp>
        <p:nvSpPr>
          <p:cNvPr id="317" name="Google Shape;317;g2173df2c5d6_0_595"/>
          <p:cNvSpPr txBox="1"/>
          <p:nvPr/>
        </p:nvSpPr>
        <p:spPr>
          <a:xfrm>
            <a:off x="9570075" y="5322350"/>
            <a:ext cx="1911300" cy="2154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a:solidFill>
                  <a:schemeClr val="dk1"/>
                </a:solidFill>
              </a:rPr>
              <a:t>ВЕБИНАР 2</a:t>
            </a:r>
            <a:endParaRPr i="0" u="none" cap="none" strike="noStrike">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0"/>
          <p:cNvSpPr txBox="1"/>
          <p:nvPr/>
        </p:nvSpPr>
        <p:spPr>
          <a:xfrm>
            <a:off x="359800" y="2241200"/>
            <a:ext cx="6164700" cy="2466000"/>
          </a:xfrm>
          <a:prstGeom prst="rect">
            <a:avLst/>
          </a:prstGeom>
          <a:noFill/>
          <a:ln>
            <a:noFill/>
          </a:ln>
        </p:spPr>
        <p:txBody>
          <a:bodyPr anchorCtr="0" anchor="t" bIns="0" lIns="0" spcFirstLastPara="1" rIns="0" wrap="square" tIns="0">
            <a:spAutoFit/>
          </a:bodyPr>
          <a:lstStyle/>
          <a:p>
            <a:pPr indent="0" lvl="0" marL="50800" marR="0" rtl="0" algn="l">
              <a:lnSpc>
                <a:spcPct val="115000"/>
              </a:lnSpc>
              <a:spcBef>
                <a:spcPts val="0"/>
              </a:spcBef>
              <a:spcAft>
                <a:spcPts val="0"/>
              </a:spcAft>
              <a:buClr>
                <a:srgbClr val="000000"/>
              </a:buClr>
              <a:buSzPts val="4400"/>
              <a:buFont typeface="Arial"/>
              <a:buNone/>
            </a:pPr>
            <a:r>
              <a:rPr b="0" i="0" lang="ru-RU" sz="3600" u="none" cap="none" strike="noStrike">
                <a:solidFill>
                  <a:schemeClr val="dk1"/>
                </a:solidFill>
                <a:latin typeface="Arial"/>
                <a:ea typeface="Arial"/>
                <a:cs typeface="Arial"/>
                <a:sym typeface="Arial"/>
              </a:rPr>
              <a:t>Добровольность - это отношения, когда </a:t>
            </a:r>
            <a:r>
              <a:rPr b="1" i="0" lang="ru-RU" sz="3600" u="none" cap="none" strike="noStrike">
                <a:solidFill>
                  <a:schemeClr val="dk1"/>
                </a:solidFill>
                <a:highlight>
                  <a:srgbClr val="FFEE00"/>
                </a:highlight>
                <a:latin typeface="Arial"/>
                <a:ea typeface="Arial"/>
                <a:cs typeface="Arial"/>
                <a:sym typeface="Arial"/>
              </a:rPr>
              <a:t>люди хотят к вам возвращаться </a:t>
            </a:r>
            <a:endParaRPr b="0" i="0" sz="3600" u="none" cap="none" strike="noStrike">
              <a:solidFill>
                <a:srgbClr val="000000"/>
              </a:solidFill>
              <a:latin typeface="Arial"/>
              <a:ea typeface="Arial"/>
              <a:cs typeface="Arial"/>
              <a:sym typeface="Arial"/>
            </a:endParaRPr>
          </a:p>
          <a:p>
            <a:pPr indent="0" lvl="0" marL="50800" marR="0" rtl="0" algn="l">
              <a:lnSpc>
                <a:spcPct val="115000"/>
              </a:lnSpc>
              <a:spcBef>
                <a:spcPts val="0"/>
              </a:spcBef>
              <a:spcAft>
                <a:spcPts val="0"/>
              </a:spcAft>
              <a:buClr>
                <a:srgbClr val="000000"/>
              </a:buClr>
              <a:buSzPts val="4400"/>
              <a:buFont typeface="Arial"/>
              <a:buNone/>
            </a:pPr>
            <a:r>
              <a:rPr b="0" i="0" lang="ru-RU" sz="3600" u="none" cap="none" strike="noStrike">
                <a:solidFill>
                  <a:schemeClr val="dk1"/>
                </a:solidFill>
                <a:latin typeface="Arial"/>
                <a:ea typeface="Arial"/>
                <a:cs typeface="Arial"/>
                <a:sym typeface="Arial"/>
              </a:rPr>
              <a:t>и иметь с вами дело!</a:t>
            </a:r>
            <a:endParaRPr b="0" i="0" sz="3600" u="none" cap="none" strike="noStrike">
              <a:solidFill>
                <a:srgbClr val="000000"/>
              </a:solidFill>
              <a:latin typeface="Arial"/>
              <a:ea typeface="Arial"/>
              <a:cs typeface="Arial"/>
              <a:sym typeface="Arial"/>
            </a:endParaRPr>
          </a:p>
        </p:txBody>
      </p:sp>
      <p:pic>
        <p:nvPicPr>
          <p:cNvPr id="413" name="Google Shape;413;p1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414" name="Google Shape;414;p1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ПОНЯТИЕ СООБЩЕСТВА</a:t>
            </a:r>
            <a:endParaRPr b="0" i="0" sz="1400" u="none" cap="none" strike="noStrike">
              <a:solidFill>
                <a:srgbClr val="000000"/>
              </a:solidFill>
              <a:latin typeface="Arial"/>
              <a:ea typeface="Arial"/>
              <a:cs typeface="Arial"/>
              <a:sym typeface="Arial"/>
            </a:endParaRPr>
          </a:p>
        </p:txBody>
      </p:sp>
      <p:grpSp>
        <p:nvGrpSpPr>
          <p:cNvPr id="415" name="Google Shape;415;p10"/>
          <p:cNvGrpSpPr/>
          <p:nvPr/>
        </p:nvGrpSpPr>
        <p:grpSpPr>
          <a:xfrm rot="-5400000">
            <a:off x="3571126" y="-2501582"/>
            <a:ext cx="84454" cy="6588292"/>
            <a:chOff x="9716426" y="4499789"/>
            <a:chExt cx="100565" cy="930300"/>
          </a:xfrm>
        </p:grpSpPr>
        <p:sp>
          <p:nvSpPr>
            <p:cNvPr id="416" name="Google Shape;416;p1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417" name="Google Shape;417;p1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418" name="Google Shape;418;p10"/>
          <p:cNvPicPr preferRelativeResize="0"/>
          <p:nvPr/>
        </p:nvPicPr>
        <p:blipFill rotWithShape="1">
          <a:blip r:embed="rId4">
            <a:alphaModFix/>
          </a:blip>
          <a:srcRect b="0" l="0" r="0" t="0"/>
          <a:stretch/>
        </p:blipFill>
        <p:spPr>
          <a:xfrm>
            <a:off x="11429903" y="6211800"/>
            <a:ext cx="491346" cy="492602"/>
          </a:xfrm>
          <a:prstGeom prst="rect">
            <a:avLst/>
          </a:prstGeom>
          <a:noFill/>
          <a:ln>
            <a:noFill/>
          </a:ln>
        </p:spPr>
      </p:pic>
      <p:pic>
        <p:nvPicPr>
          <p:cNvPr id="419" name="Google Shape;419;p10"/>
          <p:cNvPicPr preferRelativeResize="0"/>
          <p:nvPr/>
        </p:nvPicPr>
        <p:blipFill>
          <a:blip r:embed="rId5">
            <a:alphaModFix/>
          </a:blip>
          <a:stretch>
            <a:fillRect/>
          </a:stretch>
        </p:blipFill>
        <p:spPr>
          <a:xfrm>
            <a:off x="6707511" y="1919025"/>
            <a:ext cx="5192289" cy="346070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sp>
        <p:nvSpPr>
          <p:cNvPr id="1660" name="Google Shape;1660;g21e73bcb394_0_594"/>
          <p:cNvSpPr txBox="1"/>
          <p:nvPr/>
        </p:nvSpPr>
        <p:spPr>
          <a:xfrm>
            <a:off x="344575" y="847850"/>
            <a:ext cx="11248500" cy="5933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000"/>
              <a:buFont typeface="Arial"/>
              <a:buNone/>
            </a:pPr>
            <a:r>
              <a:rPr b="1" i="0" lang="ru-RU" sz="1200" u="none" cap="none" strike="noStrike">
                <a:solidFill>
                  <a:srgbClr val="000000"/>
                </a:solidFill>
                <a:latin typeface="Arial"/>
                <a:ea typeface="Arial"/>
                <a:cs typeface="Arial"/>
                <a:sym typeface="Arial"/>
              </a:rPr>
              <a:t>Метрики для онлайн-сообществ</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Измерение скорости обратной связи и реакции на нее</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комментариев под постами или сообщений в чате</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предложенных участниками инициатив</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внедренных идей/инноваций </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Повышение качества и ускорение работы сервисных служб</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Снижение нагрузки на сотрудников</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обращений к комьюнити-менеджеру, лидерам</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Доля активных от общего количества участников</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Всплески активности, частота активностей. Причины роста или падения активностей</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волонтеров среди участников</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Полнота комментариев</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NPS</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участников (прирост/отток)</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желающих попасть в сообщество людей</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контента от участников</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просмотров контента </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и скорость реакций на контент участниками  (лайков, репостов, голосований)</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Измерение и выявление работающих каналов коммуникаций (корпоративные, соцсеть, почты, ютуб, офлайн и онлайн ивенты и т.д.)</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Количество новых участников на событиях. </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Открываемость новостной рассылки</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Трафик на сайте</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ru-RU" sz="1200" u="none" cap="none" strike="noStrike">
                <a:solidFill>
                  <a:srgbClr val="000000"/>
                </a:solidFill>
                <a:latin typeface="Arial"/>
                <a:ea typeface="Arial"/>
                <a:cs typeface="Arial"/>
                <a:sym typeface="Arial"/>
              </a:rPr>
              <a:t>Доля активных от общего количества участников (соотношение по Правилу одного процента). </a:t>
            </a:r>
            <a:endParaRPr b="0" i="0" sz="12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000"/>
              <a:buFont typeface="Arial"/>
              <a:buNone/>
            </a:pPr>
            <a:r>
              <a:rPr b="0" i="0" lang="ru-RU" sz="1200" u="none" cap="none" strike="noStrike">
                <a:solidFill>
                  <a:srgbClr val="000000"/>
                </a:solidFill>
                <a:latin typeface="Arial"/>
                <a:ea typeface="Arial"/>
                <a:cs typeface="Arial"/>
                <a:sym typeface="Arial"/>
              </a:rPr>
              <a:t>Правило одного процента: доля интернет-пользователей, создающих контент, составляет не более 1% от людей, просто просматривающих этот контент. Так, например, на одного человека, публикующего сообщение на форуме, приходится 99 человек, просматривающих этот пост, но не реагирующих на него. Метрика показывает, какой процент участников составляет ядро сообщества, и насколько оно активно.  Процент активных участников не должен быть менее  1%.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200" u="none" cap="none" strike="noStrike">
              <a:solidFill>
                <a:srgbClr val="000000"/>
              </a:solidFill>
              <a:latin typeface="Arial"/>
              <a:ea typeface="Arial"/>
              <a:cs typeface="Arial"/>
              <a:sym typeface="Arial"/>
            </a:endParaRPr>
          </a:p>
        </p:txBody>
      </p:sp>
      <p:sp>
        <p:nvSpPr>
          <p:cNvPr id="1661" name="Google Shape;1661;g21e73bcb394_0_594"/>
          <p:cNvSpPr txBox="1"/>
          <p:nvPr/>
        </p:nvSpPr>
        <p:spPr>
          <a:xfrm>
            <a:off x="791850" y="61323"/>
            <a:ext cx="8748000" cy="707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700"/>
              <a:buFont typeface="Arial"/>
              <a:buNone/>
            </a:pPr>
            <a:r>
              <a:rPr b="1" i="0" lang="ru-RU" sz="3200" u="none" cap="none" strike="noStrike">
                <a:solidFill>
                  <a:schemeClr val="dk1"/>
                </a:solidFill>
                <a:latin typeface="Arial"/>
                <a:ea typeface="Arial"/>
                <a:cs typeface="Arial"/>
                <a:sym typeface="Arial"/>
              </a:rPr>
              <a:t>KPI </a:t>
            </a:r>
            <a:r>
              <a:rPr b="1" lang="ru-RU" sz="3200">
                <a:solidFill>
                  <a:schemeClr val="dk1"/>
                </a:solidFill>
              </a:rPr>
              <a:t>СООБЩЕСТВА</a:t>
            </a:r>
            <a:endParaRPr b="1" i="0" sz="3200" u="none" cap="none" strike="noStrike">
              <a:solidFill>
                <a:schemeClr val="dk1"/>
              </a:solidFill>
              <a:latin typeface="Arial"/>
              <a:ea typeface="Arial"/>
              <a:cs typeface="Arial"/>
              <a:sym typeface="Arial"/>
            </a:endParaRPr>
          </a:p>
        </p:txBody>
      </p:sp>
      <p:pic>
        <p:nvPicPr>
          <p:cNvPr id="1662" name="Google Shape;1662;g21e73bcb394_0_594"/>
          <p:cNvPicPr preferRelativeResize="0"/>
          <p:nvPr/>
        </p:nvPicPr>
        <p:blipFill>
          <a:blip r:embed="rId3">
            <a:alphaModFix/>
          </a:blip>
          <a:stretch>
            <a:fillRect/>
          </a:stretch>
        </p:blipFill>
        <p:spPr>
          <a:xfrm>
            <a:off x="11429903" y="6211800"/>
            <a:ext cx="491346" cy="492602"/>
          </a:xfrm>
          <a:prstGeom prst="rect">
            <a:avLst/>
          </a:prstGeom>
          <a:noFill/>
          <a:ln>
            <a:noFill/>
          </a:ln>
        </p:spPr>
      </p:pic>
      <p:grpSp>
        <p:nvGrpSpPr>
          <p:cNvPr id="1663" name="Google Shape;1663;g21e73bcb394_0_594"/>
          <p:cNvGrpSpPr/>
          <p:nvPr/>
        </p:nvGrpSpPr>
        <p:grpSpPr>
          <a:xfrm rot="-5400000">
            <a:off x="3596498" y="-2567954"/>
            <a:ext cx="84454" cy="6588292"/>
            <a:chOff x="9716426" y="4499789"/>
            <a:chExt cx="100565" cy="930300"/>
          </a:xfrm>
        </p:grpSpPr>
        <p:sp>
          <p:nvSpPr>
            <p:cNvPr id="1664" name="Google Shape;1664;g21e73bcb394_0_59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65" name="Google Shape;1665;g21e73bcb394_0_59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666" name="Google Shape;1666;g21e73bcb394_0_594"/>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g1df7ea06569_0_0"/>
          <p:cNvSpPr txBox="1"/>
          <p:nvPr/>
        </p:nvSpPr>
        <p:spPr>
          <a:xfrm>
            <a:off x="344575" y="750325"/>
            <a:ext cx="11248500" cy="4359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ru-RU" sz="1300" u="none" cap="none" strike="noStrike">
                <a:solidFill>
                  <a:srgbClr val="000000"/>
                </a:solidFill>
                <a:latin typeface="Arial"/>
                <a:ea typeface="Arial"/>
                <a:cs typeface="Arial"/>
                <a:sym typeface="Arial"/>
              </a:rPr>
              <a:t>Метрики для </a:t>
            </a:r>
            <a:r>
              <a:rPr b="1" lang="ru-RU" sz="1300"/>
              <a:t>оффлайн </a:t>
            </a:r>
            <a:r>
              <a:rPr b="1" i="0" lang="ru-RU" sz="1300" u="none" cap="none" strike="noStrike">
                <a:solidFill>
                  <a:srgbClr val="000000"/>
                </a:solidFill>
                <a:latin typeface="Arial"/>
                <a:ea typeface="Arial"/>
                <a:cs typeface="Arial"/>
                <a:sym typeface="Arial"/>
              </a:rPr>
              <a:t>сообществ</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300" u="none" cap="none" strike="noStrike">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участников - прирост, отток. Метрика используется и в онлайн-сообществах.</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людей, желающих попасть в сообщество. Чтобы стать участником сообщества, необходимо заполнить анкету, заявление. По количеству анкет можно понять интерес к сообществу. Чем больше заполненных анкет и заявлений, тем выше интерес.</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активных участников. Критерий активности определяется самим сообществом. Обычно активные участники составляют 10-15% от всех участников сообщества.</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контента, произведенного участниками. Примеры контента в оффлайн-сообществах: статьи, различные summary по итогам мероприятий, мозговых штурмов, чек-листы и т.д. </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инициатив, предложенных участниками. Примеры инициатив  - один раз в месяц совместный завтрак, приглашение какого-либо эксперта для выступления перед участниками сообщества, производство мерча для сообщества и т.д.</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активностей. Примеры активностей - встречи сообщества,  встречи участников малыми группами, выступление участника сообщества на внешнем семинаре, мастер-классе и т.д.</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обращений к комьюнити-менеджеру, лидеру. Примеры запросов -  желание продвигать сообщество за его пределами, приглашать новых участников, проведение мероприятий внутри сообщества, быть модератором на мероприятиях сообщества и т.д.</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волонтеров среди участников сообщества. Участники сообщества могут быть как внутренними волонтерами, т.е. помогать другим активным участникам (писать тексты, организовывать мероприятия, делать рассылки и пр.), так и внешними, если сообщество, например, занимается благотворительностью.   </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участников на событиях сообщества. Данная метрика показывает готовность поддерживать сообщество, активность участников сообщества и их интерес друг к другу.</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ru-RU" sz="1200">
                <a:solidFill>
                  <a:schemeClr val="dk1"/>
                </a:solidFill>
              </a:rPr>
              <a:t>Количество связей между участниками (совместные путешествия, дни рождения, свадьбы и т.д.). Вручную собрать данные по этой метрике достаточно сложно, но возможно. Для этого можно использовать анкетирование, опросы, а также совместные майндмэпы, в которых участники самостоятельно обозначают связи друг с другом. </a:t>
            </a:r>
            <a:endParaRPr sz="1200">
              <a:solidFill>
                <a:schemeClr val="dk1"/>
              </a:solidFill>
            </a:endParaRPr>
          </a:p>
          <a:p>
            <a:pPr indent="0" lvl="0" marL="0" marR="0" rtl="0" algn="l">
              <a:lnSpc>
                <a:spcPct val="100000"/>
              </a:lnSpc>
              <a:spcBef>
                <a:spcPts val="0"/>
              </a:spcBef>
              <a:spcAft>
                <a:spcPts val="0"/>
              </a:spcAft>
              <a:buClr>
                <a:srgbClr val="000000"/>
              </a:buClr>
              <a:buSzPts val="1000"/>
              <a:buFont typeface="Arial"/>
              <a:buNone/>
            </a:pPr>
            <a:r>
              <a:t/>
            </a:r>
            <a:endParaRPr sz="1300"/>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000000"/>
              </a:solidFill>
              <a:latin typeface="Arial"/>
              <a:ea typeface="Arial"/>
              <a:cs typeface="Arial"/>
              <a:sym typeface="Arial"/>
            </a:endParaRPr>
          </a:p>
        </p:txBody>
      </p:sp>
      <p:sp>
        <p:nvSpPr>
          <p:cNvPr id="1672" name="Google Shape;1672;g1df7ea06569_0_0"/>
          <p:cNvSpPr txBox="1"/>
          <p:nvPr/>
        </p:nvSpPr>
        <p:spPr>
          <a:xfrm>
            <a:off x="791850" y="61323"/>
            <a:ext cx="8748000" cy="707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700"/>
              <a:buFont typeface="Arial"/>
              <a:buNone/>
            </a:pPr>
            <a:r>
              <a:rPr b="1" i="0" lang="ru-RU" sz="3200" u="none" cap="none" strike="noStrike">
                <a:solidFill>
                  <a:schemeClr val="dk1"/>
                </a:solidFill>
                <a:latin typeface="Arial"/>
                <a:ea typeface="Arial"/>
                <a:cs typeface="Arial"/>
                <a:sym typeface="Arial"/>
              </a:rPr>
              <a:t>KPI </a:t>
            </a:r>
            <a:r>
              <a:rPr b="1" lang="ru-RU" sz="3200">
                <a:solidFill>
                  <a:schemeClr val="dk1"/>
                </a:solidFill>
              </a:rPr>
              <a:t>СООБЩЕСТВА</a:t>
            </a:r>
            <a:endParaRPr b="1" i="0" sz="3200" u="none" cap="none" strike="noStrike">
              <a:solidFill>
                <a:schemeClr val="dk1"/>
              </a:solidFill>
              <a:latin typeface="Arial"/>
              <a:ea typeface="Arial"/>
              <a:cs typeface="Arial"/>
              <a:sym typeface="Arial"/>
            </a:endParaRPr>
          </a:p>
        </p:txBody>
      </p:sp>
      <p:pic>
        <p:nvPicPr>
          <p:cNvPr id="1673" name="Google Shape;1673;g1df7ea06569_0_0"/>
          <p:cNvPicPr preferRelativeResize="0"/>
          <p:nvPr/>
        </p:nvPicPr>
        <p:blipFill>
          <a:blip r:embed="rId3">
            <a:alphaModFix/>
          </a:blip>
          <a:stretch>
            <a:fillRect/>
          </a:stretch>
        </p:blipFill>
        <p:spPr>
          <a:xfrm>
            <a:off x="11429903" y="6211800"/>
            <a:ext cx="491346" cy="492602"/>
          </a:xfrm>
          <a:prstGeom prst="rect">
            <a:avLst/>
          </a:prstGeom>
          <a:noFill/>
          <a:ln>
            <a:noFill/>
          </a:ln>
        </p:spPr>
      </p:pic>
      <p:grpSp>
        <p:nvGrpSpPr>
          <p:cNvPr id="1674" name="Google Shape;1674;g1df7ea06569_0_0"/>
          <p:cNvGrpSpPr/>
          <p:nvPr/>
        </p:nvGrpSpPr>
        <p:grpSpPr>
          <a:xfrm rot="-5400000">
            <a:off x="3596498" y="-2567954"/>
            <a:ext cx="84454" cy="6588292"/>
            <a:chOff x="9716426" y="4499789"/>
            <a:chExt cx="100565" cy="930300"/>
          </a:xfrm>
        </p:grpSpPr>
        <p:sp>
          <p:nvSpPr>
            <p:cNvPr id="1675" name="Google Shape;1675;g1df7ea06569_0_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76" name="Google Shape;1676;g1df7ea06569_0_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677" name="Google Shape;1677;g1df7ea06569_0_0"/>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sp>
        <p:nvSpPr>
          <p:cNvPr id="1678" name="Google Shape;1678;g1df7ea06569_0_0"/>
          <p:cNvSpPr txBox="1"/>
          <p:nvPr/>
        </p:nvSpPr>
        <p:spPr>
          <a:xfrm>
            <a:off x="277975" y="4986975"/>
            <a:ext cx="11248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ru-RU" sz="1200" u="none" cap="none" strike="noStrike">
                <a:solidFill>
                  <a:srgbClr val="000000"/>
                </a:solidFill>
                <a:latin typeface="Arial"/>
                <a:ea typeface="Arial"/>
                <a:cs typeface="Arial"/>
                <a:sym typeface="Arial"/>
              </a:rPr>
              <a:t>11. NPS - Net Promoter Score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ru-RU" sz="1200" u="none" cap="none" strike="noStrike">
                <a:solidFill>
                  <a:srgbClr val="000000"/>
                </a:solidFill>
                <a:latin typeface="Arial"/>
                <a:ea typeface="Arial"/>
                <a:cs typeface="Arial"/>
                <a:sym typeface="Arial"/>
              </a:rPr>
              <a:t>0-6 баллов — критики. Это те самые участники, которые говорят о сообществе не очень хорошие вещи. И если они ещё не нашли замену вашему сообществу, то очень скоро найдут.</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ru-RU" sz="1200" u="none" cap="none" strike="noStrike">
                <a:solidFill>
                  <a:srgbClr val="000000"/>
                </a:solidFill>
                <a:latin typeface="Arial"/>
                <a:ea typeface="Arial"/>
                <a:cs typeface="Arial"/>
                <a:sym typeface="Arial"/>
              </a:rPr>
              <a:t>7-8 баллов — пассив. Эти участники относятся к сообществу  нормально, они не проявляют себя, не активничают, больше похожи на обычных потребителей.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ru-RU" sz="1200" u="none" cap="none" strike="noStrike">
                <a:solidFill>
                  <a:srgbClr val="000000"/>
                </a:solidFill>
                <a:latin typeface="Arial"/>
                <a:ea typeface="Arial"/>
                <a:cs typeface="Arial"/>
                <a:sym typeface="Arial"/>
              </a:rPr>
              <a:t>9-10 баллов — актив, супер участники, промоутеры. Это те, кому сообщество небезразлично. Это самая активная группа участников в сообществе.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ru-RU" sz="1200" u="none" cap="none" strike="noStrike">
                <a:solidFill>
                  <a:srgbClr val="000000"/>
                </a:solidFill>
                <a:latin typeface="Arial"/>
                <a:ea typeface="Arial"/>
                <a:cs typeface="Arial"/>
                <a:sym typeface="Arial"/>
              </a:rPr>
              <a:t>С ними проще выйти на контакт, они часто оставляют положительные отзывы и отвечают за то самое сарафанное радио, которое работает на сообщество.</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g21e19deb98f_0_213"/>
          <p:cNvSpPr txBox="1"/>
          <p:nvPr/>
        </p:nvSpPr>
        <p:spPr>
          <a:xfrm>
            <a:off x="76791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1</a:t>
            </a:r>
            <a:endParaRPr b="0" i="0" sz="1700" u="none" cap="none" strike="noStrike">
              <a:solidFill>
                <a:srgbClr val="000000"/>
              </a:solidFill>
              <a:latin typeface="Arial Black"/>
              <a:ea typeface="Arial Black"/>
              <a:cs typeface="Arial Black"/>
              <a:sym typeface="Arial Black"/>
            </a:endParaRPr>
          </a:p>
        </p:txBody>
      </p:sp>
      <p:sp>
        <p:nvSpPr>
          <p:cNvPr id="1684" name="Google Shape;1684;g21e19deb98f_0_213"/>
          <p:cNvSpPr txBox="1"/>
          <p:nvPr/>
        </p:nvSpPr>
        <p:spPr>
          <a:xfrm>
            <a:off x="2281124"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2</a:t>
            </a:r>
            <a:endParaRPr b="0" i="0" sz="1700" u="none" cap="none" strike="noStrike">
              <a:solidFill>
                <a:srgbClr val="000000"/>
              </a:solidFill>
              <a:latin typeface="Arial Black"/>
              <a:ea typeface="Arial Black"/>
              <a:cs typeface="Arial Black"/>
              <a:sym typeface="Arial Black"/>
            </a:endParaRPr>
          </a:p>
        </p:txBody>
      </p:sp>
      <p:sp>
        <p:nvSpPr>
          <p:cNvPr id="1685" name="Google Shape;1685;g21e19deb98f_0_213"/>
          <p:cNvSpPr txBox="1"/>
          <p:nvPr/>
        </p:nvSpPr>
        <p:spPr>
          <a:xfrm>
            <a:off x="370212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3</a:t>
            </a:r>
            <a:endParaRPr b="0" i="0" sz="1700" u="none" cap="none" strike="noStrike">
              <a:solidFill>
                <a:srgbClr val="000000"/>
              </a:solidFill>
              <a:latin typeface="Arial Black"/>
              <a:ea typeface="Arial Black"/>
              <a:cs typeface="Arial Black"/>
              <a:sym typeface="Arial Black"/>
            </a:endParaRPr>
          </a:p>
        </p:txBody>
      </p:sp>
      <p:sp>
        <p:nvSpPr>
          <p:cNvPr id="1686" name="Google Shape;1686;g21e19deb98f_0_213"/>
          <p:cNvSpPr txBox="1"/>
          <p:nvPr/>
        </p:nvSpPr>
        <p:spPr>
          <a:xfrm>
            <a:off x="5245076"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4</a:t>
            </a:r>
            <a:endParaRPr b="0" i="0" sz="1700" u="none" cap="none" strike="noStrike">
              <a:solidFill>
                <a:srgbClr val="000000"/>
              </a:solidFill>
              <a:latin typeface="Arial Black"/>
              <a:ea typeface="Arial Black"/>
              <a:cs typeface="Arial Black"/>
              <a:sym typeface="Arial Black"/>
            </a:endParaRPr>
          </a:p>
        </p:txBody>
      </p:sp>
      <p:sp>
        <p:nvSpPr>
          <p:cNvPr id="1687" name="Google Shape;1687;g21e19deb98f_0_213"/>
          <p:cNvSpPr txBox="1"/>
          <p:nvPr/>
        </p:nvSpPr>
        <p:spPr>
          <a:xfrm>
            <a:off x="6919358"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5</a:t>
            </a:r>
            <a:endParaRPr b="0" i="0" sz="1700" u="none" cap="none" strike="noStrike">
              <a:solidFill>
                <a:srgbClr val="000000"/>
              </a:solidFill>
              <a:latin typeface="Arial Black"/>
              <a:ea typeface="Arial Black"/>
              <a:cs typeface="Arial Black"/>
              <a:sym typeface="Arial Black"/>
            </a:endParaRPr>
          </a:p>
        </p:txBody>
      </p:sp>
      <p:sp>
        <p:nvSpPr>
          <p:cNvPr id="1688" name="Google Shape;1688;g21e19deb98f_0_213"/>
          <p:cNvSpPr txBox="1"/>
          <p:nvPr/>
        </p:nvSpPr>
        <p:spPr>
          <a:xfrm>
            <a:off x="859362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6</a:t>
            </a:r>
            <a:endParaRPr b="0" i="0" sz="1700" u="none" cap="none" strike="noStrike">
              <a:solidFill>
                <a:srgbClr val="000000"/>
              </a:solidFill>
              <a:latin typeface="Arial Black"/>
              <a:ea typeface="Arial Black"/>
              <a:cs typeface="Arial Black"/>
              <a:sym typeface="Arial Black"/>
            </a:endParaRPr>
          </a:p>
        </p:txBody>
      </p:sp>
      <p:sp>
        <p:nvSpPr>
          <p:cNvPr id="1689" name="Google Shape;1689;g21e19deb98f_0_213"/>
          <p:cNvSpPr txBox="1"/>
          <p:nvPr/>
        </p:nvSpPr>
        <p:spPr>
          <a:xfrm>
            <a:off x="9929458"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7</a:t>
            </a:r>
            <a:endParaRPr b="0" i="0" sz="1700" u="none" cap="none" strike="noStrike">
              <a:solidFill>
                <a:srgbClr val="000000"/>
              </a:solidFill>
              <a:latin typeface="Arial Black"/>
              <a:ea typeface="Arial Black"/>
              <a:cs typeface="Arial Black"/>
              <a:sym typeface="Arial Black"/>
            </a:endParaRPr>
          </a:p>
        </p:txBody>
      </p:sp>
      <p:cxnSp>
        <p:nvCxnSpPr>
          <p:cNvPr id="1690" name="Google Shape;1690;g21e19deb98f_0_213"/>
          <p:cNvCxnSpPr/>
          <p:nvPr/>
        </p:nvCxnSpPr>
        <p:spPr>
          <a:xfrm>
            <a:off x="280089" y="4286494"/>
            <a:ext cx="11701500" cy="16200"/>
          </a:xfrm>
          <a:prstGeom prst="straightConnector1">
            <a:avLst/>
          </a:prstGeom>
          <a:noFill/>
          <a:ln cap="flat" cmpd="sng" w="19050">
            <a:solidFill>
              <a:srgbClr val="000000"/>
            </a:solidFill>
            <a:prstDash val="solid"/>
            <a:round/>
            <a:headEnd len="sm" w="sm" type="none"/>
            <a:tailEnd len="med" w="med" type="triangle"/>
          </a:ln>
        </p:spPr>
      </p:cxnSp>
      <p:sp>
        <p:nvSpPr>
          <p:cNvPr id="1691" name="Google Shape;1691;g21e19deb98f_0_213"/>
          <p:cNvSpPr txBox="1"/>
          <p:nvPr/>
        </p:nvSpPr>
        <p:spPr>
          <a:xfrm>
            <a:off x="10371118" y="3539633"/>
            <a:ext cx="1676700" cy="701700"/>
          </a:xfrm>
          <a:prstGeom prst="rect">
            <a:avLst/>
          </a:prstGeom>
          <a:noFill/>
          <a:ln>
            <a:noFill/>
          </a:ln>
        </p:spPr>
        <p:txBody>
          <a:bodyPr anchorCtr="0" anchor="ctr" bIns="60925" lIns="121900" spcFirstLastPara="1" rIns="121900" wrap="square" tIns="60925">
            <a:noAutofit/>
          </a:bodyPr>
          <a:lstStyle/>
          <a:p>
            <a:pPr indent="0" lvl="0" marL="0" marR="0" rtl="0" algn="r">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Этапы</a:t>
            </a:r>
            <a:endParaRPr b="1" i="0" sz="1800" u="none" cap="none" strike="noStrike">
              <a:solidFill>
                <a:srgbClr val="000000"/>
              </a:solidFill>
              <a:latin typeface="Arial"/>
              <a:ea typeface="Arial"/>
              <a:cs typeface="Arial"/>
              <a:sym typeface="Arial"/>
            </a:endParaRPr>
          </a:p>
        </p:txBody>
      </p:sp>
      <p:sp>
        <p:nvSpPr>
          <p:cNvPr id="1692" name="Google Shape;1692;g21e19deb98f_0_213"/>
          <p:cNvSpPr txBox="1"/>
          <p:nvPr/>
        </p:nvSpPr>
        <p:spPr>
          <a:xfrm>
            <a:off x="347246" y="1206161"/>
            <a:ext cx="3441900" cy="579900"/>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Инициатива,</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активности</a:t>
            </a:r>
            <a:endParaRPr b="1" i="0" sz="1800" u="none" cap="none" strike="noStrike">
              <a:solidFill>
                <a:srgbClr val="000000"/>
              </a:solidFill>
              <a:latin typeface="Arial"/>
              <a:ea typeface="Arial"/>
              <a:cs typeface="Arial"/>
              <a:sym typeface="Arial"/>
            </a:endParaRPr>
          </a:p>
        </p:txBody>
      </p:sp>
      <p:cxnSp>
        <p:nvCxnSpPr>
          <p:cNvPr id="1693" name="Google Shape;1693;g21e19deb98f_0_213"/>
          <p:cNvCxnSpPr/>
          <p:nvPr/>
        </p:nvCxnSpPr>
        <p:spPr>
          <a:xfrm flipH="1" rot="10800000">
            <a:off x="306788" y="1256194"/>
            <a:ext cx="3300" cy="3030300"/>
          </a:xfrm>
          <a:prstGeom prst="straightConnector1">
            <a:avLst/>
          </a:prstGeom>
          <a:noFill/>
          <a:ln cap="flat" cmpd="sng" w="19050">
            <a:solidFill>
              <a:srgbClr val="000000"/>
            </a:solidFill>
            <a:prstDash val="solid"/>
            <a:round/>
            <a:headEnd len="sm" w="sm" type="none"/>
            <a:tailEnd len="med" w="med" type="triangle"/>
          </a:ln>
        </p:spPr>
      </p:cxnSp>
      <p:sp>
        <p:nvSpPr>
          <p:cNvPr id="1694" name="Google Shape;1694;g21e19deb98f_0_213"/>
          <p:cNvSpPr/>
          <p:nvPr/>
        </p:nvSpPr>
        <p:spPr>
          <a:xfrm>
            <a:off x="704634" y="1995935"/>
            <a:ext cx="982862" cy="2094556"/>
          </a:xfrm>
          <a:custGeom>
            <a:rect b="b" l="l" r="r" t="t"/>
            <a:pathLst>
              <a:path extrusionOk="0" h="70187" w="30645">
                <a:moveTo>
                  <a:pt x="0" y="70187"/>
                </a:moveTo>
                <a:cubicBezTo>
                  <a:pt x="7042" y="49061"/>
                  <a:pt x="9515" y="26400"/>
                  <a:pt x="18288" y="5932"/>
                </a:cubicBezTo>
                <a:cubicBezTo>
                  <a:pt x="20088" y="1732"/>
                  <a:pt x="26560" y="2047"/>
                  <a:pt x="30645" y="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95" name="Google Shape;1695;g21e19deb98f_0_213"/>
          <p:cNvSpPr/>
          <p:nvPr/>
        </p:nvSpPr>
        <p:spPr>
          <a:xfrm>
            <a:off x="1687568" y="1981461"/>
            <a:ext cx="2847203" cy="1645461"/>
          </a:xfrm>
          <a:custGeom>
            <a:rect b="b" l="l" r="r" t="t"/>
            <a:pathLst>
              <a:path extrusionOk="0" h="50947" w="90452">
                <a:moveTo>
                  <a:pt x="0" y="525"/>
                </a:moveTo>
                <a:cubicBezTo>
                  <a:pt x="13517" y="-1405"/>
                  <a:pt x="30023" y="3703"/>
                  <a:pt x="38553" y="14364"/>
                </a:cubicBezTo>
                <a:cubicBezTo>
                  <a:pt x="45044" y="22477"/>
                  <a:pt x="44905" y="35392"/>
                  <a:pt x="52887" y="42044"/>
                </a:cubicBezTo>
                <a:cubicBezTo>
                  <a:pt x="59615" y="47651"/>
                  <a:pt x="69385" y="48541"/>
                  <a:pt x="78095" y="49458"/>
                </a:cubicBezTo>
                <a:cubicBezTo>
                  <a:pt x="82204" y="49891"/>
                  <a:pt x="86443" y="51447"/>
                  <a:pt x="90452" y="50446"/>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96" name="Google Shape;1696;g21e19deb98f_0_213"/>
          <p:cNvSpPr/>
          <p:nvPr/>
        </p:nvSpPr>
        <p:spPr>
          <a:xfrm>
            <a:off x="2545071" y="2011589"/>
            <a:ext cx="1636061" cy="1338664"/>
          </a:xfrm>
          <a:custGeom>
            <a:rect b="b" l="l" r="r" t="t"/>
            <a:pathLst>
              <a:path extrusionOk="0" h="56347" w="51404">
                <a:moveTo>
                  <a:pt x="0" y="56347"/>
                </a:moveTo>
                <a:cubicBezTo>
                  <a:pt x="2759" y="50829"/>
                  <a:pt x="8429" y="46876"/>
                  <a:pt x="10380" y="41024"/>
                </a:cubicBezTo>
                <a:cubicBezTo>
                  <a:pt x="13645" y="31233"/>
                  <a:pt x="13084" y="19624"/>
                  <a:pt x="19277" y="11368"/>
                </a:cubicBezTo>
                <a:cubicBezTo>
                  <a:pt x="26094" y="2281"/>
                  <a:pt x="40044" y="0"/>
                  <a:pt x="51404"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97" name="Google Shape;1697;g21e19deb98f_0_213"/>
          <p:cNvSpPr/>
          <p:nvPr/>
        </p:nvSpPr>
        <p:spPr>
          <a:xfrm>
            <a:off x="4180990" y="1533209"/>
            <a:ext cx="2796312" cy="478257"/>
          </a:xfrm>
          <a:custGeom>
            <a:rect b="b" l="l" r="r" t="t"/>
            <a:pathLst>
              <a:path extrusionOk="0" h="29162" w="96383">
                <a:moveTo>
                  <a:pt x="0" y="29162"/>
                </a:moveTo>
                <a:cubicBezTo>
                  <a:pt x="16146" y="21093"/>
                  <a:pt x="36365" y="28101"/>
                  <a:pt x="53876" y="23725"/>
                </a:cubicBezTo>
                <a:cubicBezTo>
                  <a:pt x="63985" y="21199"/>
                  <a:pt x="70909" y="11713"/>
                  <a:pt x="79578" y="5932"/>
                </a:cubicBezTo>
                <a:cubicBezTo>
                  <a:pt x="84520" y="2636"/>
                  <a:pt x="90620" y="1441"/>
                  <a:pt x="96383"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98" name="Google Shape;1698;g21e19deb98f_0_213"/>
          <p:cNvSpPr/>
          <p:nvPr/>
        </p:nvSpPr>
        <p:spPr>
          <a:xfrm rot="95059">
            <a:off x="6928828" y="1593808"/>
            <a:ext cx="4485305" cy="935598"/>
          </a:xfrm>
          <a:custGeom>
            <a:rect b="b" l="l" r="r" t="t"/>
            <a:pathLst>
              <a:path extrusionOk="0" h="40934" w="137407">
                <a:moveTo>
                  <a:pt x="0" y="0"/>
                </a:moveTo>
                <a:cubicBezTo>
                  <a:pt x="14923" y="4265"/>
                  <a:pt x="32087" y="470"/>
                  <a:pt x="45967" y="7414"/>
                </a:cubicBezTo>
                <a:cubicBezTo>
                  <a:pt x="56531" y="12699"/>
                  <a:pt x="68460" y="15177"/>
                  <a:pt x="78589" y="21254"/>
                </a:cubicBezTo>
                <a:cubicBezTo>
                  <a:pt x="88790" y="27374"/>
                  <a:pt x="97949" y="35780"/>
                  <a:pt x="109234" y="39542"/>
                </a:cubicBezTo>
                <a:cubicBezTo>
                  <a:pt x="118143" y="42512"/>
                  <a:pt x="128016" y="39542"/>
                  <a:pt x="137407" y="39542"/>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99" name="Google Shape;1699;g21e19deb98f_0_213"/>
          <p:cNvSpPr/>
          <p:nvPr/>
        </p:nvSpPr>
        <p:spPr>
          <a:xfrm>
            <a:off x="7741816" y="2901837"/>
            <a:ext cx="2448777" cy="702165"/>
          </a:xfrm>
          <a:custGeom>
            <a:rect b="b" l="l" r="r" t="t"/>
            <a:pathLst>
              <a:path extrusionOk="0" h="58380" w="119613">
                <a:moveTo>
                  <a:pt x="0" y="58324"/>
                </a:moveTo>
                <a:cubicBezTo>
                  <a:pt x="12652" y="58324"/>
                  <a:pt x="26249" y="58547"/>
                  <a:pt x="37564" y="52887"/>
                </a:cubicBezTo>
                <a:cubicBezTo>
                  <a:pt x="66666" y="38331"/>
                  <a:pt x="92542" y="18054"/>
                  <a:pt x="119613" y="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FF0000"/>
              </a:solidFill>
              <a:latin typeface="Arial"/>
              <a:ea typeface="Arial"/>
              <a:cs typeface="Arial"/>
              <a:sym typeface="Arial"/>
            </a:endParaRPr>
          </a:p>
        </p:txBody>
      </p:sp>
      <p:sp>
        <p:nvSpPr>
          <p:cNvPr id="1700" name="Google Shape;1700;g21e19deb98f_0_213"/>
          <p:cNvSpPr/>
          <p:nvPr/>
        </p:nvSpPr>
        <p:spPr>
          <a:xfrm>
            <a:off x="4534280" y="3569435"/>
            <a:ext cx="3207460" cy="47046"/>
          </a:xfrm>
          <a:custGeom>
            <a:rect b="b" l="l" r="r" t="t"/>
            <a:pathLst>
              <a:path extrusionOk="0" h="2528" w="110222">
                <a:moveTo>
                  <a:pt x="0" y="2528"/>
                </a:moveTo>
                <a:cubicBezTo>
                  <a:pt x="25194" y="-1670"/>
                  <a:pt x="51069" y="1046"/>
                  <a:pt x="76611" y="1046"/>
                </a:cubicBezTo>
                <a:cubicBezTo>
                  <a:pt x="84027" y="1046"/>
                  <a:pt x="91438" y="551"/>
                  <a:pt x="98854" y="551"/>
                </a:cubicBezTo>
                <a:cubicBezTo>
                  <a:pt x="101819" y="551"/>
                  <a:pt x="104997" y="-551"/>
                  <a:pt x="107750" y="551"/>
                </a:cubicBezTo>
                <a:cubicBezTo>
                  <a:pt x="108574" y="881"/>
                  <a:pt x="109825" y="2334"/>
                  <a:pt x="110222" y="154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01" name="Google Shape;1701;g21e19deb98f_0_213"/>
          <p:cNvSpPr txBox="1"/>
          <p:nvPr/>
        </p:nvSpPr>
        <p:spPr>
          <a:xfrm>
            <a:off x="5569401" y="3488942"/>
            <a:ext cx="16692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FF0000"/>
                </a:solidFill>
                <a:latin typeface="Arial"/>
                <a:ea typeface="Arial"/>
                <a:cs typeface="Arial"/>
                <a:sym typeface="Arial"/>
              </a:rPr>
              <a:t>Ядро</a:t>
            </a:r>
            <a:endParaRPr b="0" i="0" sz="1600" u="none" cap="none" strike="noStrike">
              <a:solidFill>
                <a:srgbClr val="FF0000"/>
              </a:solidFill>
              <a:latin typeface="Arial"/>
              <a:ea typeface="Arial"/>
              <a:cs typeface="Arial"/>
              <a:sym typeface="Arial"/>
            </a:endParaRPr>
          </a:p>
        </p:txBody>
      </p:sp>
      <p:sp>
        <p:nvSpPr>
          <p:cNvPr id="1702" name="Google Shape;1702;g21e19deb98f_0_213"/>
          <p:cNvSpPr txBox="1"/>
          <p:nvPr/>
        </p:nvSpPr>
        <p:spPr>
          <a:xfrm>
            <a:off x="3547210" y="1468244"/>
            <a:ext cx="21768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1155CC"/>
                </a:solidFill>
                <a:latin typeface="Arial"/>
                <a:ea typeface="Arial"/>
                <a:cs typeface="Arial"/>
                <a:sym typeface="Arial"/>
              </a:rPr>
              <a:t>Участники</a:t>
            </a:r>
            <a:endParaRPr b="0" i="0" sz="1600" u="none" cap="none" strike="noStrike">
              <a:solidFill>
                <a:srgbClr val="1155CC"/>
              </a:solidFill>
              <a:latin typeface="Arial"/>
              <a:ea typeface="Arial"/>
              <a:cs typeface="Arial"/>
              <a:sym typeface="Arial"/>
            </a:endParaRPr>
          </a:p>
        </p:txBody>
      </p:sp>
      <p:cxnSp>
        <p:nvCxnSpPr>
          <p:cNvPr id="1703" name="Google Shape;1703;g21e19deb98f_0_213"/>
          <p:cNvCxnSpPr/>
          <p:nvPr/>
        </p:nvCxnSpPr>
        <p:spPr>
          <a:xfrm>
            <a:off x="144076" y="2863858"/>
            <a:ext cx="282000" cy="1500"/>
          </a:xfrm>
          <a:prstGeom prst="straightConnector1">
            <a:avLst/>
          </a:prstGeom>
          <a:noFill/>
          <a:ln cap="flat" cmpd="sng" w="19050">
            <a:solidFill>
              <a:srgbClr val="000000"/>
            </a:solidFill>
            <a:prstDash val="solid"/>
            <a:round/>
            <a:headEnd len="sm" w="sm" type="none"/>
            <a:tailEnd len="sm" w="sm" type="none"/>
          </a:ln>
        </p:spPr>
      </p:cxnSp>
      <p:sp>
        <p:nvSpPr>
          <p:cNvPr id="1704" name="Google Shape;1704;g21e19deb98f_0_213"/>
          <p:cNvSpPr txBox="1"/>
          <p:nvPr/>
        </p:nvSpPr>
        <p:spPr>
          <a:xfrm>
            <a:off x="318896" y="2593197"/>
            <a:ext cx="10497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00000"/>
                </a:solidFill>
                <a:latin typeface="Arial"/>
                <a:ea typeface="Arial"/>
                <a:cs typeface="Arial"/>
                <a:sym typeface="Arial"/>
              </a:rPr>
              <a:t>50%</a:t>
            </a:r>
            <a:endParaRPr b="0" i="0" sz="1600" u="none" cap="none" strike="noStrike">
              <a:solidFill>
                <a:srgbClr val="000000"/>
              </a:solidFill>
              <a:latin typeface="Arial"/>
              <a:ea typeface="Arial"/>
              <a:cs typeface="Arial"/>
              <a:sym typeface="Arial"/>
            </a:endParaRPr>
          </a:p>
        </p:txBody>
      </p:sp>
      <p:sp>
        <p:nvSpPr>
          <p:cNvPr id="1705" name="Google Shape;1705;g21e19deb98f_0_213"/>
          <p:cNvSpPr/>
          <p:nvPr/>
        </p:nvSpPr>
        <p:spPr>
          <a:xfrm>
            <a:off x="1621402" y="1823414"/>
            <a:ext cx="7509829" cy="2185202"/>
          </a:xfrm>
          <a:custGeom>
            <a:rect b="b" l="l" r="r" t="t"/>
            <a:pathLst>
              <a:path extrusionOk="0" h="123825" w="283845">
                <a:moveTo>
                  <a:pt x="0" y="123825"/>
                </a:moveTo>
                <a:cubicBezTo>
                  <a:pt x="16955" y="119586"/>
                  <a:pt x="35236" y="121351"/>
                  <a:pt x="51816" y="115824"/>
                </a:cubicBezTo>
                <a:cubicBezTo>
                  <a:pt x="57780" y="113836"/>
                  <a:pt x="64599" y="115364"/>
                  <a:pt x="70485" y="113157"/>
                </a:cubicBezTo>
                <a:cubicBezTo>
                  <a:pt x="112883" y="97258"/>
                  <a:pt x="154836" y="80112"/>
                  <a:pt x="196215" y="61722"/>
                </a:cubicBezTo>
                <a:cubicBezTo>
                  <a:pt x="213741" y="53933"/>
                  <a:pt x="227091" y="38960"/>
                  <a:pt x="242697" y="27813"/>
                </a:cubicBezTo>
                <a:cubicBezTo>
                  <a:pt x="256169" y="18190"/>
                  <a:pt x="272139" y="11706"/>
                  <a:pt x="283845" y="0"/>
                </a:cubicBezTo>
              </a:path>
            </a:pathLst>
          </a:custGeom>
          <a:noFill/>
          <a:ln cap="flat" cmpd="sng" w="19050">
            <a:solidFill>
              <a:srgbClr val="35E22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06" name="Google Shape;1706;g21e19deb98f_0_213"/>
          <p:cNvSpPr txBox="1"/>
          <p:nvPr/>
        </p:nvSpPr>
        <p:spPr>
          <a:xfrm>
            <a:off x="6200245" y="2859157"/>
            <a:ext cx="2594100" cy="57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35E226"/>
                </a:solidFill>
                <a:latin typeface="Arial"/>
                <a:ea typeface="Arial"/>
                <a:cs typeface="Arial"/>
                <a:sym typeface="Arial"/>
              </a:rPr>
              <a:t>Чувство, Дух </a:t>
            </a:r>
            <a:endParaRPr b="0" i="0" sz="1600" u="none" cap="none" strike="noStrike">
              <a:solidFill>
                <a:srgbClr val="35E22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35E226"/>
                </a:solidFill>
                <a:latin typeface="Arial"/>
                <a:ea typeface="Arial"/>
                <a:cs typeface="Arial"/>
                <a:sym typeface="Arial"/>
              </a:rPr>
              <a:t>сообщества</a:t>
            </a:r>
            <a:endParaRPr b="0" i="0" sz="1600" u="none" cap="none" strike="noStrike">
              <a:solidFill>
                <a:srgbClr val="35E226"/>
              </a:solidFill>
              <a:latin typeface="Arial"/>
              <a:ea typeface="Arial"/>
              <a:cs typeface="Arial"/>
              <a:sym typeface="Arial"/>
            </a:endParaRPr>
          </a:p>
        </p:txBody>
      </p:sp>
      <p:sp>
        <p:nvSpPr>
          <p:cNvPr id="1707" name="Google Shape;1707;g21e19deb98f_0_213"/>
          <p:cNvSpPr/>
          <p:nvPr/>
        </p:nvSpPr>
        <p:spPr>
          <a:xfrm>
            <a:off x="752039" y="2212264"/>
            <a:ext cx="9883906" cy="1873590"/>
          </a:xfrm>
          <a:custGeom>
            <a:rect b="b" l="l" r="r" t="t"/>
            <a:pathLst>
              <a:path extrusionOk="0" h="86992" w="344507">
                <a:moveTo>
                  <a:pt x="0" y="86992"/>
                </a:moveTo>
                <a:cubicBezTo>
                  <a:pt x="27692" y="86992"/>
                  <a:pt x="54297" y="75489"/>
                  <a:pt x="80566" y="66727"/>
                </a:cubicBezTo>
                <a:cubicBezTo>
                  <a:pt x="88592" y="64050"/>
                  <a:pt x="97428" y="65151"/>
                  <a:pt x="105774" y="63761"/>
                </a:cubicBezTo>
                <a:cubicBezTo>
                  <a:pt x="118033" y="61719"/>
                  <a:pt x="130318" y="58988"/>
                  <a:pt x="141856" y="54370"/>
                </a:cubicBezTo>
                <a:cubicBezTo>
                  <a:pt x="160060" y="47084"/>
                  <a:pt x="177032" y="36940"/>
                  <a:pt x="195237" y="29656"/>
                </a:cubicBezTo>
                <a:cubicBezTo>
                  <a:pt x="205649" y="25490"/>
                  <a:pt x="217473" y="26444"/>
                  <a:pt x="228353" y="23725"/>
                </a:cubicBezTo>
                <a:cubicBezTo>
                  <a:pt x="244293" y="19742"/>
                  <a:pt x="258733" y="11128"/>
                  <a:pt x="274320" y="5931"/>
                </a:cubicBezTo>
                <a:cubicBezTo>
                  <a:pt x="283866" y="2748"/>
                  <a:pt x="294443" y="5283"/>
                  <a:pt x="304471" y="4448"/>
                </a:cubicBezTo>
                <a:cubicBezTo>
                  <a:pt x="317852" y="3333"/>
                  <a:pt x="331080" y="0"/>
                  <a:pt x="344507" y="0"/>
                </a:cubicBezTo>
              </a:path>
            </a:pathLst>
          </a:custGeom>
          <a:noFill/>
          <a:ln cap="flat" cmpd="sng" w="19050">
            <a:solidFill>
              <a:srgbClr val="FF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08" name="Google Shape;1708;g21e19deb98f_0_213"/>
          <p:cNvSpPr txBox="1"/>
          <p:nvPr/>
        </p:nvSpPr>
        <p:spPr>
          <a:xfrm>
            <a:off x="3367325" y="2691382"/>
            <a:ext cx="26871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FF00FF"/>
                </a:solidFill>
                <a:latin typeface="Arial"/>
                <a:ea typeface="Arial"/>
                <a:cs typeface="Arial"/>
                <a:sym typeface="Arial"/>
              </a:rPr>
              <a:t>Продуктивность</a:t>
            </a:r>
            <a:endParaRPr b="0" i="0" sz="1600" u="none" cap="none" strike="noStrike">
              <a:solidFill>
                <a:srgbClr val="FF00FF"/>
              </a:solidFill>
              <a:latin typeface="Arial"/>
              <a:ea typeface="Arial"/>
              <a:cs typeface="Arial"/>
              <a:sym typeface="Arial"/>
            </a:endParaRPr>
          </a:p>
        </p:txBody>
      </p:sp>
      <p:sp>
        <p:nvSpPr>
          <p:cNvPr id="1709" name="Google Shape;1709;g21e19deb98f_0_213"/>
          <p:cNvSpPr/>
          <p:nvPr/>
        </p:nvSpPr>
        <p:spPr>
          <a:xfrm>
            <a:off x="9130767" y="1804179"/>
            <a:ext cx="2449540" cy="478310"/>
          </a:xfrm>
          <a:custGeom>
            <a:rect b="b" l="l" r="r" t="t"/>
            <a:pathLst>
              <a:path extrusionOk="0" h="20133" w="76963">
                <a:moveTo>
                  <a:pt x="0" y="893"/>
                </a:moveTo>
                <a:cubicBezTo>
                  <a:pt x="8798" y="893"/>
                  <a:pt x="18041" y="-1342"/>
                  <a:pt x="26387" y="1442"/>
                </a:cubicBezTo>
                <a:cubicBezTo>
                  <a:pt x="30148" y="2696"/>
                  <a:pt x="32521" y="6785"/>
                  <a:pt x="36282" y="8039"/>
                </a:cubicBezTo>
                <a:cubicBezTo>
                  <a:pt x="49702" y="12515"/>
                  <a:pt x="62816" y="20133"/>
                  <a:pt x="76963" y="20133"/>
                </a:cubicBezTo>
              </a:path>
            </a:pathLst>
          </a:custGeom>
          <a:noFill/>
          <a:ln cap="flat" cmpd="sng" w="19050">
            <a:solidFill>
              <a:srgbClr val="35E22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0" name="Google Shape;1710;g21e19deb98f_0_213"/>
          <p:cNvSpPr/>
          <p:nvPr/>
        </p:nvSpPr>
        <p:spPr>
          <a:xfrm rot="417302">
            <a:off x="10138073" y="2954001"/>
            <a:ext cx="1449807" cy="260803"/>
          </a:xfrm>
          <a:custGeom>
            <a:rect b="b" l="l" r="r" t="t"/>
            <a:pathLst>
              <a:path extrusionOk="0" h="10866" w="45629">
                <a:moveTo>
                  <a:pt x="0" y="1521"/>
                </a:moveTo>
                <a:cubicBezTo>
                  <a:pt x="9710" y="3464"/>
                  <a:pt x="19919" y="-1208"/>
                  <a:pt x="29686" y="421"/>
                </a:cubicBezTo>
                <a:cubicBezTo>
                  <a:pt x="33301" y="1024"/>
                  <a:pt x="35890" y="4427"/>
                  <a:pt x="38482" y="7018"/>
                </a:cubicBezTo>
                <a:cubicBezTo>
                  <a:pt x="40396" y="8931"/>
                  <a:pt x="43714" y="8955"/>
                  <a:pt x="45629" y="10866"/>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1" name="Google Shape;1711;g21e19deb98f_0_213"/>
          <p:cNvSpPr/>
          <p:nvPr/>
        </p:nvSpPr>
        <p:spPr>
          <a:xfrm>
            <a:off x="10575274" y="2216706"/>
            <a:ext cx="1049830" cy="182838"/>
          </a:xfrm>
          <a:custGeom>
            <a:rect b="b" l="l" r="r" t="t"/>
            <a:pathLst>
              <a:path extrusionOk="0" h="7696" w="32985">
                <a:moveTo>
                  <a:pt x="0" y="0"/>
                </a:moveTo>
                <a:cubicBezTo>
                  <a:pt x="7424" y="1855"/>
                  <a:pt x="14486" y="5096"/>
                  <a:pt x="21990" y="6597"/>
                </a:cubicBezTo>
                <a:cubicBezTo>
                  <a:pt x="25602" y="7320"/>
                  <a:pt x="29689" y="6051"/>
                  <a:pt x="32985" y="7696"/>
                </a:cubicBezTo>
              </a:path>
            </a:pathLst>
          </a:custGeom>
          <a:noFill/>
          <a:ln cap="flat" cmpd="sng" w="19050">
            <a:solidFill>
              <a:srgbClr val="FF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2" name="Google Shape;1712;g21e19deb98f_0_213"/>
          <p:cNvSpPr/>
          <p:nvPr/>
        </p:nvSpPr>
        <p:spPr>
          <a:xfrm>
            <a:off x="9073642" y="1590502"/>
            <a:ext cx="2593624" cy="324583"/>
          </a:xfrm>
          <a:custGeom>
            <a:rect b="b" l="l" r="r" t="t"/>
            <a:pathLst>
              <a:path extrusionOk="0" h="15575" w="88211">
                <a:moveTo>
                  <a:pt x="0" y="14325"/>
                </a:moveTo>
                <a:cubicBezTo>
                  <a:pt x="19947" y="17396"/>
                  <a:pt x="40844" y="14358"/>
                  <a:pt x="60315" y="9048"/>
                </a:cubicBezTo>
                <a:cubicBezTo>
                  <a:pt x="69746" y="6476"/>
                  <a:pt x="85123" y="9275"/>
                  <a:pt x="88211" y="0"/>
                </a:cubicBezTo>
              </a:path>
            </a:pathLst>
          </a:custGeom>
          <a:noFill/>
          <a:ln cap="flat" cmpd="sng" w="9525">
            <a:solidFill>
              <a:srgbClr val="1155CC"/>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3" name="Google Shape;1713;g21e19deb98f_0_213"/>
          <p:cNvSpPr/>
          <p:nvPr/>
        </p:nvSpPr>
        <p:spPr>
          <a:xfrm>
            <a:off x="9524430" y="1328606"/>
            <a:ext cx="2128124" cy="476611"/>
          </a:xfrm>
          <a:custGeom>
            <a:rect b="b" l="l" r="r" t="t"/>
            <a:pathLst>
              <a:path extrusionOk="0" h="22870" w="72379">
                <a:moveTo>
                  <a:pt x="0" y="22870"/>
                </a:moveTo>
                <a:cubicBezTo>
                  <a:pt x="17337" y="19022"/>
                  <a:pt x="34386" y="13973"/>
                  <a:pt x="51519" y="9299"/>
                </a:cubicBezTo>
                <a:cubicBezTo>
                  <a:pt x="58864" y="7295"/>
                  <a:pt x="69966" y="7220"/>
                  <a:pt x="72379" y="0"/>
                </a:cubicBezTo>
              </a:path>
            </a:pathLst>
          </a:custGeom>
          <a:noFill/>
          <a:ln cap="flat" cmpd="sng" w="9525">
            <a:solidFill>
              <a:srgbClr val="35E226"/>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4" name="Google Shape;1714;g21e19deb98f_0_213"/>
          <p:cNvSpPr/>
          <p:nvPr/>
        </p:nvSpPr>
        <p:spPr>
          <a:xfrm>
            <a:off x="9716569" y="1805254"/>
            <a:ext cx="2039446" cy="471380"/>
          </a:xfrm>
          <a:custGeom>
            <a:rect b="b" l="l" r="r" t="t"/>
            <a:pathLst>
              <a:path extrusionOk="0" h="22619" w="69363">
                <a:moveTo>
                  <a:pt x="0" y="22619"/>
                </a:moveTo>
                <a:cubicBezTo>
                  <a:pt x="10010" y="18866"/>
                  <a:pt x="21043" y="18184"/>
                  <a:pt x="30912" y="14074"/>
                </a:cubicBezTo>
                <a:cubicBezTo>
                  <a:pt x="36191" y="11876"/>
                  <a:pt x="39793" y="5545"/>
                  <a:pt x="45488" y="5026"/>
                </a:cubicBezTo>
                <a:cubicBezTo>
                  <a:pt x="53587" y="4288"/>
                  <a:pt x="63612" y="5751"/>
                  <a:pt x="69363" y="0"/>
                </a:cubicBezTo>
              </a:path>
            </a:pathLst>
          </a:custGeom>
          <a:noFill/>
          <a:ln cap="flat" cmpd="sng" w="9525">
            <a:solidFill>
              <a:srgbClr val="FF00FF"/>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5" name="Google Shape;1715;g21e19deb98f_0_213"/>
          <p:cNvSpPr/>
          <p:nvPr/>
        </p:nvSpPr>
        <p:spPr>
          <a:xfrm rot="-697689">
            <a:off x="363613" y="4124117"/>
            <a:ext cx="372025" cy="107637"/>
          </a:xfrm>
          <a:custGeom>
            <a:rect b="b" l="l" r="r" t="t"/>
            <a:pathLst>
              <a:path extrusionOk="0" h="4218" w="14997">
                <a:moveTo>
                  <a:pt x="14997" y="0"/>
                </a:moveTo>
                <a:cubicBezTo>
                  <a:pt x="10352" y="2322"/>
                  <a:pt x="5193" y="4218"/>
                  <a:pt x="0" y="4218"/>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6" name="Google Shape;1716;g21e19deb98f_0_213"/>
          <p:cNvSpPr/>
          <p:nvPr/>
        </p:nvSpPr>
        <p:spPr>
          <a:xfrm>
            <a:off x="698078" y="4050382"/>
            <a:ext cx="289379" cy="48849"/>
          </a:xfrm>
          <a:custGeom>
            <a:rect b="b" l="l" r="r" t="t"/>
            <a:pathLst>
              <a:path extrusionOk="0" h="2344" w="9842">
                <a:moveTo>
                  <a:pt x="9842" y="0"/>
                </a:moveTo>
                <a:cubicBezTo>
                  <a:pt x="6486" y="337"/>
                  <a:pt x="3131" y="1091"/>
                  <a:pt x="0" y="2344"/>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7" name="Google Shape;1717;g21e19deb98f_0_213"/>
          <p:cNvSpPr/>
          <p:nvPr/>
        </p:nvSpPr>
        <p:spPr>
          <a:xfrm>
            <a:off x="10193292" y="2450027"/>
            <a:ext cx="1741951" cy="452582"/>
          </a:xfrm>
          <a:custGeom>
            <a:rect b="b" l="l" r="r" t="t"/>
            <a:pathLst>
              <a:path extrusionOk="0" h="21717" w="59245">
                <a:moveTo>
                  <a:pt x="0" y="21717"/>
                </a:moveTo>
                <a:cubicBezTo>
                  <a:pt x="2868" y="15017"/>
                  <a:pt x="13237" y="15510"/>
                  <a:pt x="20193" y="13335"/>
                </a:cubicBezTo>
                <a:cubicBezTo>
                  <a:pt x="26786" y="11274"/>
                  <a:pt x="31696" y="5297"/>
                  <a:pt x="38290" y="3238"/>
                </a:cubicBezTo>
                <a:cubicBezTo>
                  <a:pt x="45036" y="1131"/>
                  <a:pt x="52387" y="1710"/>
                  <a:pt x="59245" y="0"/>
                </a:cubicBezTo>
              </a:path>
            </a:pathLst>
          </a:custGeom>
          <a:noFill/>
          <a:ln cap="flat" cmpd="sng" w="9525">
            <a:solidFill>
              <a:srgbClr val="FF0000"/>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8" name="Google Shape;1718;g21e19deb98f_0_213"/>
          <p:cNvSpPr/>
          <p:nvPr/>
        </p:nvSpPr>
        <p:spPr>
          <a:xfrm>
            <a:off x="972021" y="3350379"/>
            <a:ext cx="1573170" cy="701929"/>
          </a:xfrm>
          <a:custGeom>
            <a:rect b="b" l="l" r="r" t="t"/>
            <a:pathLst>
              <a:path extrusionOk="0" h="29162" w="49428">
                <a:moveTo>
                  <a:pt x="0" y="29162"/>
                </a:moveTo>
                <a:cubicBezTo>
                  <a:pt x="1843" y="25478"/>
                  <a:pt x="6354" y="23867"/>
                  <a:pt x="9886" y="21748"/>
                </a:cubicBezTo>
                <a:cubicBezTo>
                  <a:pt x="18124" y="16806"/>
                  <a:pt x="25679" y="10487"/>
                  <a:pt x="34599" y="6920"/>
                </a:cubicBezTo>
                <a:cubicBezTo>
                  <a:pt x="39664" y="4895"/>
                  <a:pt x="43973" y="0"/>
                  <a:pt x="49428"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9" name="Google Shape;1719;g21e19deb98f_0_213"/>
          <p:cNvSpPr/>
          <p:nvPr/>
        </p:nvSpPr>
        <p:spPr>
          <a:xfrm rot="10800000">
            <a:off x="3320126" y="4419281"/>
            <a:ext cx="1208100" cy="1095300"/>
          </a:xfrm>
          <a:prstGeom prst="wedgeRectCallout">
            <a:avLst>
              <a:gd fmla="val -20833" name="adj1"/>
              <a:gd fmla="val 62500" name="adj2"/>
            </a:avLst>
          </a:prstGeom>
          <a:solidFill>
            <a:srgbClr val="D0E0E3"/>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20" name="Google Shape;1720;g21e19deb98f_0_213"/>
          <p:cNvSpPr/>
          <p:nvPr/>
        </p:nvSpPr>
        <p:spPr>
          <a:xfrm rot="10800000">
            <a:off x="1732492" y="4419256"/>
            <a:ext cx="1587900" cy="1095300"/>
          </a:xfrm>
          <a:prstGeom prst="wedgeRectCallout">
            <a:avLst>
              <a:gd fmla="val -20833" name="adj1"/>
              <a:gd fmla="val 62500" name="adj2"/>
            </a:avLst>
          </a:prstGeom>
          <a:solidFill>
            <a:srgbClr val="FCE5CD"/>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21" name="Google Shape;1721;g21e19deb98f_0_213"/>
          <p:cNvSpPr/>
          <p:nvPr/>
        </p:nvSpPr>
        <p:spPr>
          <a:xfrm rot="10800000">
            <a:off x="309858" y="4414850"/>
            <a:ext cx="1422600" cy="1105200"/>
          </a:xfrm>
          <a:prstGeom prst="wedgeRectCallout">
            <a:avLst>
              <a:gd fmla="val -20833" name="adj1"/>
              <a:gd fmla="val 62500" name="adj2"/>
            </a:avLst>
          </a:prstGeom>
          <a:solidFill>
            <a:srgbClr val="FCE5CD"/>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22" name="Google Shape;1722;g21e19deb98f_0_213"/>
          <p:cNvSpPr/>
          <p:nvPr/>
        </p:nvSpPr>
        <p:spPr>
          <a:xfrm>
            <a:off x="316458" y="4419500"/>
            <a:ext cx="14883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Осознание потребности.</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Зарождение.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 1-3 месяцев</a:t>
            </a:r>
            <a:endParaRPr b="1" i="0" sz="1333" u="none" cap="none" strike="noStrike">
              <a:solidFill>
                <a:srgbClr val="000000"/>
              </a:solidFill>
              <a:latin typeface="Arial"/>
              <a:ea typeface="Arial"/>
              <a:cs typeface="Arial"/>
              <a:sym typeface="Arial"/>
            </a:endParaRPr>
          </a:p>
        </p:txBody>
      </p:sp>
      <p:sp>
        <p:nvSpPr>
          <p:cNvPr id="1723" name="Google Shape;1723;g21e19deb98f_0_213"/>
          <p:cNvSpPr/>
          <p:nvPr/>
        </p:nvSpPr>
        <p:spPr>
          <a:xfrm flipH="1">
            <a:off x="1643692" y="4419633"/>
            <a:ext cx="16767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Становление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3-12 месяцев</a:t>
            </a:r>
            <a:endParaRPr b="1" i="0" sz="1333" u="none" cap="none" strike="noStrike">
              <a:solidFill>
                <a:srgbClr val="000000"/>
              </a:solidFill>
              <a:latin typeface="Arial"/>
              <a:ea typeface="Arial"/>
              <a:cs typeface="Arial"/>
              <a:sym typeface="Arial"/>
            </a:endParaRPr>
          </a:p>
        </p:txBody>
      </p:sp>
      <p:sp>
        <p:nvSpPr>
          <p:cNvPr id="1724" name="Google Shape;1724;g21e19deb98f_0_213"/>
          <p:cNvSpPr/>
          <p:nvPr/>
        </p:nvSpPr>
        <p:spPr>
          <a:xfrm rot="10800000">
            <a:off x="4528124" y="4419281"/>
            <a:ext cx="1819500" cy="10953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25" name="Google Shape;1725;g21e19deb98f_0_213"/>
          <p:cNvSpPr/>
          <p:nvPr/>
        </p:nvSpPr>
        <p:spPr>
          <a:xfrm rot="10800000">
            <a:off x="6328958" y="4419618"/>
            <a:ext cx="1625700" cy="10908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26" name="Google Shape;1726;g21e19deb98f_0_213"/>
          <p:cNvSpPr/>
          <p:nvPr/>
        </p:nvSpPr>
        <p:spPr>
          <a:xfrm rot="10800000">
            <a:off x="7954592" y="4419618"/>
            <a:ext cx="1802400" cy="10908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27" name="Google Shape;1727;g21e19deb98f_0_213"/>
          <p:cNvSpPr/>
          <p:nvPr/>
        </p:nvSpPr>
        <p:spPr>
          <a:xfrm flipH="1">
            <a:off x="3401092" y="4431993"/>
            <a:ext cx="10464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Формализация</a:t>
            </a:r>
            <a:endParaRPr b="1" i="0" sz="1333" u="none" cap="none" strike="noStrike">
              <a:solidFill>
                <a:srgbClr val="000000"/>
              </a:solidFill>
              <a:latin typeface="Arial"/>
              <a:ea typeface="Arial"/>
              <a:cs typeface="Arial"/>
              <a:sym typeface="Arial"/>
            </a:endParaRPr>
          </a:p>
        </p:txBody>
      </p:sp>
      <p:sp>
        <p:nvSpPr>
          <p:cNvPr id="1728" name="Google Shape;1728;g21e19deb98f_0_213"/>
          <p:cNvSpPr/>
          <p:nvPr/>
        </p:nvSpPr>
        <p:spPr>
          <a:xfrm flipH="1">
            <a:off x="4528292" y="4456502"/>
            <a:ext cx="18195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Вовлечение и масштабирование       </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1 - 3 года</a:t>
            </a:r>
            <a:endParaRPr b="1" i="0" sz="1333" u="none" cap="none" strike="noStrike">
              <a:solidFill>
                <a:srgbClr val="000000"/>
              </a:solidFill>
              <a:latin typeface="Arial"/>
              <a:ea typeface="Arial"/>
              <a:cs typeface="Arial"/>
              <a:sym typeface="Arial"/>
            </a:endParaRPr>
          </a:p>
        </p:txBody>
      </p:sp>
      <p:sp>
        <p:nvSpPr>
          <p:cNvPr id="1729" name="Google Shape;1729;g21e19deb98f_0_213"/>
          <p:cNvSpPr/>
          <p:nvPr/>
        </p:nvSpPr>
        <p:spPr>
          <a:xfrm flipH="1">
            <a:off x="6276700" y="4513899"/>
            <a:ext cx="1671300" cy="851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Управление своими результатами</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2-3 года</a:t>
            </a:r>
            <a:endParaRPr b="1" i="0" sz="1333" u="none" cap="none" strike="noStrike">
              <a:solidFill>
                <a:srgbClr val="000000"/>
              </a:solidFill>
              <a:latin typeface="Arial"/>
              <a:ea typeface="Arial"/>
              <a:cs typeface="Arial"/>
              <a:sym typeface="Arial"/>
            </a:endParaRPr>
          </a:p>
        </p:txBody>
      </p:sp>
      <p:sp>
        <p:nvSpPr>
          <p:cNvPr id="1730" name="Google Shape;1730;g21e19deb98f_0_213"/>
          <p:cNvSpPr/>
          <p:nvPr/>
        </p:nvSpPr>
        <p:spPr>
          <a:xfrm flipH="1">
            <a:off x="7982458" y="4482433"/>
            <a:ext cx="1608000" cy="851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Устойчивое развитие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3-5 лет </a:t>
            </a:r>
            <a:endParaRPr b="1" i="0" sz="1333" u="none" cap="none" strike="noStrike">
              <a:solidFill>
                <a:srgbClr val="000000"/>
              </a:solidFill>
              <a:latin typeface="Arial"/>
              <a:ea typeface="Arial"/>
              <a:cs typeface="Arial"/>
              <a:sym typeface="Arial"/>
            </a:endParaRPr>
          </a:p>
        </p:txBody>
      </p:sp>
      <p:sp>
        <p:nvSpPr>
          <p:cNvPr id="1731" name="Google Shape;1731;g21e19deb98f_0_213"/>
          <p:cNvSpPr/>
          <p:nvPr/>
        </p:nvSpPr>
        <p:spPr>
          <a:xfrm rot="10800000">
            <a:off x="10739492" y="4421384"/>
            <a:ext cx="1195800" cy="1092300"/>
          </a:xfrm>
          <a:prstGeom prst="wedgeRectCallout">
            <a:avLst>
              <a:gd fmla="val -20833" name="adj1"/>
              <a:gd fmla="val 62500" name="adj2"/>
            </a:avLst>
          </a:prstGeom>
          <a:solidFill>
            <a:srgbClr val="C9DAF8"/>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32" name="Google Shape;1732;g21e19deb98f_0_213"/>
          <p:cNvSpPr/>
          <p:nvPr/>
        </p:nvSpPr>
        <p:spPr>
          <a:xfrm rot="10800000">
            <a:off x="9618354" y="4419016"/>
            <a:ext cx="1288800" cy="1092300"/>
          </a:xfrm>
          <a:prstGeom prst="wedgeRectCallout">
            <a:avLst>
              <a:gd fmla="val -20833" name="adj1"/>
              <a:gd fmla="val 62500" name="adj2"/>
            </a:avLst>
          </a:prstGeom>
          <a:solidFill>
            <a:srgbClr val="B4A7D6"/>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1733" name="Google Shape;1733;g21e19deb98f_0_213"/>
          <p:cNvSpPr/>
          <p:nvPr/>
        </p:nvSpPr>
        <p:spPr>
          <a:xfrm flipH="1" rot="-854">
            <a:off x="9661237" y="4482584"/>
            <a:ext cx="1208100" cy="8508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Митоз </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(распад, деление)</a:t>
            </a:r>
            <a:endParaRPr b="1" i="0" sz="1333" u="none" cap="none" strike="noStrike">
              <a:solidFill>
                <a:srgbClr val="000000"/>
              </a:solidFill>
              <a:latin typeface="Arial"/>
              <a:ea typeface="Arial"/>
              <a:cs typeface="Arial"/>
              <a:sym typeface="Arial"/>
            </a:endParaRPr>
          </a:p>
        </p:txBody>
      </p:sp>
      <p:sp>
        <p:nvSpPr>
          <p:cNvPr id="1734" name="Google Shape;1734;g21e19deb98f_0_213"/>
          <p:cNvSpPr/>
          <p:nvPr/>
        </p:nvSpPr>
        <p:spPr>
          <a:xfrm flipH="1" rot="-935">
            <a:off x="10878117" y="4432143"/>
            <a:ext cx="1103400" cy="8508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Угасание,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смерть</a:t>
            </a:r>
            <a:endParaRPr b="1" i="0" sz="1333" u="none" cap="none" strike="noStrike">
              <a:solidFill>
                <a:srgbClr val="000000"/>
              </a:solidFill>
              <a:latin typeface="Arial"/>
              <a:ea typeface="Arial"/>
              <a:cs typeface="Arial"/>
              <a:sym typeface="Arial"/>
            </a:endParaRPr>
          </a:p>
        </p:txBody>
      </p:sp>
      <p:cxnSp>
        <p:nvCxnSpPr>
          <p:cNvPr id="1735" name="Google Shape;1735;g21e19deb98f_0_213"/>
          <p:cNvCxnSpPr/>
          <p:nvPr/>
        </p:nvCxnSpPr>
        <p:spPr>
          <a:xfrm>
            <a:off x="4188460" y="5525606"/>
            <a:ext cx="7746900" cy="258000"/>
          </a:xfrm>
          <a:prstGeom prst="bentConnector3">
            <a:avLst>
              <a:gd fmla="val -247" name="adj1"/>
            </a:avLst>
          </a:prstGeom>
          <a:noFill/>
          <a:ln cap="flat" cmpd="sng" w="9525">
            <a:solidFill>
              <a:schemeClr val="dk2"/>
            </a:solidFill>
            <a:prstDash val="solid"/>
            <a:round/>
            <a:headEnd len="sm" w="sm" type="none"/>
            <a:tailEnd len="sm" w="sm" type="none"/>
          </a:ln>
        </p:spPr>
      </p:cxnSp>
      <p:sp>
        <p:nvSpPr>
          <p:cNvPr id="1736" name="Google Shape;1736;g21e19deb98f_0_213"/>
          <p:cNvSpPr txBox="1"/>
          <p:nvPr/>
        </p:nvSpPr>
        <p:spPr>
          <a:xfrm>
            <a:off x="11265292"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8</a:t>
            </a:r>
            <a:endParaRPr b="0" i="0" sz="1700" u="none" cap="none" strike="noStrike">
              <a:solidFill>
                <a:srgbClr val="000000"/>
              </a:solidFill>
              <a:latin typeface="Arial Black"/>
              <a:ea typeface="Arial Black"/>
              <a:cs typeface="Arial Black"/>
              <a:sym typeface="Arial Black"/>
            </a:endParaRPr>
          </a:p>
        </p:txBody>
      </p:sp>
      <p:pic>
        <p:nvPicPr>
          <p:cNvPr id="1737" name="Google Shape;1737;g21e19deb98f_0_21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738" name="Google Shape;1738;g21e19deb98f_0_213"/>
          <p:cNvGrpSpPr/>
          <p:nvPr/>
        </p:nvGrpSpPr>
        <p:grpSpPr>
          <a:xfrm>
            <a:off x="319205" y="181925"/>
            <a:ext cx="7983395" cy="652819"/>
            <a:chOff x="319205" y="181925"/>
            <a:chExt cx="7983395" cy="652819"/>
          </a:xfrm>
        </p:grpSpPr>
        <p:sp>
          <p:nvSpPr>
            <p:cNvPr id="1739" name="Google Shape;1739;g21e19deb98f_0_21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ЖИЗНЕННЫЙ ЦИКЛ</a:t>
              </a:r>
              <a:endParaRPr b="0" i="0" sz="1400" u="none" cap="none" strike="noStrike">
                <a:solidFill>
                  <a:srgbClr val="000000"/>
                </a:solidFill>
                <a:latin typeface="Arial"/>
                <a:ea typeface="Arial"/>
                <a:cs typeface="Arial"/>
                <a:sym typeface="Arial"/>
              </a:endParaRPr>
            </a:p>
          </p:txBody>
        </p:sp>
        <p:grpSp>
          <p:nvGrpSpPr>
            <p:cNvPr id="1740" name="Google Shape;1740;g21e19deb98f_0_213"/>
            <p:cNvGrpSpPr/>
            <p:nvPr/>
          </p:nvGrpSpPr>
          <p:grpSpPr>
            <a:xfrm rot="-5400000">
              <a:off x="3571123" y="-2501629"/>
              <a:ext cx="84454" cy="6588292"/>
              <a:chOff x="9716426" y="4499789"/>
              <a:chExt cx="100565" cy="930300"/>
            </a:xfrm>
          </p:grpSpPr>
          <p:sp>
            <p:nvSpPr>
              <p:cNvPr id="1741" name="Google Shape;1741;g21e19deb98f_0_21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42" name="Google Shape;1742;g21e19deb98f_0_21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3F3F3">
            <a:alpha val="76860"/>
          </a:srgbClr>
        </a:solidFill>
      </p:bgPr>
    </p:bg>
    <p:spTree>
      <p:nvGrpSpPr>
        <p:cNvPr id="1746" name="Shape 1746"/>
        <p:cNvGrpSpPr/>
        <p:nvPr/>
      </p:nvGrpSpPr>
      <p:grpSpPr>
        <a:xfrm>
          <a:off x="0" y="0"/>
          <a:ext cx="0" cy="0"/>
          <a:chOff x="0" y="0"/>
          <a:chExt cx="0" cy="0"/>
        </a:xfrm>
      </p:grpSpPr>
      <p:grpSp>
        <p:nvGrpSpPr>
          <p:cNvPr id="1747" name="Google Shape;1747;g21e19deb98f_0_277"/>
          <p:cNvGrpSpPr/>
          <p:nvPr/>
        </p:nvGrpSpPr>
        <p:grpSpPr>
          <a:xfrm>
            <a:off x="319205" y="181925"/>
            <a:ext cx="7983395" cy="652819"/>
            <a:chOff x="319205" y="181925"/>
            <a:chExt cx="7983395" cy="652819"/>
          </a:xfrm>
        </p:grpSpPr>
        <p:sp>
          <p:nvSpPr>
            <p:cNvPr id="1748" name="Google Shape;1748;g21e19deb98f_0_27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МАРКЕРЫ ЖЦ</a:t>
              </a:r>
              <a:endParaRPr b="0" i="0" sz="1400" u="none" cap="none" strike="noStrike">
                <a:solidFill>
                  <a:srgbClr val="000000"/>
                </a:solidFill>
                <a:latin typeface="Arial"/>
                <a:ea typeface="Arial"/>
                <a:cs typeface="Arial"/>
                <a:sym typeface="Arial"/>
              </a:endParaRPr>
            </a:p>
          </p:txBody>
        </p:sp>
        <p:grpSp>
          <p:nvGrpSpPr>
            <p:cNvPr id="1749" name="Google Shape;1749;g21e19deb98f_0_277"/>
            <p:cNvGrpSpPr/>
            <p:nvPr/>
          </p:nvGrpSpPr>
          <p:grpSpPr>
            <a:xfrm rot="-5400000">
              <a:off x="3571123" y="-2501629"/>
              <a:ext cx="84454" cy="6588292"/>
              <a:chOff x="9716426" y="4499789"/>
              <a:chExt cx="100565" cy="930300"/>
            </a:xfrm>
          </p:grpSpPr>
          <p:sp>
            <p:nvSpPr>
              <p:cNvPr id="1750" name="Google Shape;1750;g21e19deb98f_0_27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51" name="Google Shape;1751;g21e19deb98f_0_27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graphicFrame>
        <p:nvGraphicFramePr>
          <p:cNvPr id="1752" name="Google Shape;1752;g21e19deb98f_0_277"/>
          <p:cNvGraphicFramePr/>
          <p:nvPr/>
        </p:nvGraphicFramePr>
        <p:xfrm>
          <a:off x="442921" y="970614"/>
          <a:ext cx="3000000" cy="3000000"/>
        </p:xfrm>
        <a:graphic>
          <a:graphicData uri="http://schemas.openxmlformats.org/drawingml/2006/table">
            <a:tbl>
              <a:tblPr>
                <a:noFill/>
                <a:tableStyleId>{4FC94484-C411-414C-854A-307A46ACA279}</a:tableStyleId>
              </a:tblPr>
              <a:tblGrid>
                <a:gridCol w="428050"/>
                <a:gridCol w="1648525"/>
                <a:gridCol w="9289125"/>
              </a:tblGrid>
              <a:tr h="222150">
                <a:tc>
                  <a:txBody>
                    <a:bodyPr/>
                    <a:lstStyle/>
                    <a:p>
                      <a:pPr indent="0" lvl="0" marL="0" marR="0" rtl="0" algn="ctr">
                        <a:lnSpc>
                          <a:spcPct val="100000"/>
                        </a:lnSpc>
                        <a:spcBef>
                          <a:spcPts val="0"/>
                        </a:spcBef>
                        <a:spcAft>
                          <a:spcPts val="0"/>
                        </a:spcAft>
                        <a:buClr>
                          <a:srgbClr val="000000"/>
                        </a:buClr>
                        <a:buSzPts val="800"/>
                        <a:buFont typeface="Arial"/>
                        <a:buNone/>
                      </a:pPr>
                      <a:r>
                        <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solidFill>
                      <a:srgbClr val="5B9BD5">
                        <a:alpha val="20000"/>
                      </a:srgbClr>
                    </a:solidFill>
                  </a:tcPr>
                </a:tc>
                <a:tc>
                  <a:txBody>
                    <a:bodyPr/>
                    <a:lstStyle/>
                    <a:p>
                      <a:pPr indent="0" lvl="0" marL="0" marR="0" rtl="0" algn="ctr">
                        <a:lnSpc>
                          <a:spcPct val="115000"/>
                        </a:lnSpc>
                        <a:spcBef>
                          <a:spcPts val="0"/>
                        </a:spcBef>
                        <a:spcAft>
                          <a:spcPts val="0"/>
                        </a:spcAft>
                        <a:buClr>
                          <a:srgbClr val="000000"/>
                        </a:buClr>
                        <a:buSzPts val="800"/>
                        <a:buFont typeface="Arial"/>
                        <a:buNone/>
                      </a:pPr>
                      <a:r>
                        <a:rPr b="1" lang="ru-RU" sz="1100" u="none" cap="none" strike="noStrike"/>
                        <a:t>Этап</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solidFill>
                      <a:srgbClr val="5B9BD5">
                        <a:alpha val="20000"/>
                      </a:srgbClr>
                    </a:solidFill>
                  </a:tcPr>
                </a:tc>
                <a:tc>
                  <a:txBody>
                    <a:bodyPr/>
                    <a:lstStyle/>
                    <a:p>
                      <a:pPr indent="0" lvl="0" marL="0" marR="0" rtl="0" algn="ctr">
                        <a:lnSpc>
                          <a:spcPct val="115000"/>
                        </a:lnSpc>
                        <a:spcBef>
                          <a:spcPts val="0"/>
                        </a:spcBef>
                        <a:spcAft>
                          <a:spcPts val="0"/>
                        </a:spcAft>
                        <a:buClr>
                          <a:srgbClr val="000000"/>
                        </a:buClr>
                        <a:buSzPts val="800"/>
                        <a:buFont typeface="Arial"/>
                        <a:buNone/>
                      </a:pPr>
                      <a:r>
                        <a:rPr b="1" lang="ru-RU" sz="1100" u="none" cap="none" strike="noStrike"/>
                        <a:t>Фокусы/ маркеры</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solidFill>
                      <a:srgbClr val="5B9BD5">
                        <a:alpha val="20000"/>
                      </a:srgbClr>
                    </a:solidFill>
                  </a:tcPr>
                </a:tc>
              </a:tr>
              <a:tr h="222150">
                <a:tc rowSpan="4">
                  <a:txBody>
                    <a:bodyPr/>
                    <a:lstStyle/>
                    <a:p>
                      <a:pPr indent="0" lvl="0" marL="0" marR="0" rtl="0" algn="ctr">
                        <a:lnSpc>
                          <a:spcPct val="115000"/>
                        </a:lnSpc>
                        <a:spcBef>
                          <a:spcPts val="0"/>
                        </a:spcBef>
                        <a:spcAft>
                          <a:spcPts val="0"/>
                        </a:spcAft>
                        <a:buClr>
                          <a:srgbClr val="000000"/>
                        </a:buClr>
                        <a:buSzPts val="700"/>
                        <a:buFont typeface="Arial"/>
                        <a:buNone/>
                      </a:pPr>
                      <a:r>
                        <a:rPr b="1" lang="ru-RU" sz="1100" u="none" cap="none" strike="noStrike"/>
                        <a:t>1</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c rowSpan="4">
                  <a:txBody>
                    <a:bodyPr/>
                    <a:lstStyle/>
                    <a:p>
                      <a:pPr indent="0" lvl="0" marL="0" marR="0" rtl="0" algn="l">
                        <a:lnSpc>
                          <a:spcPct val="115000"/>
                        </a:lnSpc>
                        <a:spcBef>
                          <a:spcPts val="0"/>
                        </a:spcBef>
                        <a:spcAft>
                          <a:spcPts val="0"/>
                        </a:spcAft>
                        <a:buClr>
                          <a:srgbClr val="000000"/>
                        </a:buClr>
                        <a:buSzPts val="700"/>
                        <a:buFont typeface="Arial"/>
                        <a:buNone/>
                      </a:pPr>
                      <a:r>
                        <a:rPr b="1" lang="ru-RU" sz="1100" u="none" cap="none" strike="noStrike"/>
                        <a:t>Осознание потребности в создании сообщества. Зарождение</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solidFill>
                            <a:srgbClr val="000000"/>
                          </a:solidFill>
                        </a:rPr>
                        <a:t>Первые лидеры сообщества понимают свои цели, мотивы создания сообщества.</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2221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Обеспечена поддержка близкого круга единомышленников.</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2221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Определены области внимания сообщества, направления и тематика.</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3393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solidFill>
                            <a:srgbClr val="000000"/>
                          </a:solidFill>
                        </a:rPr>
                        <a:t>Обоснована необходимость создания сообщества на уровне компании.</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326100">
                <a:tc rowSpan="4">
                  <a:txBody>
                    <a:bodyPr/>
                    <a:lstStyle/>
                    <a:p>
                      <a:pPr indent="0" lvl="0" marL="0" marR="0" rtl="0" algn="ctr">
                        <a:lnSpc>
                          <a:spcPct val="115000"/>
                        </a:lnSpc>
                        <a:spcBef>
                          <a:spcPts val="0"/>
                        </a:spcBef>
                        <a:spcAft>
                          <a:spcPts val="0"/>
                        </a:spcAft>
                        <a:buClr>
                          <a:srgbClr val="000000"/>
                        </a:buClr>
                        <a:buSzPts val="700"/>
                        <a:buFont typeface="Arial"/>
                        <a:buNone/>
                      </a:pPr>
                      <a:r>
                        <a:rPr b="1" lang="ru-RU" sz="1100" u="none" cap="none" strike="noStrike"/>
                        <a:t>2</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c rowSpan="4">
                  <a:txBody>
                    <a:bodyPr/>
                    <a:lstStyle/>
                    <a:p>
                      <a:pPr indent="0" lvl="0" marL="0" marR="0" rtl="0" algn="l">
                        <a:lnSpc>
                          <a:spcPct val="115000"/>
                        </a:lnSpc>
                        <a:spcBef>
                          <a:spcPts val="0"/>
                        </a:spcBef>
                        <a:spcAft>
                          <a:spcPts val="0"/>
                        </a:spcAft>
                        <a:buClr>
                          <a:srgbClr val="000000"/>
                        </a:buClr>
                        <a:buSzPts val="700"/>
                        <a:buFont typeface="Arial"/>
                        <a:buNone/>
                      </a:pPr>
                      <a:r>
                        <a:rPr b="1" lang="ru-RU" sz="1100" u="none" cap="none" strike="noStrike"/>
                        <a:t>Становление</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Создана инфраструктура для сообщества, обеспечены возможности коллективного общения и взаимодействия (онлайн/ офлайн).</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2221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В сообществе происходят регулярные активности, общение.</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346725">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a:t>Проявлены ц</a:t>
                      </a:r>
                      <a:r>
                        <a:rPr lang="ru-RU" sz="1100" u="none" cap="none" strike="noStrike"/>
                        <a:t>енности и первые правила лидеров, ядра и ближнего круга единомышленников комплементарна идее сообщества и компании.</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513375">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solidFill>
                            <a:srgbClr val="000000"/>
                          </a:solidFill>
                        </a:rPr>
                        <a:t>Определён лидерский состав, ядро сообщества.</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222150">
                <a:tc rowSpan="8">
                  <a:txBody>
                    <a:bodyPr/>
                    <a:lstStyle/>
                    <a:p>
                      <a:pPr indent="0" lvl="0" marL="0" marR="0" rtl="0" algn="ctr">
                        <a:lnSpc>
                          <a:spcPct val="115000"/>
                        </a:lnSpc>
                        <a:spcBef>
                          <a:spcPts val="0"/>
                        </a:spcBef>
                        <a:spcAft>
                          <a:spcPts val="0"/>
                        </a:spcAft>
                        <a:buClr>
                          <a:srgbClr val="000000"/>
                        </a:buClr>
                        <a:buSzPts val="700"/>
                        <a:buFont typeface="Arial"/>
                        <a:buNone/>
                      </a:pPr>
                      <a:r>
                        <a:rPr b="1" lang="ru-RU" sz="1100" u="none" cap="none" strike="noStrike"/>
                        <a:t>3</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c rowSpan="8">
                  <a:txBody>
                    <a:bodyPr/>
                    <a:lstStyle/>
                    <a:p>
                      <a:pPr indent="0" lvl="0" marL="0" marR="0" rtl="0" algn="l">
                        <a:lnSpc>
                          <a:spcPct val="115000"/>
                        </a:lnSpc>
                        <a:spcBef>
                          <a:spcPts val="0"/>
                        </a:spcBef>
                        <a:spcAft>
                          <a:spcPts val="0"/>
                        </a:spcAft>
                        <a:buClr>
                          <a:srgbClr val="000000"/>
                        </a:buClr>
                        <a:buSzPts val="700"/>
                        <a:buFont typeface="Arial"/>
                        <a:buNone/>
                      </a:pPr>
                      <a:r>
                        <a:rPr b="1" lang="ru-RU" sz="1100" u="none" cap="none" strike="noStrike"/>
                        <a:t>Формализация сообщества</a:t>
                      </a:r>
                      <a:endParaRPr b="1"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Функция формализации распределена и закреплена за кем-то в сообществе.</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605525">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solidFill>
                            <a:srgbClr val="000000"/>
                          </a:solidFill>
                        </a:rPr>
                        <a:t>В сообществе есть база знаний. Описаны ключевые процессы в сообществе. Описана культура сообщества: ценности, принципы, правила, и она доступна всем участникам сообщества.</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31580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Сформирована стратегия / видение / дорожная карта и планы сообщества. А также критерии их реализации.</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2221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Ключевые участники/эксперты являются и лидерами, вовлечены в управление сообщества.</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40550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В сообществе описаны профили/образы участники разных типов: лидер, активист, волонтер, пассивный. </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2221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В сообществе ведется учет участников, партнеров, спонсоров, стейкхолдеров, волонтеров.</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4499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Сообщество задумывается о бренде, о визуальном представлении сообщества в разных каналах. </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r h="449950">
                <a:tc vMerge="1"/>
                <a:tc vMerge="1"/>
                <a:tc>
                  <a:txBody>
                    <a:bodyPr/>
                    <a:lstStyle/>
                    <a:p>
                      <a:pPr indent="0" lvl="0" marL="0" marR="0" rtl="0" algn="l">
                        <a:lnSpc>
                          <a:spcPct val="115000"/>
                        </a:lnSpc>
                        <a:spcBef>
                          <a:spcPts val="0"/>
                        </a:spcBef>
                        <a:spcAft>
                          <a:spcPts val="0"/>
                        </a:spcAft>
                        <a:buClr>
                          <a:srgbClr val="000000"/>
                        </a:buClr>
                        <a:buSzPts val="700"/>
                        <a:buFont typeface="Arial"/>
                        <a:buNone/>
                      </a:pPr>
                      <a:r>
                        <a:rPr lang="ru-RU" sz="1100" u="none" cap="none" strike="noStrike"/>
                        <a:t>В сообществе закреплены ключевые функциональные роли. Эмоциональные роли выявлены, осознанно поддерживаются ядром сообщества. </a:t>
                      </a:r>
                      <a:endParaRPr sz="1100" u="none" cap="none" strike="noStrike"/>
                    </a:p>
                  </a:txBody>
                  <a:tcPr marT="12950" marB="12950" marR="25025" marL="25025" anchor="ctr">
                    <a:lnL cap="flat" cmpd="sng" w="9525">
                      <a:solidFill>
                        <a:srgbClr val="4285F4"/>
                      </a:solidFill>
                      <a:prstDash val="dot"/>
                      <a:round/>
                      <a:headEnd len="sm" w="sm" type="none"/>
                      <a:tailEnd len="sm" w="sm" type="none"/>
                    </a:lnL>
                    <a:lnR cap="flat" cmpd="sng" w="9525">
                      <a:solidFill>
                        <a:srgbClr val="4285F4"/>
                      </a:solidFill>
                      <a:prstDash val="dot"/>
                      <a:round/>
                      <a:headEnd len="sm" w="sm" type="none"/>
                      <a:tailEnd len="sm" w="sm" type="none"/>
                    </a:lnR>
                    <a:lnT cap="flat" cmpd="sng" w="9525">
                      <a:solidFill>
                        <a:srgbClr val="4285F4"/>
                      </a:solidFill>
                      <a:prstDash val="dot"/>
                      <a:round/>
                      <a:headEnd len="sm" w="sm" type="none"/>
                      <a:tailEnd len="sm" w="sm" type="none"/>
                    </a:lnT>
                    <a:lnB cap="flat" cmpd="sng" w="9525">
                      <a:solidFill>
                        <a:srgbClr val="4285F4"/>
                      </a:solidFill>
                      <a:prstDash val="dot"/>
                      <a:round/>
                      <a:headEnd len="sm" w="sm" type="none"/>
                      <a:tailEnd len="sm" w="sm" type="none"/>
                    </a:lnB>
                  </a:tcPr>
                </a:tc>
              </a:tr>
            </a:tbl>
          </a:graphicData>
        </a:graphic>
      </p:graphicFrame>
      <p:pic>
        <p:nvPicPr>
          <p:cNvPr id="1753" name="Google Shape;1753;g21e19deb98f_0_277"/>
          <p:cNvPicPr preferRelativeResize="0"/>
          <p:nvPr/>
        </p:nvPicPr>
        <p:blipFill>
          <a:blip r:embed="rId3">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pic>
        <p:nvPicPr>
          <p:cNvPr id="1758" name="Google Shape;1758;g21e19deb98f_0_20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759" name="Google Shape;1759;g21e19deb98f_0_202"/>
          <p:cNvGrpSpPr/>
          <p:nvPr/>
        </p:nvGrpSpPr>
        <p:grpSpPr>
          <a:xfrm>
            <a:off x="319205" y="181925"/>
            <a:ext cx="7983395" cy="652819"/>
            <a:chOff x="319205" y="181925"/>
            <a:chExt cx="7983395" cy="652819"/>
          </a:xfrm>
        </p:grpSpPr>
        <p:sp>
          <p:nvSpPr>
            <p:cNvPr id="1760" name="Google Shape;1760;g21e19deb98f_0_202"/>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ЭВОЛЮЦИЯ В СООБЩЕСТВО</a:t>
              </a:r>
              <a:endParaRPr b="0" i="0" sz="1400" u="none" cap="none" strike="noStrike">
                <a:solidFill>
                  <a:srgbClr val="000000"/>
                </a:solidFill>
                <a:latin typeface="Arial"/>
                <a:ea typeface="Arial"/>
                <a:cs typeface="Arial"/>
                <a:sym typeface="Arial"/>
              </a:endParaRPr>
            </a:p>
          </p:txBody>
        </p:sp>
        <p:grpSp>
          <p:nvGrpSpPr>
            <p:cNvPr id="1761" name="Google Shape;1761;g21e19deb98f_0_202"/>
            <p:cNvGrpSpPr/>
            <p:nvPr/>
          </p:nvGrpSpPr>
          <p:grpSpPr>
            <a:xfrm rot="-5400000">
              <a:off x="3571123" y="-2501629"/>
              <a:ext cx="84454" cy="6588292"/>
              <a:chOff x="9716426" y="4499789"/>
              <a:chExt cx="100565" cy="930300"/>
            </a:xfrm>
          </p:grpSpPr>
          <p:sp>
            <p:nvSpPr>
              <p:cNvPr id="1762" name="Google Shape;1762;g21e19deb98f_0_20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63" name="Google Shape;1763;g21e19deb98f_0_20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graphicFrame>
        <p:nvGraphicFramePr>
          <p:cNvPr id="1764" name="Google Shape;1764;g21e19deb98f_0_202"/>
          <p:cNvGraphicFramePr/>
          <p:nvPr/>
        </p:nvGraphicFramePr>
        <p:xfrm>
          <a:off x="375645" y="1019201"/>
          <a:ext cx="3000000" cy="3000000"/>
        </p:xfrm>
        <a:graphic>
          <a:graphicData uri="http://schemas.openxmlformats.org/drawingml/2006/table">
            <a:tbl>
              <a:tblPr>
                <a:noFill/>
                <a:tableStyleId>{4FC94484-C411-414C-854A-307A46ACA279}</a:tableStyleId>
              </a:tblPr>
              <a:tblGrid>
                <a:gridCol w="3080025"/>
                <a:gridCol w="3677350"/>
                <a:gridCol w="4683350"/>
              </a:tblGrid>
              <a:tr h="693600">
                <a:tc>
                  <a:txBody>
                    <a:bodyPr/>
                    <a:lstStyle/>
                    <a:p>
                      <a:pPr indent="0" lvl="0" marL="0" marR="0" rtl="0" algn="l">
                        <a:lnSpc>
                          <a:spcPct val="100000"/>
                        </a:lnSpc>
                        <a:spcBef>
                          <a:spcPts val="0"/>
                        </a:spcBef>
                        <a:spcAft>
                          <a:spcPts val="0"/>
                        </a:spcAft>
                        <a:buClr>
                          <a:srgbClr val="000000"/>
                        </a:buClr>
                        <a:buSzPts val="2000"/>
                        <a:buFont typeface="Arial"/>
                        <a:buNone/>
                      </a:pPr>
                      <a:r>
                        <a:rPr b="1" lang="ru-RU" sz="1800" u="none" cap="none" strike="noStrike">
                          <a:solidFill>
                            <a:srgbClr val="000000"/>
                          </a:solidFill>
                          <a:latin typeface="Arial"/>
                          <a:ea typeface="Arial"/>
                          <a:cs typeface="Arial"/>
                          <a:sym typeface="Arial"/>
                        </a:rPr>
                        <a:t>Аудитория</a:t>
                      </a:r>
                      <a:endParaRPr b="1" sz="1800" u="none" cap="none" strike="noStrike">
                        <a:solidFill>
                          <a:srgbClr val="000000"/>
                        </a:solidFill>
                        <a:latin typeface="Arial"/>
                        <a:ea typeface="Arial"/>
                        <a:cs typeface="Arial"/>
                        <a:sym typeface="Arial"/>
                      </a:endParaRPr>
                    </a:p>
                  </a:txBody>
                  <a:tcPr marT="91425" marB="91425"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b="1" lang="ru-RU" sz="1800" u="none" cap="none" strike="noStrike">
                          <a:solidFill>
                            <a:srgbClr val="000000"/>
                          </a:solidFill>
                          <a:latin typeface="Arial"/>
                          <a:ea typeface="Arial"/>
                          <a:cs typeface="Arial"/>
                          <a:sym typeface="Arial"/>
                        </a:rPr>
                        <a:t>Проектная группа (команда)</a:t>
                      </a:r>
                      <a:endParaRPr b="1" sz="1800" u="none" cap="none" strike="noStrike">
                        <a:solidFill>
                          <a:srgbClr val="000000"/>
                        </a:solidFill>
                        <a:latin typeface="Arial"/>
                        <a:ea typeface="Arial"/>
                        <a:cs typeface="Arial"/>
                        <a:sym typeface="Arial"/>
                      </a:endParaRPr>
                    </a:p>
                  </a:txBody>
                  <a:tcPr marT="91425" marB="91425"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b="1" lang="ru-RU" sz="1800" u="none" cap="none" strike="noStrike">
                          <a:solidFill>
                            <a:srgbClr val="000000"/>
                          </a:solidFill>
                          <a:latin typeface="Arial"/>
                          <a:ea typeface="Arial"/>
                          <a:cs typeface="Arial"/>
                          <a:sym typeface="Arial"/>
                        </a:rPr>
                        <a:t>Сообщество</a:t>
                      </a:r>
                      <a:endParaRPr b="1" sz="1800" u="none" cap="none" strike="noStrike">
                        <a:solidFill>
                          <a:srgbClr val="000000"/>
                        </a:solidFill>
                        <a:latin typeface="Arial"/>
                        <a:ea typeface="Arial"/>
                        <a:cs typeface="Arial"/>
                        <a:sym typeface="Arial"/>
                      </a:endParaRPr>
                    </a:p>
                  </a:txBody>
                  <a:tcPr marT="91425" marB="91425" marR="91425" marL="91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EE00">
                        <a:alpha val="53730"/>
                      </a:srgbClr>
                    </a:solidFill>
                  </a:tcPr>
                </a:tc>
              </a:tr>
              <a:tr h="4856850">
                <a:tc>
                  <a:txBody>
                    <a:bodyPr/>
                    <a:lstStyle/>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Каждый сам за себя</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Нет связей между собой</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Редкие встречи или их нет</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Обмен информацией</a:t>
                      </a:r>
                      <a:endParaRPr sz="1800" u="none" cap="none" strike="noStrike">
                        <a:solidFill>
                          <a:srgbClr val="000000"/>
                        </a:solidFill>
                        <a:latin typeface="Arial"/>
                        <a:ea typeface="Arial"/>
                        <a:cs typeface="Arial"/>
                        <a:sym typeface="Arial"/>
                      </a:endParaRPr>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Есть понятие “Мы”</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Есть общая цель</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Распределение функций</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Регулярные встречи под задачу</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Иерархия </a:t>
                      </a:r>
                      <a:endParaRPr sz="18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latin typeface="Arial"/>
                          <a:ea typeface="Arial"/>
                          <a:cs typeface="Arial"/>
                          <a:sym typeface="Arial"/>
                        </a:rPr>
                        <a:t>Открытость, доверие</a:t>
                      </a:r>
                      <a:endParaRPr sz="1800" u="none" cap="none" strike="noStrike"/>
                    </a:p>
                    <a:p>
                      <a:pPr indent="-273050" lvl="0" marL="285750" marR="0" rtl="0" algn="l">
                        <a:lnSpc>
                          <a:spcPct val="100000"/>
                        </a:lnSpc>
                        <a:spcBef>
                          <a:spcPts val="0"/>
                        </a:spcBef>
                        <a:spcAft>
                          <a:spcPts val="0"/>
                        </a:spcAft>
                        <a:buClr>
                          <a:srgbClr val="000000"/>
                        </a:buClr>
                        <a:buSzPts val="2300"/>
                        <a:buFont typeface="Arial"/>
                        <a:buChar char="•"/>
                      </a:pPr>
                      <a:r>
                        <a:rPr lang="ru-RU" sz="1800" u="none" cap="none" strike="noStrike">
                          <a:solidFill>
                            <a:srgbClr val="000000"/>
                          </a:solidFill>
                        </a:rPr>
                        <a:t>Фокус на достижение результата</a:t>
                      </a:r>
                      <a:endParaRPr sz="1800" u="none" cap="none" strike="noStrike"/>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Добровольность и забота</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Горизонтальные связи</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Распределение ролей</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Регулярные встречи и совместные    дела (проекты)</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Неформальное общение, тусовки</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Дом сообщества</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Традиции, ритуалы</a:t>
                      </a:r>
                      <a:endParaRPr sz="1800" u="none" cap="none" strike="noStrike">
                        <a:solidFill>
                          <a:srgbClr val="000000"/>
                        </a:solidFill>
                        <a:latin typeface="Arial"/>
                        <a:ea typeface="Arial"/>
                        <a:cs typeface="Arial"/>
                        <a:sym typeface="Arial"/>
                      </a:endParaRPr>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t>Признание</a:t>
                      </a:r>
                      <a:endParaRPr sz="1800" u="none" cap="none" strike="noStrike"/>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t>Способность эволюционировать</a:t>
                      </a:r>
                      <a:endParaRPr sz="1800" u="none" cap="none" strike="noStrike"/>
                    </a:p>
                    <a:p>
                      <a:pPr indent="-241300" lvl="0" marL="285750" marR="0" rtl="0" algn="l">
                        <a:lnSpc>
                          <a:spcPct val="115000"/>
                        </a:lnSpc>
                        <a:spcBef>
                          <a:spcPts val="0"/>
                        </a:spcBef>
                        <a:spcAft>
                          <a:spcPts val="0"/>
                        </a:spcAft>
                        <a:buClr>
                          <a:srgbClr val="000000"/>
                        </a:buClr>
                        <a:buSzPts val="1800"/>
                        <a:buFont typeface="Arial"/>
                        <a:buChar char="•"/>
                      </a:pPr>
                      <a:r>
                        <a:rPr lang="ru-RU" sz="1800" u="none" cap="none" strike="noStrike">
                          <a:solidFill>
                            <a:srgbClr val="000000"/>
                          </a:solidFill>
                          <a:latin typeface="Arial"/>
                          <a:ea typeface="Arial"/>
                          <a:cs typeface="Arial"/>
                          <a:sym typeface="Arial"/>
                        </a:rPr>
                        <a:t>Миссия, цели выходят за пределы самого сообщества</a:t>
                      </a:r>
                      <a:endParaRPr sz="1800" u="none" cap="none" strike="noStrike">
                        <a:solidFill>
                          <a:srgbClr val="000000"/>
                        </a:solidFill>
                        <a:latin typeface="Arial"/>
                        <a:ea typeface="Arial"/>
                        <a:cs typeface="Arial"/>
                        <a:sym typeface="Arial"/>
                      </a:endParaRPr>
                    </a:p>
                    <a:p>
                      <a:pPr indent="-342900" lvl="0" marL="457200" marR="0" rtl="0" algn="l">
                        <a:lnSpc>
                          <a:spcPct val="115000"/>
                        </a:lnSpc>
                        <a:spcBef>
                          <a:spcPts val="0"/>
                        </a:spcBef>
                        <a:spcAft>
                          <a:spcPts val="0"/>
                        </a:spcAft>
                        <a:buClr>
                          <a:srgbClr val="E31E24"/>
                        </a:buClr>
                        <a:buSzPts val="1800"/>
                        <a:buFont typeface="Arial"/>
                        <a:buChar char="•"/>
                      </a:pPr>
                      <a:r>
                        <a:rPr lang="ru-RU" sz="1800" u="none" cap="none" strike="noStrike">
                          <a:solidFill>
                            <a:srgbClr val="E31E24"/>
                          </a:solidFill>
                        </a:rPr>
                        <a:t>Артефакты</a:t>
                      </a:r>
                      <a:endParaRPr sz="1800" u="none" cap="none" strike="noStrike">
                        <a:solidFill>
                          <a:srgbClr val="E31E24"/>
                        </a:solidFill>
                      </a:endParaRPr>
                    </a:p>
                    <a:p>
                      <a:pPr indent="-342900" lvl="0" marL="457200" marR="0" rtl="0" algn="l">
                        <a:lnSpc>
                          <a:spcPct val="115000"/>
                        </a:lnSpc>
                        <a:spcBef>
                          <a:spcPts val="0"/>
                        </a:spcBef>
                        <a:spcAft>
                          <a:spcPts val="0"/>
                        </a:spcAft>
                        <a:buClr>
                          <a:srgbClr val="E31E24"/>
                        </a:buClr>
                        <a:buSzPts val="1800"/>
                        <a:buFont typeface="Arial"/>
                        <a:buChar char="•"/>
                      </a:pPr>
                      <a:r>
                        <a:rPr lang="ru-RU" sz="1800" u="none" cap="none" strike="noStrike">
                          <a:solidFill>
                            <a:srgbClr val="E31E24"/>
                          </a:solidFill>
                        </a:rPr>
                        <a:t>Идентичность</a:t>
                      </a:r>
                      <a:endParaRPr sz="1800" u="none" cap="none" strike="noStrike">
                        <a:solidFill>
                          <a:srgbClr val="E31E24"/>
                        </a:solidFill>
                      </a:endParaRPr>
                    </a:p>
                    <a:p>
                      <a:pPr indent="-342900" lvl="0" marL="457200" marR="0" rtl="0" algn="l">
                        <a:lnSpc>
                          <a:spcPct val="115000"/>
                        </a:lnSpc>
                        <a:spcBef>
                          <a:spcPts val="0"/>
                        </a:spcBef>
                        <a:spcAft>
                          <a:spcPts val="0"/>
                        </a:spcAft>
                        <a:buClr>
                          <a:srgbClr val="E31E24"/>
                        </a:buClr>
                        <a:buSzPts val="1800"/>
                        <a:buFont typeface="Arial"/>
                        <a:buChar char="•"/>
                      </a:pPr>
                      <a:r>
                        <a:rPr lang="ru-RU" sz="1800" u="none" cap="none" strike="noStrike">
                          <a:solidFill>
                            <a:srgbClr val="E31E24"/>
                          </a:solidFill>
                        </a:rPr>
                        <a:t>Бренд </a:t>
                      </a:r>
                      <a:endParaRPr sz="1800" u="none" cap="none" strike="noStrike">
                        <a:solidFill>
                          <a:srgbClr val="E31E24"/>
                        </a:solidFill>
                      </a:endParaRPr>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EE00">
                        <a:alpha val="53730"/>
                      </a:srgbClr>
                    </a:solidFill>
                  </a:tcPr>
                </a:tc>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3F3F3">
            <a:alpha val="76860"/>
          </a:srgbClr>
        </a:solidFill>
      </p:bgPr>
    </p:bg>
    <p:spTree>
      <p:nvGrpSpPr>
        <p:cNvPr id="1768" name="Shape 1768"/>
        <p:cNvGrpSpPr/>
        <p:nvPr/>
      </p:nvGrpSpPr>
      <p:grpSpPr>
        <a:xfrm>
          <a:off x="0" y="0"/>
          <a:ext cx="0" cy="0"/>
          <a:chOff x="0" y="0"/>
          <a:chExt cx="0" cy="0"/>
        </a:xfrm>
      </p:grpSpPr>
      <p:sp>
        <p:nvSpPr>
          <p:cNvPr id="1769" name="Google Shape;1769;g1d16acc2a8a_3_0"/>
          <p:cNvSpPr txBox="1"/>
          <p:nvPr/>
        </p:nvSpPr>
        <p:spPr>
          <a:xfrm>
            <a:off x="790025" y="1140450"/>
            <a:ext cx="10361400" cy="4971600"/>
          </a:xfrm>
          <a:prstGeom prst="rect">
            <a:avLst/>
          </a:prstGeom>
          <a:noFill/>
          <a:ln>
            <a:noFill/>
          </a:ln>
        </p:spPr>
        <p:txBody>
          <a:bodyPr anchorCtr="0" anchor="t" bIns="121900" lIns="121900" spcFirstLastPara="1" rIns="121900" wrap="square" tIns="121900">
            <a:spAutoFit/>
          </a:bodyPr>
          <a:lstStyle/>
          <a:p>
            <a:pPr indent="-406400" lvl="0" marL="457200" marR="0" rtl="0" algn="l">
              <a:lnSpc>
                <a:spcPct val="100000"/>
              </a:lnSpc>
              <a:spcBef>
                <a:spcPts val="1300"/>
              </a:spcBef>
              <a:spcAft>
                <a:spcPts val="0"/>
              </a:spcAft>
              <a:buSzPts val="2800"/>
              <a:buChar char="●"/>
            </a:pPr>
            <a:r>
              <a:rPr lang="ru-RU" sz="2800"/>
              <a:t>Успех, зрелость, устойчивость сообщества определяется зрелостью самого лидера и актива.</a:t>
            </a:r>
            <a:endParaRPr sz="2800"/>
          </a:p>
          <a:p>
            <a:pPr indent="0" lvl="0" marL="914400" marR="0" rtl="0" algn="l">
              <a:lnSpc>
                <a:spcPct val="100000"/>
              </a:lnSpc>
              <a:spcBef>
                <a:spcPts val="1300"/>
              </a:spcBef>
              <a:spcAft>
                <a:spcPts val="0"/>
              </a:spcAft>
              <a:buNone/>
            </a:pPr>
            <a:r>
              <a:t/>
            </a:r>
            <a:endParaRPr sz="2800"/>
          </a:p>
          <a:p>
            <a:pPr indent="-406400" lvl="0" marL="457200" marR="0" rtl="0" algn="l">
              <a:lnSpc>
                <a:spcPct val="100000"/>
              </a:lnSpc>
              <a:spcBef>
                <a:spcPts val="1000"/>
              </a:spcBef>
              <a:spcAft>
                <a:spcPts val="0"/>
              </a:spcAft>
              <a:buSzPts val="2800"/>
              <a:buChar char="●"/>
            </a:pPr>
            <a:r>
              <a:rPr lang="ru-RU" sz="2800"/>
              <a:t>Принимать решения в большом доверии к себе и людям! Спрашивать, обсуждать, ничего не бояться!</a:t>
            </a:r>
            <a:endParaRPr sz="2800"/>
          </a:p>
          <a:p>
            <a:pPr indent="0" lvl="0" marL="914400" marR="0" rtl="0" algn="l">
              <a:lnSpc>
                <a:spcPct val="100000"/>
              </a:lnSpc>
              <a:spcBef>
                <a:spcPts val="1000"/>
              </a:spcBef>
              <a:spcAft>
                <a:spcPts val="0"/>
              </a:spcAft>
              <a:buNone/>
            </a:pPr>
            <a:r>
              <a:t/>
            </a:r>
            <a:endParaRPr sz="2800"/>
          </a:p>
          <a:p>
            <a:pPr indent="-406400" lvl="0" marL="457200" marR="0" rtl="0" algn="l">
              <a:lnSpc>
                <a:spcPct val="100000"/>
              </a:lnSpc>
              <a:spcBef>
                <a:spcPts val="1000"/>
              </a:spcBef>
              <a:spcAft>
                <a:spcPts val="0"/>
              </a:spcAft>
              <a:buSzPts val="2800"/>
              <a:buChar char="●"/>
            </a:pPr>
            <a:r>
              <a:rPr lang="ru-RU" sz="2800"/>
              <a:t>Уметь откатывать назад, есть что-то перестало работать!</a:t>
            </a:r>
            <a:endParaRPr sz="2800"/>
          </a:p>
          <a:p>
            <a:pPr indent="0" lvl="0" marL="914400" marR="0" rtl="0" algn="l">
              <a:lnSpc>
                <a:spcPct val="100000"/>
              </a:lnSpc>
              <a:spcBef>
                <a:spcPts val="1000"/>
              </a:spcBef>
              <a:spcAft>
                <a:spcPts val="0"/>
              </a:spcAft>
              <a:buNone/>
            </a:pPr>
            <a:r>
              <a:rPr lang="ru-RU" sz="2800"/>
              <a:t> </a:t>
            </a:r>
            <a:endParaRPr sz="2800"/>
          </a:p>
          <a:p>
            <a:pPr indent="-406400" lvl="0" marL="457200" marR="0" rtl="0" algn="l">
              <a:lnSpc>
                <a:spcPct val="100000"/>
              </a:lnSpc>
              <a:spcBef>
                <a:spcPts val="1300"/>
              </a:spcBef>
              <a:spcAft>
                <a:spcPts val="1000"/>
              </a:spcAft>
              <a:buSzPts val="2800"/>
              <a:buChar char="●"/>
            </a:pPr>
            <a:r>
              <a:rPr lang="ru-RU" sz="2800"/>
              <a:t>Экспериментировать и расширяться!</a:t>
            </a:r>
            <a:endParaRPr sz="2800"/>
          </a:p>
        </p:txBody>
      </p:sp>
      <p:pic>
        <p:nvPicPr>
          <p:cNvPr id="1770" name="Google Shape;1770;g1d16acc2a8a_3_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771" name="Google Shape;1771;g1d16acc2a8a_3_0"/>
          <p:cNvGrpSpPr/>
          <p:nvPr/>
        </p:nvGrpSpPr>
        <p:grpSpPr>
          <a:xfrm>
            <a:off x="319205" y="181925"/>
            <a:ext cx="7983395" cy="652819"/>
            <a:chOff x="319205" y="181925"/>
            <a:chExt cx="7983395" cy="652819"/>
          </a:xfrm>
        </p:grpSpPr>
        <p:sp>
          <p:nvSpPr>
            <p:cNvPr id="1772" name="Google Shape;1772;g1d16acc2a8a_3_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ЗРЕЛОСТЬ ЛИДЕРА</a:t>
              </a:r>
              <a:endParaRPr b="0" i="0" sz="1400" u="none" cap="none" strike="noStrike">
                <a:solidFill>
                  <a:srgbClr val="000000"/>
                </a:solidFill>
                <a:latin typeface="Arial"/>
                <a:ea typeface="Arial"/>
                <a:cs typeface="Arial"/>
                <a:sym typeface="Arial"/>
              </a:endParaRPr>
            </a:p>
          </p:txBody>
        </p:sp>
        <p:grpSp>
          <p:nvGrpSpPr>
            <p:cNvPr id="1773" name="Google Shape;1773;g1d16acc2a8a_3_0"/>
            <p:cNvGrpSpPr/>
            <p:nvPr/>
          </p:nvGrpSpPr>
          <p:grpSpPr>
            <a:xfrm rot="-5400000">
              <a:off x="3571123" y="-2501629"/>
              <a:ext cx="84454" cy="6588292"/>
              <a:chOff x="9716426" y="4499789"/>
              <a:chExt cx="100565" cy="930300"/>
            </a:xfrm>
          </p:grpSpPr>
          <p:sp>
            <p:nvSpPr>
              <p:cNvPr id="1774" name="Google Shape;1774;g1d16acc2a8a_3_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75" name="Google Shape;1775;g1d16acc2a8a_3_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776" name="Google Shape;1776;g1d16acc2a8a_3_0"/>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80" name="Shape 1780"/>
        <p:cNvGrpSpPr/>
        <p:nvPr/>
      </p:nvGrpSpPr>
      <p:grpSpPr>
        <a:xfrm>
          <a:off x="0" y="0"/>
          <a:ext cx="0" cy="0"/>
          <a:chOff x="0" y="0"/>
          <a:chExt cx="0" cy="0"/>
        </a:xfrm>
      </p:grpSpPr>
      <p:sp>
        <p:nvSpPr>
          <p:cNvPr id="1781" name="Google Shape;1781;g21e73bcb394_0_46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КАК ВЫ?</a:t>
            </a:r>
            <a:endParaRPr i="0" sz="1400" u="none" cap="none" strike="noStrike">
              <a:solidFill>
                <a:srgbClr val="000000"/>
              </a:solidFill>
            </a:endParaRPr>
          </a:p>
        </p:txBody>
      </p:sp>
      <p:grpSp>
        <p:nvGrpSpPr>
          <p:cNvPr id="1782" name="Google Shape;1782;g21e73bcb394_0_469"/>
          <p:cNvGrpSpPr/>
          <p:nvPr/>
        </p:nvGrpSpPr>
        <p:grpSpPr>
          <a:xfrm rot="-5400000">
            <a:off x="3571126" y="-2501582"/>
            <a:ext cx="84454" cy="6588292"/>
            <a:chOff x="9716426" y="4499789"/>
            <a:chExt cx="100565" cy="930300"/>
          </a:xfrm>
        </p:grpSpPr>
        <p:sp>
          <p:nvSpPr>
            <p:cNvPr id="1783" name="Google Shape;1783;g21e73bcb394_0_46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84" name="Google Shape;1784;g21e73bcb394_0_46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785" name="Google Shape;1785;g21e73bcb394_0_469"/>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786" name="Google Shape;1786;g21e73bcb394_0_469"/>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pic>
        <p:nvPicPr>
          <p:cNvPr id="1787" name="Google Shape;1787;g21e73bcb394_0_469"/>
          <p:cNvPicPr preferRelativeResize="0"/>
          <p:nvPr/>
        </p:nvPicPr>
        <p:blipFill rotWithShape="1">
          <a:blip r:embed="rId5">
            <a:alphaModFix/>
          </a:blip>
          <a:srcRect b="0" l="0" r="0" t="0"/>
          <a:stretch/>
        </p:blipFill>
        <p:spPr>
          <a:xfrm>
            <a:off x="3623900" y="1058625"/>
            <a:ext cx="3905099" cy="55001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pic>
        <p:nvPicPr>
          <p:cNvPr id="1792" name="Google Shape;1792;g21e19deb98f_0_171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793" name="Google Shape;1793;g21e19deb98f_0_1719"/>
          <p:cNvGrpSpPr/>
          <p:nvPr/>
        </p:nvGrpSpPr>
        <p:grpSpPr>
          <a:xfrm>
            <a:off x="319205" y="181925"/>
            <a:ext cx="7983395" cy="652819"/>
            <a:chOff x="319205" y="181925"/>
            <a:chExt cx="7983395" cy="652819"/>
          </a:xfrm>
        </p:grpSpPr>
        <p:sp>
          <p:nvSpPr>
            <p:cNvPr id="1794" name="Google Shape;1794;g21e19deb98f_0_171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ОБРАТНАЯ СВЯЗЬ</a:t>
              </a:r>
              <a:endParaRPr b="0" i="0" sz="1400" u="none" cap="none" strike="noStrike">
                <a:solidFill>
                  <a:srgbClr val="000000"/>
                </a:solidFill>
                <a:latin typeface="Arial"/>
                <a:ea typeface="Arial"/>
                <a:cs typeface="Arial"/>
                <a:sym typeface="Arial"/>
              </a:endParaRPr>
            </a:p>
          </p:txBody>
        </p:sp>
        <p:grpSp>
          <p:nvGrpSpPr>
            <p:cNvPr id="1795" name="Google Shape;1795;g21e19deb98f_0_1719"/>
            <p:cNvGrpSpPr/>
            <p:nvPr/>
          </p:nvGrpSpPr>
          <p:grpSpPr>
            <a:xfrm rot="-5400000">
              <a:off x="3571123" y="-2501629"/>
              <a:ext cx="84454" cy="6588292"/>
              <a:chOff x="9716426" y="4499789"/>
              <a:chExt cx="100565" cy="930300"/>
            </a:xfrm>
          </p:grpSpPr>
          <p:sp>
            <p:nvSpPr>
              <p:cNvPr id="1796" name="Google Shape;1796;g21e19deb98f_0_171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97" name="Google Shape;1797;g21e19deb98f_0_171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1798" name="Google Shape;1798;g21e19deb98f_0_1719"/>
          <p:cNvSpPr txBox="1"/>
          <p:nvPr/>
        </p:nvSpPr>
        <p:spPr>
          <a:xfrm>
            <a:off x="1289350" y="1780700"/>
            <a:ext cx="8085900" cy="2232000"/>
          </a:xfrm>
          <a:prstGeom prst="rect">
            <a:avLst/>
          </a:prstGeom>
          <a:noFill/>
          <a:ln>
            <a:noFill/>
          </a:ln>
        </p:spPr>
        <p:txBody>
          <a:bodyPr anchorCtr="0" anchor="t" bIns="0" lIns="0" spcFirstLastPara="1" rIns="0" wrap="square" tIns="0">
            <a:spAutoFit/>
          </a:bodyPr>
          <a:lstStyle/>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Как вы себя чувствуете?</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Что самого ценного было сегодня?</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Что возьмете в работу?</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Какие вопросы остались по темам?</a:t>
            </a:r>
            <a:endParaRPr b="0" i="0" sz="3000" u="none" cap="none" strike="noStrike">
              <a:solidFill>
                <a:srgbClr val="000000"/>
              </a:solidFill>
              <a:latin typeface="Arial"/>
              <a:ea typeface="Arial"/>
              <a:cs typeface="Arial"/>
              <a:sym typeface="Arial"/>
            </a:endParaRPr>
          </a:p>
        </p:txBody>
      </p:sp>
      <p:pic>
        <p:nvPicPr>
          <p:cNvPr id="1799" name="Google Shape;1799;g21e19deb98f_0_1719"/>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g1d16acc2a8a_3_22"/>
          <p:cNvSpPr txBox="1"/>
          <p:nvPr/>
        </p:nvSpPr>
        <p:spPr>
          <a:xfrm>
            <a:off x="3094450" y="2129638"/>
            <a:ext cx="8987100" cy="2438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Развитие </a:t>
            </a:r>
            <a:endParaRPr b="1" sz="4800">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устойчивых женских сообществ РЖД</a:t>
            </a:r>
            <a:endParaRPr b="1" i="0" sz="4800" u="none" cap="none" strike="noStrike">
              <a:solidFill>
                <a:schemeClr val="dk1"/>
              </a:solidFill>
              <a:latin typeface="Arial Black"/>
              <a:ea typeface="Arial Black"/>
              <a:cs typeface="Arial Black"/>
              <a:sym typeface="Arial Black"/>
            </a:endParaRPr>
          </a:p>
        </p:txBody>
      </p:sp>
      <p:pic>
        <p:nvPicPr>
          <p:cNvPr id="1805" name="Google Shape;1805;g1d16acc2a8a_3_22"/>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806" name="Google Shape;1806;g1d16acc2a8a_3_22"/>
          <p:cNvPicPr preferRelativeResize="0"/>
          <p:nvPr/>
        </p:nvPicPr>
        <p:blipFill rotWithShape="1">
          <a:blip r:embed="rId4">
            <a:alphaModFix/>
          </a:blip>
          <a:srcRect b="0" l="0" r="0" t="0"/>
          <a:stretch/>
        </p:blipFill>
        <p:spPr>
          <a:xfrm>
            <a:off x="-672350" y="1498525"/>
            <a:ext cx="3415926" cy="5403800"/>
          </a:xfrm>
          <a:prstGeom prst="rect">
            <a:avLst/>
          </a:prstGeom>
          <a:noFill/>
          <a:ln>
            <a:noFill/>
          </a:ln>
        </p:spPr>
      </p:pic>
      <p:sp>
        <p:nvSpPr>
          <p:cNvPr id="1807" name="Google Shape;1807;g1d16acc2a8a_3_22"/>
          <p:cNvSpPr txBox="1"/>
          <p:nvPr/>
        </p:nvSpPr>
        <p:spPr>
          <a:xfrm>
            <a:off x="3094450" y="4827225"/>
            <a:ext cx="4893600" cy="35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1000"/>
              </a:spcBef>
              <a:spcAft>
                <a:spcPts val="0"/>
              </a:spcAft>
              <a:buNone/>
            </a:pPr>
            <a:r>
              <a:rPr lang="ru-RU" sz="2300">
                <a:solidFill>
                  <a:schemeClr val="dk1"/>
                </a:solidFill>
              </a:rPr>
              <a:t>Что дальше?</a:t>
            </a:r>
            <a:endParaRPr i="0" sz="2300" u="none" cap="none" strike="noStrike">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sp>
        <p:nvSpPr>
          <p:cNvPr id="1812" name="Google Shape;1812;g1d16acc2a8a_3_11"/>
          <p:cNvSpPr txBox="1"/>
          <p:nvPr/>
        </p:nvSpPr>
        <p:spPr>
          <a:xfrm>
            <a:off x="389225" y="1182050"/>
            <a:ext cx="11186400" cy="24381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3200"/>
              <a:buFont typeface="Arial"/>
              <a:buNone/>
            </a:pPr>
            <a:r>
              <a:rPr b="1" lang="ru-RU" sz="4800">
                <a:solidFill>
                  <a:schemeClr val="dk1"/>
                </a:solidFill>
              </a:rPr>
              <a:t>ЕЖЕМЕСЯЧНЫЕ ВСТРЕЧИ </a:t>
            </a:r>
            <a:endParaRPr b="1" sz="4800">
              <a:solidFill>
                <a:schemeClr val="dk1"/>
              </a:solidFill>
            </a:endParaRPr>
          </a:p>
          <a:p>
            <a:pPr indent="0" lvl="0" marL="0" marR="0" rtl="0" algn="ctr">
              <a:lnSpc>
                <a:spcPct val="115000"/>
              </a:lnSpc>
              <a:spcBef>
                <a:spcPts val="0"/>
              </a:spcBef>
              <a:spcAft>
                <a:spcPts val="0"/>
              </a:spcAft>
              <a:buClr>
                <a:schemeClr val="dk1"/>
              </a:buClr>
              <a:buSzPts val="3200"/>
              <a:buFont typeface="Arial"/>
              <a:buNone/>
            </a:pPr>
            <a:r>
              <a:rPr b="1" lang="ru-RU" sz="4800">
                <a:solidFill>
                  <a:schemeClr val="dk1"/>
                </a:solidFill>
              </a:rPr>
              <a:t>ЛИДЕРОВ СООБЩЕСТВ </a:t>
            </a:r>
            <a:endParaRPr b="1" sz="4800">
              <a:solidFill>
                <a:schemeClr val="dk1"/>
              </a:solidFill>
            </a:endParaRPr>
          </a:p>
          <a:p>
            <a:pPr indent="0" lvl="0" marL="0" marR="0" rtl="0" algn="ctr">
              <a:lnSpc>
                <a:spcPct val="115000"/>
              </a:lnSpc>
              <a:spcBef>
                <a:spcPts val="0"/>
              </a:spcBef>
              <a:spcAft>
                <a:spcPts val="0"/>
              </a:spcAft>
              <a:buClr>
                <a:schemeClr val="dk1"/>
              </a:buClr>
              <a:buSzPts val="3200"/>
              <a:buFont typeface="Arial"/>
              <a:buNone/>
            </a:pPr>
            <a:r>
              <a:rPr b="1" lang="ru-RU" sz="4800">
                <a:solidFill>
                  <a:schemeClr val="dk1"/>
                </a:solidFill>
              </a:rPr>
              <a:t>В 2023 ГОДУ</a:t>
            </a:r>
            <a:endParaRPr b="1" sz="4800">
              <a:solidFill>
                <a:schemeClr val="dk1"/>
              </a:solidFill>
            </a:endParaRPr>
          </a:p>
        </p:txBody>
      </p:sp>
      <p:sp>
        <p:nvSpPr>
          <p:cNvPr id="1813" name="Google Shape;1813;g1d16acc2a8a_3_11"/>
          <p:cNvSpPr txBox="1"/>
          <p:nvPr/>
        </p:nvSpPr>
        <p:spPr>
          <a:xfrm>
            <a:off x="1939475" y="4692250"/>
            <a:ext cx="80859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1000"/>
              </a:spcBef>
              <a:spcAft>
                <a:spcPts val="0"/>
              </a:spcAft>
              <a:buNone/>
            </a:pPr>
            <a:r>
              <a:rPr b="1" lang="ru-RU" sz="3000">
                <a:solidFill>
                  <a:srgbClr val="CC0000"/>
                </a:solidFill>
              </a:rPr>
              <a:t>Каждую вторую субботу месяца</a:t>
            </a:r>
            <a:endParaRPr b="1" i="0" sz="3000" u="none" cap="none" strike="noStrike">
              <a:solidFill>
                <a:srgbClr val="CC0000"/>
              </a:solidFill>
            </a:endParaRPr>
          </a:p>
        </p:txBody>
      </p:sp>
      <p:pic>
        <p:nvPicPr>
          <p:cNvPr id="1814" name="Google Shape;1814;g1d16acc2a8a_3_11"/>
          <p:cNvPicPr preferRelativeResize="0"/>
          <p:nvPr/>
        </p:nvPicPr>
        <p:blipFill>
          <a:blip r:embed="rId3">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5"/>
          <p:cNvSpPr txBox="1"/>
          <p:nvPr/>
        </p:nvSpPr>
        <p:spPr>
          <a:xfrm>
            <a:off x="76791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1</a:t>
            </a:r>
            <a:endParaRPr b="0" i="0" sz="1700" u="none" cap="none" strike="noStrike">
              <a:solidFill>
                <a:srgbClr val="000000"/>
              </a:solidFill>
              <a:latin typeface="Arial Black"/>
              <a:ea typeface="Arial Black"/>
              <a:cs typeface="Arial Black"/>
              <a:sym typeface="Arial Black"/>
            </a:endParaRPr>
          </a:p>
        </p:txBody>
      </p:sp>
      <p:sp>
        <p:nvSpPr>
          <p:cNvPr id="425" name="Google Shape;425;p15"/>
          <p:cNvSpPr txBox="1"/>
          <p:nvPr/>
        </p:nvSpPr>
        <p:spPr>
          <a:xfrm>
            <a:off x="2281124"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2</a:t>
            </a:r>
            <a:endParaRPr b="0" i="0" sz="1700" u="none" cap="none" strike="noStrike">
              <a:solidFill>
                <a:srgbClr val="000000"/>
              </a:solidFill>
              <a:latin typeface="Arial Black"/>
              <a:ea typeface="Arial Black"/>
              <a:cs typeface="Arial Black"/>
              <a:sym typeface="Arial Black"/>
            </a:endParaRPr>
          </a:p>
        </p:txBody>
      </p:sp>
      <p:sp>
        <p:nvSpPr>
          <p:cNvPr id="426" name="Google Shape;426;p15"/>
          <p:cNvSpPr txBox="1"/>
          <p:nvPr/>
        </p:nvSpPr>
        <p:spPr>
          <a:xfrm>
            <a:off x="370212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3</a:t>
            </a:r>
            <a:endParaRPr b="0" i="0" sz="1700" u="none" cap="none" strike="noStrike">
              <a:solidFill>
                <a:srgbClr val="000000"/>
              </a:solidFill>
              <a:latin typeface="Arial Black"/>
              <a:ea typeface="Arial Black"/>
              <a:cs typeface="Arial Black"/>
              <a:sym typeface="Arial Black"/>
            </a:endParaRPr>
          </a:p>
        </p:txBody>
      </p:sp>
      <p:sp>
        <p:nvSpPr>
          <p:cNvPr id="427" name="Google Shape;427;p15"/>
          <p:cNvSpPr txBox="1"/>
          <p:nvPr/>
        </p:nvSpPr>
        <p:spPr>
          <a:xfrm>
            <a:off x="5245076"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4</a:t>
            </a:r>
            <a:endParaRPr b="0" i="0" sz="1700" u="none" cap="none" strike="noStrike">
              <a:solidFill>
                <a:srgbClr val="000000"/>
              </a:solidFill>
              <a:latin typeface="Arial Black"/>
              <a:ea typeface="Arial Black"/>
              <a:cs typeface="Arial Black"/>
              <a:sym typeface="Arial Black"/>
            </a:endParaRPr>
          </a:p>
        </p:txBody>
      </p:sp>
      <p:sp>
        <p:nvSpPr>
          <p:cNvPr id="428" name="Google Shape;428;p15"/>
          <p:cNvSpPr txBox="1"/>
          <p:nvPr/>
        </p:nvSpPr>
        <p:spPr>
          <a:xfrm>
            <a:off x="6919358"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5</a:t>
            </a:r>
            <a:endParaRPr b="0" i="0" sz="1700" u="none" cap="none" strike="noStrike">
              <a:solidFill>
                <a:srgbClr val="000000"/>
              </a:solidFill>
              <a:latin typeface="Arial Black"/>
              <a:ea typeface="Arial Black"/>
              <a:cs typeface="Arial Black"/>
              <a:sym typeface="Arial Black"/>
            </a:endParaRPr>
          </a:p>
        </p:txBody>
      </p:sp>
      <p:sp>
        <p:nvSpPr>
          <p:cNvPr id="429" name="Google Shape;429;p15"/>
          <p:cNvSpPr txBox="1"/>
          <p:nvPr/>
        </p:nvSpPr>
        <p:spPr>
          <a:xfrm>
            <a:off x="859362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6</a:t>
            </a:r>
            <a:endParaRPr b="0" i="0" sz="1700" u="none" cap="none" strike="noStrike">
              <a:solidFill>
                <a:srgbClr val="000000"/>
              </a:solidFill>
              <a:latin typeface="Arial Black"/>
              <a:ea typeface="Arial Black"/>
              <a:cs typeface="Arial Black"/>
              <a:sym typeface="Arial Black"/>
            </a:endParaRPr>
          </a:p>
        </p:txBody>
      </p:sp>
      <p:sp>
        <p:nvSpPr>
          <p:cNvPr id="430" name="Google Shape;430;p15"/>
          <p:cNvSpPr txBox="1"/>
          <p:nvPr/>
        </p:nvSpPr>
        <p:spPr>
          <a:xfrm>
            <a:off x="9929458"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7</a:t>
            </a:r>
            <a:endParaRPr b="0" i="0" sz="1700" u="none" cap="none" strike="noStrike">
              <a:solidFill>
                <a:srgbClr val="000000"/>
              </a:solidFill>
              <a:latin typeface="Arial Black"/>
              <a:ea typeface="Arial Black"/>
              <a:cs typeface="Arial Black"/>
              <a:sym typeface="Arial Black"/>
            </a:endParaRPr>
          </a:p>
        </p:txBody>
      </p:sp>
      <p:cxnSp>
        <p:nvCxnSpPr>
          <p:cNvPr id="431" name="Google Shape;431;p15"/>
          <p:cNvCxnSpPr/>
          <p:nvPr/>
        </p:nvCxnSpPr>
        <p:spPr>
          <a:xfrm>
            <a:off x="280089" y="4286494"/>
            <a:ext cx="11701500" cy="16200"/>
          </a:xfrm>
          <a:prstGeom prst="straightConnector1">
            <a:avLst/>
          </a:prstGeom>
          <a:noFill/>
          <a:ln cap="flat" cmpd="sng" w="19050">
            <a:solidFill>
              <a:srgbClr val="000000"/>
            </a:solidFill>
            <a:prstDash val="solid"/>
            <a:round/>
            <a:headEnd len="sm" w="sm" type="none"/>
            <a:tailEnd len="med" w="med" type="triangle"/>
          </a:ln>
        </p:spPr>
      </p:cxnSp>
      <p:sp>
        <p:nvSpPr>
          <p:cNvPr id="432" name="Google Shape;432;p15"/>
          <p:cNvSpPr txBox="1"/>
          <p:nvPr/>
        </p:nvSpPr>
        <p:spPr>
          <a:xfrm>
            <a:off x="10371118" y="3539633"/>
            <a:ext cx="1676700" cy="701700"/>
          </a:xfrm>
          <a:prstGeom prst="rect">
            <a:avLst/>
          </a:prstGeom>
          <a:noFill/>
          <a:ln>
            <a:noFill/>
          </a:ln>
        </p:spPr>
        <p:txBody>
          <a:bodyPr anchorCtr="0" anchor="ctr" bIns="60925" lIns="121900" spcFirstLastPara="1" rIns="121900" wrap="square" tIns="60925">
            <a:noAutofit/>
          </a:bodyPr>
          <a:lstStyle/>
          <a:p>
            <a:pPr indent="0" lvl="0" marL="0" marR="0" rtl="0" algn="r">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Этапы</a:t>
            </a:r>
            <a:endParaRPr b="1" i="0" sz="1800" u="none" cap="none" strike="noStrike">
              <a:solidFill>
                <a:srgbClr val="000000"/>
              </a:solidFill>
              <a:latin typeface="Arial"/>
              <a:ea typeface="Arial"/>
              <a:cs typeface="Arial"/>
              <a:sym typeface="Arial"/>
            </a:endParaRPr>
          </a:p>
        </p:txBody>
      </p:sp>
      <p:sp>
        <p:nvSpPr>
          <p:cNvPr id="433" name="Google Shape;433;p15"/>
          <p:cNvSpPr txBox="1"/>
          <p:nvPr/>
        </p:nvSpPr>
        <p:spPr>
          <a:xfrm>
            <a:off x="347246" y="1206161"/>
            <a:ext cx="3441900" cy="579900"/>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Инициатива,</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активности</a:t>
            </a:r>
            <a:endParaRPr b="1" i="0" sz="1800" u="none" cap="none" strike="noStrike">
              <a:solidFill>
                <a:srgbClr val="000000"/>
              </a:solidFill>
              <a:latin typeface="Arial"/>
              <a:ea typeface="Arial"/>
              <a:cs typeface="Arial"/>
              <a:sym typeface="Arial"/>
            </a:endParaRPr>
          </a:p>
        </p:txBody>
      </p:sp>
      <p:cxnSp>
        <p:nvCxnSpPr>
          <p:cNvPr id="434" name="Google Shape;434;p15"/>
          <p:cNvCxnSpPr/>
          <p:nvPr/>
        </p:nvCxnSpPr>
        <p:spPr>
          <a:xfrm flipH="1" rot="10800000">
            <a:off x="306788" y="1256194"/>
            <a:ext cx="3300" cy="3030300"/>
          </a:xfrm>
          <a:prstGeom prst="straightConnector1">
            <a:avLst/>
          </a:prstGeom>
          <a:noFill/>
          <a:ln cap="flat" cmpd="sng" w="19050">
            <a:solidFill>
              <a:srgbClr val="000000"/>
            </a:solidFill>
            <a:prstDash val="solid"/>
            <a:round/>
            <a:headEnd len="sm" w="sm" type="none"/>
            <a:tailEnd len="med" w="med" type="triangle"/>
          </a:ln>
        </p:spPr>
      </p:cxnSp>
      <p:sp>
        <p:nvSpPr>
          <p:cNvPr id="435" name="Google Shape;435;p15"/>
          <p:cNvSpPr/>
          <p:nvPr/>
        </p:nvSpPr>
        <p:spPr>
          <a:xfrm>
            <a:off x="704634" y="1995935"/>
            <a:ext cx="982862" cy="2094556"/>
          </a:xfrm>
          <a:custGeom>
            <a:rect b="b" l="l" r="r" t="t"/>
            <a:pathLst>
              <a:path extrusionOk="0" h="70187" w="30645">
                <a:moveTo>
                  <a:pt x="0" y="70187"/>
                </a:moveTo>
                <a:cubicBezTo>
                  <a:pt x="7042" y="49061"/>
                  <a:pt x="9515" y="26400"/>
                  <a:pt x="18288" y="5932"/>
                </a:cubicBezTo>
                <a:cubicBezTo>
                  <a:pt x="20088" y="1732"/>
                  <a:pt x="26560" y="2047"/>
                  <a:pt x="30645" y="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6" name="Google Shape;436;p15"/>
          <p:cNvSpPr/>
          <p:nvPr/>
        </p:nvSpPr>
        <p:spPr>
          <a:xfrm>
            <a:off x="1687568" y="1981461"/>
            <a:ext cx="2847203" cy="1645461"/>
          </a:xfrm>
          <a:custGeom>
            <a:rect b="b" l="l" r="r" t="t"/>
            <a:pathLst>
              <a:path extrusionOk="0" h="50947" w="90452">
                <a:moveTo>
                  <a:pt x="0" y="525"/>
                </a:moveTo>
                <a:cubicBezTo>
                  <a:pt x="13517" y="-1405"/>
                  <a:pt x="30023" y="3703"/>
                  <a:pt x="38553" y="14364"/>
                </a:cubicBezTo>
                <a:cubicBezTo>
                  <a:pt x="45044" y="22477"/>
                  <a:pt x="44905" y="35392"/>
                  <a:pt x="52887" y="42044"/>
                </a:cubicBezTo>
                <a:cubicBezTo>
                  <a:pt x="59615" y="47651"/>
                  <a:pt x="69385" y="48541"/>
                  <a:pt x="78095" y="49458"/>
                </a:cubicBezTo>
                <a:cubicBezTo>
                  <a:pt x="82204" y="49891"/>
                  <a:pt x="86443" y="51447"/>
                  <a:pt x="90452" y="50446"/>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7" name="Google Shape;437;p15"/>
          <p:cNvSpPr/>
          <p:nvPr/>
        </p:nvSpPr>
        <p:spPr>
          <a:xfrm>
            <a:off x="2545071" y="2011589"/>
            <a:ext cx="1636061" cy="1338664"/>
          </a:xfrm>
          <a:custGeom>
            <a:rect b="b" l="l" r="r" t="t"/>
            <a:pathLst>
              <a:path extrusionOk="0" h="56347" w="51404">
                <a:moveTo>
                  <a:pt x="0" y="56347"/>
                </a:moveTo>
                <a:cubicBezTo>
                  <a:pt x="2759" y="50829"/>
                  <a:pt x="8429" y="46876"/>
                  <a:pt x="10380" y="41024"/>
                </a:cubicBezTo>
                <a:cubicBezTo>
                  <a:pt x="13645" y="31233"/>
                  <a:pt x="13084" y="19624"/>
                  <a:pt x="19277" y="11368"/>
                </a:cubicBezTo>
                <a:cubicBezTo>
                  <a:pt x="26094" y="2281"/>
                  <a:pt x="40044" y="0"/>
                  <a:pt x="51404"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8" name="Google Shape;438;p15"/>
          <p:cNvSpPr/>
          <p:nvPr/>
        </p:nvSpPr>
        <p:spPr>
          <a:xfrm>
            <a:off x="4180990" y="1533209"/>
            <a:ext cx="2796312" cy="478257"/>
          </a:xfrm>
          <a:custGeom>
            <a:rect b="b" l="l" r="r" t="t"/>
            <a:pathLst>
              <a:path extrusionOk="0" h="29162" w="96383">
                <a:moveTo>
                  <a:pt x="0" y="29162"/>
                </a:moveTo>
                <a:cubicBezTo>
                  <a:pt x="16146" y="21093"/>
                  <a:pt x="36365" y="28101"/>
                  <a:pt x="53876" y="23725"/>
                </a:cubicBezTo>
                <a:cubicBezTo>
                  <a:pt x="63985" y="21199"/>
                  <a:pt x="70909" y="11713"/>
                  <a:pt x="79578" y="5932"/>
                </a:cubicBezTo>
                <a:cubicBezTo>
                  <a:pt x="84520" y="2636"/>
                  <a:pt x="90620" y="1441"/>
                  <a:pt x="96383"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9" name="Google Shape;439;p15"/>
          <p:cNvSpPr/>
          <p:nvPr/>
        </p:nvSpPr>
        <p:spPr>
          <a:xfrm rot="95059">
            <a:off x="6928840" y="1593808"/>
            <a:ext cx="4485305" cy="935598"/>
          </a:xfrm>
          <a:custGeom>
            <a:rect b="b" l="l" r="r" t="t"/>
            <a:pathLst>
              <a:path extrusionOk="0" h="40934" w="137407">
                <a:moveTo>
                  <a:pt x="0" y="0"/>
                </a:moveTo>
                <a:cubicBezTo>
                  <a:pt x="14923" y="4265"/>
                  <a:pt x="32087" y="470"/>
                  <a:pt x="45967" y="7414"/>
                </a:cubicBezTo>
                <a:cubicBezTo>
                  <a:pt x="56531" y="12699"/>
                  <a:pt x="68460" y="15177"/>
                  <a:pt x="78589" y="21254"/>
                </a:cubicBezTo>
                <a:cubicBezTo>
                  <a:pt x="88790" y="27374"/>
                  <a:pt x="97949" y="35780"/>
                  <a:pt x="109234" y="39542"/>
                </a:cubicBezTo>
                <a:cubicBezTo>
                  <a:pt x="118143" y="42512"/>
                  <a:pt x="128016" y="39542"/>
                  <a:pt x="137407" y="39542"/>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0" name="Google Shape;440;p15"/>
          <p:cNvSpPr/>
          <p:nvPr/>
        </p:nvSpPr>
        <p:spPr>
          <a:xfrm>
            <a:off x="7741816" y="2901837"/>
            <a:ext cx="2448777" cy="702165"/>
          </a:xfrm>
          <a:custGeom>
            <a:rect b="b" l="l" r="r" t="t"/>
            <a:pathLst>
              <a:path extrusionOk="0" h="58380" w="119613">
                <a:moveTo>
                  <a:pt x="0" y="58324"/>
                </a:moveTo>
                <a:cubicBezTo>
                  <a:pt x="12652" y="58324"/>
                  <a:pt x="26249" y="58547"/>
                  <a:pt x="37564" y="52887"/>
                </a:cubicBezTo>
                <a:cubicBezTo>
                  <a:pt x="66666" y="38331"/>
                  <a:pt x="92542" y="18054"/>
                  <a:pt x="119613" y="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FF0000"/>
              </a:solidFill>
              <a:latin typeface="Arial"/>
              <a:ea typeface="Arial"/>
              <a:cs typeface="Arial"/>
              <a:sym typeface="Arial"/>
            </a:endParaRPr>
          </a:p>
        </p:txBody>
      </p:sp>
      <p:sp>
        <p:nvSpPr>
          <p:cNvPr id="441" name="Google Shape;441;p15"/>
          <p:cNvSpPr/>
          <p:nvPr/>
        </p:nvSpPr>
        <p:spPr>
          <a:xfrm>
            <a:off x="4534280" y="3569435"/>
            <a:ext cx="3207460" cy="47046"/>
          </a:xfrm>
          <a:custGeom>
            <a:rect b="b" l="l" r="r" t="t"/>
            <a:pathLst>
              <a:path extrusionOk="0" h="2528" w="110222">
                <a:moveTo>
                  <a:pt x="0" y="2528"/>
                </a:moveTo>
                <a:cubicBezTo>
                  <a:pt x="25194" y="-1670"/>
                  <a:pt x="51069" y="1046"/>
                  <a:pt x="76611" y="1046"/>
                </a:cubicBezTo>
                <a:cubicBezTo>
                  <a:pt x="84027" y="1046"/>
                  <a:pt x="91438" y="551"/>
                  <a:pt x="98854" y="551"/>
                </a:cubicBezTo>
                <a:cubicBezTo>
                  <a:pt x="101819" y="551"/>
                  <a:pt x="104997" y="-551"/>
                  <a:pt x="107750" y="551"/>
                </a:cubicBezTo>
                <a:cubicBezTo>
                  <a:pt x="108574" y="881"/>
                  <a:pt x="109825" y="2334"/>
                  <a:pt x="110222" y="154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2" name="Google Shape;442;p15"/>
          <p:cNvSpPr txBox="1"/>
          <p:nvPr/>
        </p:nvSpPr>
        <p:spPr>
          <a:xfrm>
            <a:off x="5569401" y="3488942"/>
            <a:ext cx="16692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FF0000"/>
                </a:solidFill>
                <a:latin typeface="Arial"/>
                <a:ea typeface="Arial"/>
                <a:cs typeface="Arial"/>
                <a:sym typeface="Arial"/>
              </a:rPr>
              <a:t>Ядро</a:t>
            </a:r>
            <a:endParaRPr b="0" i="0" sz="1600" u="none" cap="none" strike="noStrike">
              <a:solidFill>
                <a:srgbClr val="FF0000"/>
              </a:solidFill>
              <a:latin typeface="Arial"/>
              <a:ea typeface="Arial"/>
              <a:cs typeface="Arial"/>
              <a:sym typeface="Arial"/>
            </a:endParaRPr>
          </a:p>
        </p:txBody>
      </p:sp>
      <p:sp>
        <p:nvSpPr>
          <p:cNvPr id="443" name="Google Shape;443;p15"/>
          <p:cNvSpPr txBox="1"/>
          <p:nvPr/>
        </p:nvSpPr>
        <p:spPr>
          <a:xfrm>
            <a:off x="3547210" y="1468244"/>
            <a:ext cx="21768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1155CC"/>
                </a:solidFill>
                <a:latin typeface="Arial"/>
                <a:ea typeface="Arial"/>
                <a:cs typeface="Arial"/>
                <a:sym typeface="Arial"/>
              </a:rPr>
              <a:t>Участники</a:t>
            </a:r>
            <a:endParaRPr b="0" i="0" sz="1600" u="none" cap="none" strike="noStrike">
              <a:solidFill>
                <a:srgbClr val="1155CC"/>
              </a:solidFill>
              <a:latin typeface="Arial"/>
              <a:ea typeface="Arial"/>
              <a:cs typeface="Arial"/>
              <a:sym typeface="Arial"/>
            </a:endParaRPr>
          </a:p>
        </p:txBody>
      </p:sp>
      <p:cxnSp>
        <p:nvCxnSpPr>
          <p:cNvPr id="444" name="Google Shape;444;p15"/>
          <p:cNvCxnSpPr/>
          <p:nvPr/>
        </p:nvCxnSpPr>
        <p:spPr>
          <a:xfrm>
            <a:off x="144076" y="2863858"/>
            <a:ext cx="282000" cy="1500"/>
          </a:xfrm>
          <a:prstGeom prst="straightConnector1">
            <a:avLst/>
          </a:prstGeom>
          <a:noFill/>
          <a:ln cap="flat" cmpd="sng" w="19050">
            <a:solidFill>
              <a:srgbClr val="000000"/>
            </a:solidFill>
            <a:prstDash val="solid"/>
            <a:round/>
            <a:headEnd len="sm" w="sm" type="none"/>
            <a:tailEnd len="sm" w="sm" type="none"/>
          </a:ln>
        </p:spPr>
      </p:cxnSp>
      <p:sp>
        <p:nvSpPr>
          <p:cNvPr id="445" name="Google Shape;445;p15"/>
          <p:cNvSpPr txBox="1"/>
          <p:nvPr/>
        </p:nvSpPr>
        <p:spPr>
          <a:xfrm>
            <a:off x="318896" y="2593197"/>
            <a:ext cx="10497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00000"/>
                </a:solidFill>
                <a:latin typeface="Arial"/>
                <a:ea typeface="Arial"/>
                <a:cs typeface="Arial"/>
                <a:sym typeface="Arial"/>
              </a:rPr>
              <a:t>50%</a:t>
            </a:r>
            <a:endParaRPr b="0" i="0" sz="1600" u="none" cap="none" strike="noStrike">
              <a:solidFill>
                <a:srgbClr val="000000"/>
              </a:solidFill>
              <a:latin typeface="Arial"/>
              <a:ea typeface="Arial"/>
              <a:cs typeface="Arial"/>
              <a:sym typeface="Arial"/>
            </a:endParaRPr>
          </a:p>
        </p:txBody>
      </p:sp>
      <p:sp>
        <p:nvSpPr>
          <p:cNvPr id="446" name="Google Shape;446;p15"/>
          <p:cNvSpPr/>
          <p:nvPr/>
        </p:nvSpPr>
        <p:spPr>
          <a:xfrm>
            <a:off x="1621402" y="1823414"/>
            <a:ext cx="7509829" cy="2185202"/>
          </a:xfrm>
          <a:custGeom>
            <a:rect b="b" l="l" r="r" t="t"/>
            <a:pathLst>
              <a:path extrusionOk="0" h="123825" w="283845">
                <a:moveTo>
                  <a:pt x="0" y="123825"/>
                </a:moveTo>
                <a:cubicBezTo>
                  <a:pt x="16955" y="119586"/>
                  <a:pt x="35236" y="121351"/>
                  <a:pt x="51816" y="115824"/>
                </a:cubicBezTo>
                <a:cubicBezTo>
                  <a:pt x="57780" y="113836"/>
                  <a:pt x="64599" y="115364"/>
                  <a:pt x="70485" y="113157"/>
                </a:cubicBezTo>
                <a:cubicBezTo>
                  <a:pt x="112883" y="97258"/>
                  <a:pt x="154836" y="80112"/>
                  <a:pt x="196215" y="61722"/>
                </a:cubicBezTo>
                <a:cubicBezTo>
                  <a:pt x="213741" y="53933"/>
                  <a:pt x="227091" y="38960"/>
                  <a:pt x="242697" y="27813"/>
                </a:cubicBezTo>
                <a:cubicBezTo>
                  <a:pt x="256169" y="18190"/>
                  <a:pt x="272139" y="11706"/>
                  <a:pt x="283845" y="0"/>
                </a:cubicBezTo>
              </a:path>
            </a:pathLst>
          </a:custGeom>
          <a:noFill/>
          <a:ln cap="flat" cmpd="sng" w="19050">
            <a:solidFill>
              <a:srgbClr val="35E22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7" name="Google Shape;447;p15"/>
          <p:cNvSpPr txBox="1"/>
          <p:nvPr/>
        </p:nvSpPr>
        <p:spPr>
          <a:xfrm>
            <a:off x="6200245" y="2859157"/>
            <a:ext cx="2594100" cy="57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35E226"/>
                </a:solidFill>
                <a:latin typeface="Arial"/>
                <a:ea typeface="Arial"/>
                <a:cs typeface="Arial"/>
                <a:sym typeface="Arial"/>
              </a:rPr>
              <a:t>Чувство, Дух </a:t>
            </a:r>
            <a:endParaRPr b="0" i="0" sz="1600" u="none" cap="none" strike="noStrike">
              <a:solidFill>
                <a:srgbClr val="35E22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35E226"/>
                </a:solidFill>
                <a:latin typeface="Arial"/>
                <a:ea typeface="Arial"/>
                <a:cs typeface="Arial"/>
                <a:sym typeface="Arial"/>
              </a:rPr>
              <a:t>сообщества</a:t>
            </a:r>
            <a:endParaRPr b="0" i="0" sz="1600" u="none" cap="none" strike="noStrike">
              <a:solidFill>
                <a:srgbClr val="35E226"/>
              </a:solidFill>
              <a:latin typeface="Arial"/>
              <a:ea typeface="Arial"/>
              <a:cs typeface="Arial"/>
              <a:sym typeface="Arial"/>
            </a:endParaRPr>
          </a:p>
        </p:txBody>
      </p:sp>
      <p:sp>
        <p:nvSpPr>
          <p:cNvPr id="448" name="Google Shape;448;p15"/>
          <p:cNvSpPr/>
          <p:nvPr/>
        </p:nvSpPr>
        <p:spPr>
          <a:xfrm>
            <a:off x="752039" y="2212264"/>
            <a:ext cx="9883906" cy="1873590"/>
          </a:xfrm>
          <a:custGeom>
            <a:rect b="b" l="l" r="r" t="t"/>
            <a:pathLst>
              <a:path extrusionOk="0" h="86992" w="344507">
                <a:moveTo>
                  <a:pt x="0" y="86992"/>
                </a:moveTo>
                <a:cubicBezTo>
                  <a:pt x="27692" y="86992"/>
                  <a:pt x="54297" y="75489"/>
                  <a:pt x="80566" y="66727"/>
                </a:cubicBezTo>
                <a:cubicBezTo>
                  <a:pt x="88592" y="64050"/>
                  <a:pt x="97428" y="65151"/>
                  <a:pt x="105774" y="63761"/>
                </a:cubicBezTo>
                <a:cubicBezTo>
                  <a:pt x="118033" y="61719"/>
                  <a:pt x="130318" y="58988"/>
                  <a:pt x="141856" y="54370"/>
                </a:cubicBezTo>
                <a:cubicBezTo>
                  <a:pt x="160060" y="47084"/>
                  <a:pt x="177032" y="36940"/>
                  <a:pt x="195237" y="29656"/>
                </a:cubicBezTo>
                <a:cubicBezTo>
                  <a:pt x="205649" y="25490"/>
                  <a:pt x="217473" y="26444"/>
                  <a:pt x="228353" y="23725"/>
                </a:cubicBezTo>
                <a:cubicBezTo>
                  <a:pt x="244293" y="19742"/>
                  <a:pt x="258733" y="11128"/>
                  <a:pt x="274320" y="5931"/>
                </a:cubicBezTo>
                <a:cubicBezTo>
                  <a:pt x="283866" y="2748"/>
                  <a:pt x="294443" y="5283"/>
                  <a:pt x="304471" y="4448"/>
                </a:cubicBezTo>
                <a:cubicBezTo>
                  <a:pt x="317852" y="3333"/>
                  <a:pt x="331080" y="0"/>
                  <a:pt x="344507" y="0"/>
                </a:cubicBezTo>
              </a:path>
            </a:pathLst>
          </a:custGeom>
          <a:noFill/>
          <a:ln cap="flat" cmpd="sng" w="19050">
            <a:solidFill>
              <a:srgbClr val="FF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9" name="Google Shape;449;p15"/>
          <p:cNvSpPr txBox="1"/>
          <p:nvPr/>
        </p:nvSpPr>
        <p:spPr>
          <a:xfrm>
            <a:off x="3367325" y="2691382"/>
            <a:ext cx="26871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FF00FF"/>
                </a:solidFill>
                <a:latin typeface="Arial"/>
                <a:ea typeface="Arial"/>
                <a:cs typeface="Arial"/>
                <a:sym typeface="Arial"/>
              </a:rPr>
              <a:t>Продуктивность</a:t>
            </a:r>
            <a:endParaRPr b="0" i="0" sz="1600" u="none" cap="none" strike="noStrike">
              <a:solidFill>
                <a:srgbClr val="FF00FF"/>
              </a:solidFill>
              <a:latin typeface="Arial"/>
              <a:ea typeface="Arial"/>
              <a:cs typeface="Arial"/>
              <a:sym typeface="Arial"/>
            </a:endParaRPr>
          </a:p>
        </p:txBody>
      </p:sp>
      <p:sp>
        <p:nvSpPr>
          <p:cNvPr id="450" name="Google Shape;450;p15"/>
          <p:cNvSpPr/>
          <p:nvPr/>
        </p:nvSpPr>
        <p:spPr>
          <a:xfrm>
            <a:off x="9130767" y="1804179"/>
            <a:ext cx="2449540" cy="478310"/>
          </a:xfrm>
          <a:custGeom>
            <a:rect b="b" l="l" r="r" t="t"/>
            <a:pathLst>
              <a:path extrusionOk="0" h="20133" w="76963">
                <a:moveTo>
                  <a:pt x="0" y="893"/>
                </a:moveTo>
                <a:cubicBezTo>
                  <a:pt x="8798" y="893"/>
                  <a:pt x="18041" y="-1342"/>
                  <a:pt x="26387" y="1442"/>
                </a:cubicBezTo>
                <a:cubicBezTo>
                  <a:pt x="30148" y="2696"/>
                  <a:pt x="32521" y="6785"/>
                  <a:pt x="36282" y="8039"/>
                </a:cubicBezTo>
                <a:cubicBezTo>
                  <a:pt x="49702" y="12515"/>
                  <a:pt x="62816" y="20133"/>
                  <a:pt x="76963" y="20133"/>
                </a:cubicBezTo>
              </a:path>
            </a:pathLst>
          </a:custGeom>
          <a:noFill/>
          <a:ln cap="flat" cmpd="sng" w="19050">
            <a:solidFill>
              <a:srgbClr val="35E22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1" name="Google Shape;451;p15"/>
          <p:cNvSpPr/>
          <p:nvPr/>
        </p:nvSpPr>
        <p:spPr>
          <a:xfrm rot="417302">
            <a:off x="10138079" y="2954002"/>
            <a:ext cx="1449807" cy="260800"/>
          </a:xfrm>
          <a:custGeom>
            <a:rect b="b" l="l" r="r" t="t"/>
            <a:pathLst>
              <a:path extrusionOk="0" h="10866" w="45629">
                <a:moveTo>
                  <a:pt x="0" y="1521"/>
                </a:moveTo>
                <a:cubicBezTo>
                  <a:pt x="9710" y="3464"/>
                  <a:pt x="19919" y="-1208"/>
                  <a:pt x="29686" y="421"/>
                </a:cubicBezTo>
                <a:cubicBezTo>
                  <a:pt x="33301" y="1024"/>
                  <a:pt x="35890" y="4427"/>
                  <a:pt x="38482" y="7018"/>
                </a:cubicBezTo>
                <a:cubicBezTo>
                  <a:pt x="40396" y="8931"/>
                  <a:pt x="43714" y="8955"/>
                  <a:pt x="45629" y="10866"/>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2" name="Google Shape;452;p15"/>
          <p:cNvSpPr/>
          <p:nvPr/>
        </p:nvSpPr>
        <p:spPr>
          <a:xfrm>
            <a:off x="10575274" y="2216706"/>
            <a:ext cx="1049830" cy="182838"/>
          </a:xfrm>
          <a:custGeom>
            <a:rect b="b" l="l" r="r" t="t"/>
            <a:pathLst>
              <a:path extrusionOk="0" h="7696" w="32985">
                <a:moveTo>
                  <a:pt x="0" y="0"/>
                </a:moveTo>
                <a:cubicBezTo>
                  <a:pt x="7424" y="1855"/>
                  <a:pt x="14486" y="5096"/>
                  <a:pt x="21990" y="6597"/>
                </a:cubicBezTo>
                <a:cubicBezTo>
                  <a:pt x="25602" y="7320"/>
                  <a:pt x="29689" y="6051"/>
                  <a:pt x="32985" y="7696"/>
                </a:cubicBezTo>
              </a:path>
            </a:pathLst>
          </a:custGeom>
          <a:noFill/>
          <a:ln cap="flat" cmpd="sng" w="19050">
            <a:solidFill>
              <a:srgbClr val="FF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3" name="Google Shape;453;p15"/>
          <p:cNvSpPr/>
          <p:nvPr/>
        </p:nvSpPr>
        <p:spPr>
          <a:xfrm>
            <a:off x="9073642" y="1590502"/>
            <a:ext cx="2593624" cy="324583"/>
          </a:xfrm>
          <a:custGeom>
            <a:rect b="b" l="l" r="r" t="t"/>
            <a:pathLst>
              <a:path extrusionOk="0" h="15575" w="88211">
                <a:moveTo>
                  <a:pt x="0" y="14325"/>
                </a:moveTo>
                <a:cubicBezTo>
                  <a:pt x="19947" y="17396"/>
                  <a:pt x="40844" y="14358"/>
                  <a:pt x="60315" y="9048"/>
                </a:cubicBezTo>
                <a:cubicBezTo>
                  <a:pt x="69746" y="6476"/>
                  <a:pt x="85123" y="9275"/>
                  <a:pt x="88211" y="0"/>
                </a:cubicBezTo>
              </a:path>
            </a:pathLst>
          </a:custGeom>
          <a:noFill/>
          <a:ln cap="flat" cmpd="sng" w="9525">
            <a:solidFill>
              <a:srgbClr val="1155CC"/>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4" name="Google Shape;454;p15"/>
          <p:cNvSpPr/>
          <p:nvPr/>
        </p:nvSpPr>
        <p:spPr>
          <a:xfrm>
            <a:off x="9524430" y="1328606"/>
            <a:ext cx="2128124" cy="476611"/>
          </a:xfrm>
          <a:custGeom>
            <a:rect b="b" l="l" r="r" t="t"/>
            <a:pathLst>
              <a:path extrusionOk="0" h="22870" w="72379">
                <a:moveTo>
                  <a:pt x="0" y="22870"/>
                </a:moveTo>
                <a:cubicBezTo>
                  <a:pt x="17337" y="19022"/>
                  <a:pt x="34386" y="13973"/>
                  <a:pt x="51519" y="9299"/>
                </a:cubicBezTo>
                <a:cubicBezTo>
                  <a:pt x="58864" y="7295"/>
                  <a:pt x="69966" y="7220"/>
                  <a:pt x="72379" y="0"/>
                </a:cubicBezTo>
              </a:path>
            </a:pathLst>
          </a:custGeom>
          <a:noFill/>
          <a:ln cap="flat" cmpd="sng" w="9525">
            <a:solidFill>
              <a:srgbClr val="35E226"/>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5" name="Google Shape;455;p15"/>
          <p:cNvSpPr/>
          <p:nvPr/>
        </p:nvSpPr>
        <p:spPr>
          <a:xfrm>
            <a:off x="9716569" y="1805254"/>
            <a:ext cx="2039446" cy="471380"/>
          </a:xfrm>
          <a:custGeom>
            <a:rect b="b" l="l" r="r" t="t"/>
            <a:pathLst>
              <a:path extrusionOk="0" h="22619" w="69363">
                <a:moveTo>
                  <a:pt x="0" y="22619"/>
                </a:moveTo>
                <a:cubicBezTo>
                  <a:pt x="10010" y="18866"/>
                  <a:pt x="21043" y="18184"/>
                  <a:pt x="30912" y="14074"/>
                </a:cubicBezTo>
                <a:cubicBezTo>
                  <a:pt x="36191" y="11876"/>
                  <a:pt x="39793" y="5545"/>
                  <a:pt x="45488" y="5026"/>
                </a:cubicBezTo>
                <a:cubicBezTo>
                  <a:pt x="53587" y="4288"/>
                  <a:pt x="63612" y="5751"/>
                  <a:pt x="69363" y="0"/>
                </a:cubicBezTo>
              </a:path>
            </a:pathLst>
          </a:custGeom>
          <a:noFill/>
          <a:ln cap="flat" cmpd="sng" w="9525">
            <a:solidFill>
              <a:srgbClr val="FF00FF"/>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6" name="Google Shape;456;p15"/>
          <p:cNvSpPr/>
          <p:nvPr/>
        </p:nvSpPr>
        <p:spPr>
          <a:xfrm rot="-697689">
            <a:off x="363615" y="4124117"/>
            <a:ext cx="372025" cy="107637"/>
          </a:xfrm>
          <a:custGeom>
            <a:rect b="b" l="l" r="r" t="t"/>
            <a:pathLst>
              <a:path extrusionOk="0" h="4218" w="14997">
                <a:moveTo>
                  <a:pt x="14997" y="0"/>
                </a:moveTo>
                <a:cubicBezTo>
                  <a:pt x="10352" y="2322"/>
                  <a:pt x="5193" y="4218"/>
                  <a:pt x="0" y="4218"/>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7" name="Google Shape;457;p15"/>
          <p:cNvSpPr/>
          <p:nvPr/>
        </p:nvSpPr>
        <p:spPr>
          <a:xfrm>
            <a:off x="698078" y="4050382"/>
            <a:ext cx="289379" cy="48849"/>
          </a:xfrm>
          <a:custGeom>
            <a:rect b="b" l="l" r="r" t="t"/>
            <a:pathLst>
              <a:path extrusionOk="0" h="2344" w="9842">
                <a:moveTo>
                  <a:pt x="9842" y="0"/>
                </a:moveTo>
                <a:cubicBezTo>
                  <a:pt x="6486" y="337"/>
                  <a:pt x="3131" y="1091"/>
                  <a:pt x="0" y="2344"/>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8" name="Google Shape;458;p15"/>
          <p:cNvSpPr/>
          <p:nvPr/>
        </p:nvSpPr>
        <p:spPr>
          <a:xfrm>
            <a:off x="10193292" y="2450027"/>
            <a:ext cx="1741951" cy="452582"/>
          </a:xfrm>
          <a:custGeom>
            <a:rect b="b" l="l" r="r" t="t"/>
            <a:pathLst>
              <a:path extrusionOk="0" h="21717" w="59245">
                <a:moveTo>
                  <a:pt x="0" y="21717"/>
                </a:moveTo>
                <a:cubicBezTo>
                  <a:pt x="2868" y="15017"/>
                  <a:pt x="13237" y="15510"/>
                  <a:pt x="20193" y="13335"/>
                </a:cubicBezTo>
                <a:cubicBezTo>
                  <a:pt x="26786" y="11274"/>
                  <a:pt x="31696" y="5297"/>
                  <a:pt x="38290" y="3238"/>
                </a:cubicBezTo>
                <a:cubicBezTo>
                  <a:pt x="45036" y="1131"/>
                  <a:pt x="52387" y="1710"/>
                  <a:pt x="59245" y="0"/>
                </a:cubicBezTo>
              </a:path>
            </a:pathLst>
          </a:custGeom>
          <a:noFill/>
          <a:ln cap="flat" cmpd="sng" w="9525">
            <a:solidFill>
              <a:srgbClr val="FF0000"/>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9" name="Google Shape;459;p15"/>
          <p:cNvSpPr/>
          <p:nvPr/>
        </p:nvSpPr>
        <p:spPr>
          <a:xfrm>
            <a:off x="972021" y="3350379"/>
            <a:ext cx="1573170" cy="701929"/>
          </a:xfrm>
          <a:custGeom>
            <a:rect b="b" l="l" r="r" t="t"/>
            <a:pathLst>
              <a:path extrusionOk="0" h="29162" w="49428">
                <a:moveTo>
                  <a:pt x="0" y="29162"/>
                </a:moveTo>
                <a:cubicBezTo>
                  <a:pt x="1843" y="25478"/>
                  <a:pt x="6354" y="23867"/>
                  <a:pt x="9886" y="21748"/>
                </a:cubicBezTo>
                <a:cubicBezTo>
                  <a:pt x="18124" y="16806"/>
                  <a:pt x="25679" y="10487"/>
                  <a:pt x="34599" y="6920"/>
                </a:cubicBezTo>
                <a:cubicBezTo>
                  <a:pt x="39664" y="4895"/>
                  <a:pt x="43973" y="0"/>
                  <a:pt x="49428"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0" name="Google Shape;460;p15"/>
          <p:cNvSpPr/>
          <p:nvPr/>
        </p:nvSpPr>
        <p:spPr>
          <a:xfrm rot="10800000">
            <a:off x="3320126" y="4419281"/>
            <a:ext cx="1208100" cy="1095300"/>
          </a:xfrm>
          <a:prstGeom prst="wedgeRectCallout">
            <a:avLst>
              <a:gd fmla="val -20833" name="adj1"/>
              <a:gd fmla="val 62500" name="adj2"/>
            </a:avLst>
          </a:prstGeom>
          <a:solidFill>
            <a:srgbClr val="D0E0E3"/>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61" name="Google Shape;461;p15"/>
          <p:cNvSpPr/>
          <p:nvPr/>
        </p:nvSpPr>
        <p:spPr>
          <a:xfrm rot="10800000">
            <a:off x="1732492" y="4419256"/>
            <a:ext cx="1587900" cy="1095300"/>
          </a:xfrm>
          <a:prstGeom prst="wedgeRectCallout">
            <a:avLst>
              <a:gd fmla="val -20833" name="adj1"/>
              <a:gd fmla="val 62500" name="adj2"/>
            </a:avLst>
          </a:prstGeom>
          <a:solidFill>
            <a:srgbClr val="FCE5CD"/>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62" name="Google Shape;462;p15"/>
          <p:cNvSpPr/>
          <p:nvPr/>
        </p:nvSpPr>
        <p:spPr>
          <a:xfrm rot="10800000">
            <a:off x="309858" y="4414850"/>
            <a:ext cx="1422600" cy="1105200"/>
          </a:xfrm>
          <a:prstGeom prst="wedgeRectCallout">
            <a:avLst>
              <a:gd fmla="val -20833" name="adj1"/>
              <a:gd fmla="val 62500" name="adj2"/>
            </a:avLst>
          </a:prstGeom>
          <a:solidFill>
            <a:srgbClr val="FCE5CD"/>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63" name="Google Shape;463;p15"/>
          <p:cNvSpPr/>
          <p:nvPr/>
        </p:nvSpPr>
        <p:spPr>
          <a:xfrm>
            <a:off x="316458" y="4419500"/>
            <a:ext cx="14883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Осознание потребности.</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Зарождение.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 1-3 месяцев</a:t>
            </a:r>
            <a:endParaRPr b="1" i="0" sz="1333" u="none" cap="none" strike="noStrike">
              <a:solidFill>
                <a:srgbClr val="000000"/>
              </a:solidFill>
              <a:latin typeface="Arial"/>
              <a:ea typeface="Arial"/>
              <a:cs typeface="Arial"/>
              <a:sym typeface="Arial"/>
            </a:endParaRPr>
          </a:p>
        </p:txBody>
      </p:sp>
      <p:sp>
        <p:nvSpPr>
          <p:cNvPr id="464" name="Google Shape;464;p15"/>
          <p:cNvSpPr/>
          <p:nvPr/>
        </p:nvSpPr>
        <p:spPr>
          <a:xfrm flipH="1">
            <a:off x="1643692" y="4419633"/>
            <a:ext cx="16767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Становление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3-12 месяцев</a:t>
            </a:r>
            <a:endParaRPr b="1" i="0" sz="1333" u="none" cap="none" strike="noStrike">
              <a:solidFill>
                <a:srgbClr val="000000"/>
              </a:solidFill>
              <a:latin typeface="Arial"/>
              <a:ea typeface="Arial"/>
              <a:cs typeface="Arial"/>
              <a:sym typeface="Arial"/>
            </a:endParaRPr>
          </a:p>
        </p:txBody>
      </p:sp>
      <p:sp>
        <p:nvSpPr>
          <p:cNvPr id="465" name="Google Shape;465;p15"/>
          <p:cNvSpPr/>
          <p:nvPr/>
        </p:nvSpPr>
        <p:spPr>
          <a:xfrm rot="10800000">
            <a:off x="4528124" y="4419281"/>
            <a:ext cx="1819500" cy="10953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66" name="Google Shape;466;p15"/>
          <p:cNvSpPr/>
          <p:nvPr/>
        </p:nvSpPr>
        <p:spPr>
          <a:xfrm rot="10800000">
            <a:off x="6328958" y="4419618"/>
            <a:ext cx="1625700" cy="10908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67" name="Google Shape;467;p15"/>
          <p:cNvSpPr/>
          <p:nvPr/>
        </p:nvSpPr>
        <p:spPr>
          <a:xfrm rot="10800000">
            <a:off x="7954592" y="4419618"/>
            <a:ext cx="1802400" cy="10908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68" name="Google Shape;468;p15"/>
          <p:cNvSpPr/>
          <p:nvPr/>
        </p:nvSpPr>
        <p:spPr>
          <a:xfrm flipH="1">
            <a:off x="3401092" y="4431993"/>
            <a:ext cx="10464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Формализация</a:t>
            </a:r>
            <a:endParaRPr b="1" i="0" sz="1333" u="none" cap="none" strike="noStrike">
              <a:solidFill>
                <a:srgbClr val="000000"/>
              </a:solidFill>
              <a:latin typeface="Arial"/>
              <a:ea typeface="Arial"/>
              <a:cs typeface="Arial"/>
              <a:sym typeface="Arial"/>
            </a:endParaRPr>
          </a:p>
        </p:txBody>
      </p:sp>
      <p:sp>
        <p:nvSpPr>
          <p:cNvPr id="469" name="Google Shape;469;p15"/>
          <p:cNvSpPr/>
          <p:nvPr/>
        </p:nvSpPr>
        <p:spPr>
          <a:xfrm flipH="1">
            <a:off x="4528292" y="4456502"/>
            <a:ext cx="18195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Вовлечение и масштабирование       </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1 - 3 года</a:t>
            </a:r>
            <a:endParaRPr b="1" i="0" sz="1333" u="none" cap="none" strike="noStrike">
              <a:solidFill>
                <a:srgbClr val="000000"/>
              </a:solidFill>
              <a:latin typeface="Arial"/>
              <a:ea typeface="Arial"/>
              <a:cs typeface="Arial"/>
              <a:sym typeface="Arial"/>
            </a:endParaRPr>
          </a:p>
        </p:txBody>
      </p:sp>
      <p:sp>
        <p:nvSpPr>
          <p:cNvPr id="470" name="Google Shape;470;p15"/>
          <p:cNvSpPr/>
          <p:nvPr/>
        </p:nvSpPr>
        <p:spPr>
          <a:xfrm flipH="1">
            <a:off x="6276700" y="4513899"/>
            <a:ext cx="1671300" cy="851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Управление своими результатами</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2-3 года</a:t>
            </a:r>
            <a:endParaRPr b="1" i="0" sz="1333" u="none" cap="none" strike="noStrike">
              <a:solidFill>
                <a:srgbClr val="000000"/>
              </a:solidFill>
              <a:latin typeface="Arial"/>
              <a:ea typeface="Arial"/>
              <a:cs typeface="Arial"/>
              <a:sym typeface="Arial"/>
            </a:endParaRPr>
          </a:p>
        </p:txBody>
      </p:sp>
      <p:sp>
        <p:nvSpPr>
          <p:cNvPr id="471" name="Google Shape;471;p15"/>
          <p:cNvSpPr/>
          <p:nvPr/>
        </p:nvSpPr>
        <p:spPr>
          <a:xfrm flipH="1">
            <a:off x="7982458" y="4482433"/>
            <a:ext cx="1608000" cy="851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Устойчивое развитие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3-5 лет </a:t>
            </a:r>
            <a:endParaRPr b="1" i="0" sz="1333" u="none" cap="none" strike="noStrike">
              <a:solidFill>
                <a:srgbClr val="000000"/>
              </a:solidFill>
              <a:latin typeface="Arial"/>
              <a:ea typeface="Arial"/>
              <a:cs typeface="Arial"/>
              <a:sym typeface="Arial"/>
            </a:endParaRPr>
          </a:p>
        </p:txBody>
      </p:sp>
      <p:sp>
        <p:nvSpPr>
          <p:cNvPr id="472" name="Google Shape;472;p15"/>
          <p:cNvSpPr/>
          <p:nvPr/>
        </p:nvSpPr>
        <p:spPr>
          <a:xfrm rot="10800000">
            <a:off x="10739492" y="4421384"/>
            <a:ext cx="1195800" cy="1092300"/>
          </a:xfrm>
          <a:prstGeom prst="wedgeRectCallout">
            <a:avLst>
              <a:gd fmla="val -20833" name="adj1"/>
              <a:gd fmla="val 62500" name="adj2"/>
            </a:avLst>
          </a:prstGeom>
          <a:solidFill>
            <a:srgbClr val="C9DAF8"/>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73" name="Google Shape;473;p15"/>
          <p:cNvSpPr/>
          <p:nvPr/>
        </p:nvSpPr>
        <p:spPr>
          <a:xfrm rot="10800000">
            <a:off x="9618354" y="4419016"/>
            <a:ext cx="1288800" cy="1092300"/>
          </a:xfrm>
          <a:prstGeom prst="wedgeRectCallout">
            <a:avLst>
              <a:gd fmla="val -20833" name="adj1"/>
              <a:gd fmla="val 62500" name="adj2"/>
            </a:avLst>
          </a:prstGeom>
          <a:solidFill>
            <a:srgbClr val="B4A7D6"/>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474" name="Google Shape;474;p15"/>
          <p:cNvSpPr/>
          <p:nvPr/>
        </p:nvSpPr>
        <p:spPr>
          <a:xfrm flipH="1" rot="-854">
            <a:off x="9661193" y="4482584"/>
            <a:ext cx="1208100" cy="8508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Митоз </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(распад, деление)</a:t>
            </a:r>
            <a:endParaRPr b="1" i="0" sz="1333" u="none" cap="none" strike="noStrike">
              <a:solidFill>
                <a:srgbClr val="000000"/>
              </a:solidFill>
              <a:latin typeface="Arial"/>
              <a:ea typeface="Arial"/>
              <a:cs typeface="Arial"/>
              <a:sym typeface="Arial"/>
            </a:endParaRPr>
          </a:p>
        </p:txBody>
      </p:sp>
      <p:sp>
        <p:nvSpPr>
          <p:cNvPr id="475" name="Google Shape;475;p15"/>
          <p:cNvSpPr/>
          <p:nvPr/>
        </p:nvSpPr>
        <p:spPr>
          <a:xfrm flipH="1" rot="-935">
            <a:off x="10878083" y="4432143"/>
            <a:ext cx="1103400" cy="8508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Угасание,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смерть</a:t>
            </a:r>
            <a:endParaRPr b="1" i="0" sz="1333" u="none" cap="none" strike="noStrike">
              <a:solidFill>
                <a:srgbClr val="000000"/>
              </a:solidFill>
              <a:latin typeface="Arial"/>
              <a:ea typeface="Arial"/>
              <a:cs typeface="Arial"/>
              <a:sym typeface="Arial"/>
            </a:endParaRPr>
          </a:p>
        </p:txBody>
      </p:sp>
      <p:cxnSp>
        <p:nvCxnSpPr>
          <p:cNvPr id="476" name="Google Shape;476;p15"/>
          <p:cNvCxnSpPr/>
          <p:nvPr/>
        </p:nvCxnSpPr>
        <p:spPr>
          <a:xfrm>
            <a:off x="4188460" y="5525606"/>
            <a:ext cx="7746900" cy="258000"/>
          </a:xfrm>
          <a:prstGeom prst="bentConnector3">
            <a:avLst>
              <a:gd fmla="val -247" name="adj1"/>
            </a:avLst>
          </a:prstGeom>
          <a:noFill/>
          <a:ln cap="flat" cmpd="sng" w="9525">
            <a:solidFill>
              <a:schemeClr val="dk2"/>
            </a:solidFill>
            <a:prstDash val="solid"/>
            <a:round/>
            <a:headEnd len="sm" w="sm" type="none"/>
            <a:tailEnd len="sm" w="sm" type="none"/>
          </a:ln>
        </p:spPr>
      </p:cxnSp>
      <p:sp>
        <p:nvSpPr>
          <p:cNvPr id="477" name="Google Shape;477;p15"/>
          <p:cNvSpPr txBox="1"/>
          <p:nvPr/>
        </p:nvSpPr>
        <p:spPr>
          <a:xfrm>
            <a:off x="11265292"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8</a:t>
            </a:r>
            <a:endParaRPr b="0" i="0" sz="1700" u="none" cap="none" strike="noStrike">
              <a:solidFill>
                <a:srgbClr val="000000"/>
              </a:solidFill>
              <a:latin typeface="Arial Black"/>
              <a:ea typeface="Arial Black"/>
              <a:cs typeface="Arial Black"/>
              <a:sym typeface="Arial Black"/>
            </a:endParaRPr>
          </a:p>
        </p:txBody>
      </p:sp>
      <p:pic>
        <p:nvPicPr>
          <p:cNvPr id="478" name="Google Shape;478;p1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479" name="Google Shape;479;p15"/>
          <p:cNvGrpSpPr/>
          <p:nvPr/>
        </p:nvGrpSpPr>
        <p:grpSpPr>
          <a:xfrm>
            <a:off x="-8" y="-234146"/>
            <a:ext cx="8302608" cy="1204870"/>
            <a:chOff x="-8" y="-234146"/>
            <a:chExt cx="8302608" cy="1204870"/>
          </a:xfrm>
        </p:grpSpPr>
        <p:sp>
          <p:nvSpPr>
            <p:cNvPr id="480" name="Google Shape;480;p1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ЖИЗНЕННЫЙ ЦИКЛ</a:t>
              </a:r>
              <a:endParaRPr b="0" i="0" sz="1400" u="none" cap="none" strike="noStrike">
                <a:solidFill>
                  <a:srgbClr val="000000"/>
                </a:solidFill>
                <a:latin typeface="Arial"/>
                <a:ea typeface="Arial"/>
                <a:cs typeface="Arial"/>
                <a:sym typeface="Arial"/>
              </a:endParaRPr>
            </a:p>
          </p:txBody>
        </p:sp>
        <p:grpSp>
          <p:nvGrpSpPr>
            <p:cNvPr id="481" name="Google Shape;481;p15"/>
            <p:cNvGrpSpPr/>
            <p:nvPr/>
          </p:nvGrpSpPr>
          <p:grpSpPr>
            <a:xfrm rot="-5400000">
              <a:off x="3571126" y="-2501582"/>
              <a:ext cx="84454" cy="6588292"/>
              <a:chOff x="9716426" y="4499789"/>
              <a:chExt cx="100565" cy="930300"/>
            </a:xfrm>
          </p:grpSpPr>
          <p:sp>
            <p:nvSpPr>
              <p:cNvPr id="482" name="Google Shape;482;p1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483" name="Google Shape;483;p1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484" name="Google Shape;484;p15"/>
            <p:cNvPicPr preferRelativeResize="0"/>
            <p:nvPr/>
          </p:nvPicPr>
          <p:blipFill rotWithShape="1">
            <a:blip r:embed="rId4">
              <a:alphaModFix/>
            </a:blip>
            <a:srcRect b="0" l="0" r="0" t="0"/>
            <a:stretch/>
          </p:blipFill>
          <p:spPr>
            <a:xfrm rot="-9816919">
              <a:off x="117168" y="-116966"/>
              <a:ext cx="970537" cy="970509"/>
            </a:xfrm>
            <a:prstGeom prst="rect">
              <a:avLst/>
            </a:prstGeom>
            <a:noFill/>
            <a:ln>
              <a:noFill/>
            </a:ln>
          </p:spPr>
        </p:pic>
      </p:grpSp>
      <p:pic>
        <p:nvPicPr>
          <p:cNvPr id="485" name="Google Shape;485;p15"/>
          <p:cNvPicPr preferRelativeResize="0"/>
          <p:nvPr/>
        </p:nvPicPr>
        <p:blipFill>
          <a:blip r:embed="rId5">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pic>
        <p:nvPicPr>
          <p:cNvPr id="1819" name="Google Shape;1819;g1d16acc2a8a_3_35"/>
          <p:cNvPicPr preferRelativeResize="0"/>
          <p:nvPr/>
        </p:nvPicPr>
        <p:blipFill>
          <a:blip r:embed="rId3">
            <a:alphaModFix/>
          </a:blip>
          <a:stretch>
            <a:fillRect/>
          </a:stretch>
        </p:blipFill>
        <p:spPr>
          <a:xfrm>
            <a:off x="11429903" y="6211800"/>
            <a:ext cx="491346" cy="492602"/>
          </a:xfrm>
          <a:prstGeom prst="rect">
            <a:avLst/>
          </a:prstGeom>
          <a:noFill/>
          <a:ln>
            <a:noFill/>
          </a:ln>
        </p:spPr>
      </p:pic>
      <p:sp>
        <p:nvSpPr>
          <p:cNvPr id="1820" name="Google Shape;1820;g1d16acc2a8a_3_35"/>
          <p:cNvSpPr txBox="1"/>
          <p:nvPr/>
        </p:nvSpPr>
        <p:spPr>
          <a:xfrm>
            <a:off x="1617600" y="368300"/>
            <a:ext cx="89568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ru-RU" sz="3300">
                <a:solidFill>
                  <a:schemeClr val="dk1"/>
                </a:solidFill>
              </a:rPr>
              <a:t>Первая встреча онлайн </a:t>
            </a:r>
            <a:endParaRPr b="1" sz="3300">
              <a:solidFill>
                <a:schemeClr val="dk1"/>
              </a:solidFill>
            </a:endParaRPr>
          </a:p>
          <a:p>
            <a:pPr indent="0" lvl="0" marL="0" marR="0" rtl="0" algn="ctr">
              <a:lnSpc>
                <a:spcPct val="100000"/>
              </a:lnSpc>
              <a:spcBef>
                <a:spcPts val="0"/>
              </a:spcBef>
              <a:spcAft>
                <a:spcPts val="0"/>
              </a:spcAft>
              <a:buNone/>
            </a:pPr>
            <a:r>
              <a:rPr b="1" lang="ru-RU" sz="3300">
                <a:solidFill>
                  <a:schemeClr val="dk1"/>
                </a:solidFill>
              </a:rPr>
              <a:t>8 апреля в 12:00 по мск</a:t>
            </a:r>
            <a:endParaRPr b="1" i="0" sz="3300" u="none" cap="none" strike="noStrike">
              <a:solidFill>
                <a:schemeClr val="dk1"/>
              </a:solidFill>
            </a:endParaRPr>
          </a:p>
        </p:txBody>
      </p:sp>
      <p:sp>
        <p:nvSpPr>
          <p:cNvPr id="1821" name="Google Shape;1821;g1d16acc2a8a_3_35"/>
          <p:cNvSpPr txBox="1"/>
          <p:nvPr/>
        </p:nvSpPr>
        <p:spPr>
          <a:xfrm>
            <a:off x="1380875" y="1948850"/>
            <a:ext cx="9573300" cy="41610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1000"/>
              </a:spcBef>
              <a:spcAft>
                <a:spcPts val="0"/>
              </a:spcAft>
              <a:buSzPts val="1700"/>
              <a:buChar char="●"/>
            </a:pPr>
            <a:r>
              <a:rPr lang="ru-RU" sz="1700"/>
              <a:t>Обмен опытом</a:t>
            </a:r>
            <a:endParaRPr sz="1700"/>
          </a:p>
          <a:p>
            <a:pPr indent="-336550" lvl="0" marL="457200" marR="0" rtl="0" algn="l">
              <a:lnSpc>
                <a:spcPct val="100000"/>
              </a:lnSpc>
              <a:spcBef>
                <a:spcPts val="1000"/>
              </a:spcBef>
              <a:spcAft>
                <a:spcPts val="0"/>
              </a:spcAft>
              <a:buSzPts val="1700"/>
              <a:buChar char="●"/>
            </a:pPr>
            <a:r>
              <a:rPr lang="ru-RU" sz="1700"/>
              <a:t>Поддержка друг друга</a:t>
            </a:r>
            <a:endParaRPr sz="1700"/>
          </a:p>
          <a:p>
            <a:pPr indent="-336550" lvl="0" marL="457200" marR="0" rtl="0" algn="l">
              <a:lnSpc>
                <a:spcPct val="100000"/>
              </a:lnSpc>
              <a:spcBef>
                <a:spcPts val="1000"/>
              </a:spcBef>
              <a:spcAft>
                <a:spcPts val="0"/>
              </a:spcAft>
              <a:buSzPts val="1700"/>
              <a:buChar char="●"/>
            </a:pPr>
            <a:r>
              <a:rPr lang="ru-RU" sz="1700"/>
              <a:t>Обмен идеями и генерация новых</a:t>
            </a:r>
            <a:endParaRPr sz="1700"/>
          </a:p>
          <a:p>
            <a:pPr indent="-336550" lvl="0" marL="457200" marR="0" rtl="0" algn="l">
              <a:lnSpc>
                <a:spcPct val="100000"/>
              </a:lnSpc>
              <a:spcBef>
                <a:spcPts val="1000"/>
              </a:spcBef>
              <a:spcAft>
                <a:spcPts val="0"/>
              </a:spcAft>
              <a:buSzPts val="1700"/>
              <a:buChar char="●"/>
            </a:pPr>
            <a:r>
              <a:rPr lang="ru-RU" sz="1700"/>
              <a:t>Развитие насмотренности</a:t>
            </a:r>
            <a:endParaRPr sz="1700"/>
          </a:p>
          <a:p>
            <a:pPr indent="-336550" lvl="0" marL="457200" marR="0" rtl="0" algn="l">
              <a:lnSpc>
                <a:spcPct val="100000"/>
              </a:lnSpc>
              <a:spcBef>
                <a:spcPts val="1000"/>
              </a:spcBef>
              <a:spcAft>
                <a:spcPts val="0"/>
              </a:spcAft>
              <a:buSzPts val="1700"/>
              <a:buChar char="●"/>
            </a:pPr>
            <a:r>
              <a:rPr lang="ru-RU" sz="1700"/>
              <a:t>Каких ресурсов, знаний не хватает</a:t>
            </a:r>
            <a:endParaRPr sz="1700"/>
          </a:p>
          <a:p>
            <a:pPr indent="-336550" lvl="0" marL="457200" marR="0" rtl="0" algn="l">
              <a:lnSpc>
                <a:spcPct val="100000"/>
              </a:lnSpc>
              <a:spcBef>
                <a:spcPts val="1000"/>
              </a:spcBef>
              <a:spcAft>
                <a:spcPts val="0"/>
              </a:spcAft>
              <a:buSzPts val="1700"/>
              <a:buChar char="●"/>
            </a:pPr>
            <a:r>
              <a:rPr lang="ru-RU" sz="1700"/>
              <a:t>Запросы на поддержку от компании</a:t>
            </a:r>
            <a:endParaRPr sz="1700"/>
          </a:p>
          <a:p>
            <a:pPr indent="-336550" lvl="0" marL="457200" marR="0" rtl="0" algn="l">
              <a:lnSpc>
                <a:spcPct val="100000"/>
              </a:lnSpc>
              <a:spcBef>
                <a:spcPts val="1000"/>
              </a:spcBef>
              <a:spcAft>
                <a:spcPts val="0"/>
              </a:spcAft>
              <a:buSzPts val="1700"/>
              <a:buChar char="●"/>
            </a:pPr>
            <a:r>
              <a:rPr lang="ru-RU" sz="1700"/>
              <a:t>Ежемесячное подведение итогов</a:t>
            </a:r>
            <a:endParaRPr sz="1700"/>
          </a:p>
          <a:p>
            <a:pPr indent="-336550" lvl="0" marL="457200" marR="0" rtl="0" algn="l">
              <a:lnSpc>
                <a:spcPct val="100000"/>
              </a:lnSpc>
              <a:spcBef>
                <a:spcPts val="1000"/>
              </a:spcBef>
              <a:spcAft>
                <a:spcPts val="0"/>
              </a:spcAft>
              <a:buSzPts val="1700"/>
              <a:buChar char="●"/>
            </a:pPr>
            <a:r>
              <a:rPr lang="ru-RU" sz="1700"/>
              <a:t>Отслеживание динамики развития ваших сообществ, участниц</a:t>
            </a:r>
            <a:endParaRPr sz="1700"/>
          </a:p>
          <a:p>
            <a:pPr indent="-336550" lvl="0" marL="457200" marR="0" rtl="0" algn="l">
              <a:lnSpc>
                <a:spcPct val="100000"/>
              </a:lnSpc>
              <a:spcBef>
                <a:spcPts val="1000"/>
              </a:spcBef>
              <a:spcAft>
                <a:spcPts val="0"/>
              </a:spcAft>
              <a:buSzPts val="1700"/>
              <a:buChar char="●"/>
            </a:pPr>
            <a:r>
              <a:rPr lang="ru-RU" sz="1700"/>
              <a:t>Создание артефактов</a:t>
            </a:r>
            <a:endParaRPr sz="1700"/>
          </a:p>
          <a:p>
            <a:pPr indent="-336550" lvl="0" marL="457200" marR="0" rtl="0" algn="l">
              <a:lnSpc>
                <a:spcPct val="100000"/>
              </a:lnSpc>
              <a:spcBef>
                <a:spcPts val="1000"/>
              </a:spcBef>
              <a:spcAft>
                <a:spcPts val="0"/>
              </a:spcAft>
              <a:buSzPts val="1700"/>
              <a:buChar char="●"/>
            </a:pPr>
            <a:r>
              <a:rPr lang="ru-RU" sz="1700"/>
              <a:t>PR деятельности сообществ в компании по итогам встреч</a:t>
            </a:r>
            <a:endParaRPr sz="1700"/>
          </a:p>
          <a:p>
            <a:pPr indent="-336550" lvl="0" marL="457200" marR="0" rtl="0" algn="l">
              <a:lnSpc>
                <a:spcPct val="100000"/>
              </a:lnSpc>
              <a:spcBef>
                <a:spcPts val="1000"/>
              </a:spcBef>
              <a:spcAft>
                <a:spcPts val="0"/>
              </a:spcAft>
              <a:buSzPts val="1700"/>
              <a:buChar char="●"/>
            </a:pPr>
            <a:r>
              <a:rPr lang="ru-RU" sz="1700"/>
              <a:t>Синхронизация, сверка с манифестом</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1e73bcb394_0_67"/>
          <p:cNvSpPr txBox="1"/>
          <p:nvPr/>
        </p:nvSpPr>
        <p:spPr>
          <a:xfrm>
            <a:off x="3020825" y="2518938"/>
            <a:ext cx="8987100" cy="15885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4800" u="none" cap="none" strike="noStrike">
                <a:solidFill>
                  <a:schemeClr val="dk1"/>
                </a:solidFill>
                <a:latin typeface="Arial Black"/>
                <a:ea typeface="Arial Black"/>
                <a:cs typeface="Arial Black"/>
                <a:sym typeface="Arial Black"/>
              </a:rPr>
              <a:t>ИДЕНТИЧНОСТЬ СООБЩЕСТВА</a:t>
            </a:r>
            <a:endParaRPr b="1" i="0" sz="4800" u="none" cap="none" strike="noStrike">
              <a:solidFill>
                <a:schemeClr val="dk1"/>
              </a:solidFill>
              <a:latin typeface="Arial Black"/>
              <a:ea typeface="Arial Black"/>
              <a:cs typeface="Arial Black"/>
              <a:sym typeface="Arial Black"/>
            </a:endParaRPr>
          </a:p>
        </p:txBody>
      </p:sp>
      <p:pic>
        <p:nvPicPr>
          <p:cNvPr id="491" name="Google Shape;491;g21e73bcb394_0_67"/>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492" name="Google Shape;492;g21e73bcb394_0_67"/>
          <p:cNvGrpSpPr/>
          <p:nvPr/>
        </p:nvGrpSpPr>
        <p:grpSpPr>
          <a:xfrm rot="-5400000">
            <a:off x="6367089" y="1166740"/>
            <a:ext cx="111999" cy="6804865"/>
            <a:chOff x="9716426" y="4499789"/>
            <a:chExt cx="100565" cy="930300"/>
          </a:xfrm>
        </p:grpSpPr>
        <p:sp>
          <p:nvSpPr>
            <p:cNvPr id="493" name="Google Shape;493;g21e73bcb394_0_6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494" name="Google Shape;494;g21e73bcb394_0_6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495" name="Google Shape;495;g21e73bcb394_0_67"/>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496" name="Google Shape;496;g21e73bcb394_0_67"/>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1e73bcb394_0_76"/>
          <p:cNvSpPr txBox="1"/>
          <p:nvPr/>
        </p:nvSpPr>
        <p:spPr>
          <a:xfrm>
            <a:off x="442925" y="1774913"/>
            <a:ext cx="5653200" cy="3324900"/>
          </a:xfrm>
          <a:prstGeom prst="rect">
            <a:avLst/>
          </a:prstGeom>
          <a:noFill/>
          <a:ln>
            <a:noFill/>
          </a:ln>
        </p:spPr>
        <p:txBody>
          <a:bodyPr anchorCtr="0" anchor="t" bIns="0" lIns="0" spcFirstLastPara="1" rIns="0" wrap="square" tIns="0">
            <a:spAutoFit/>
          </a:bodyPr>
          <a:lstStyle/>
          <a:p>
            <a:pPr indent="0" lvl="0" marL="50800" marR="0" rtl="0" algn="l">
              <a:lnSpc>
                <a:spcPct val="100000"/>
              </a:lnSpc>
              <a:spcBef>
                <a:spcPts val="0"/>
              </a:spcBef>
              <a:spcAft>
                <a:spcPts val="0"/>
              </a:spcAft>
              <a:buClr>
                <a:srgbClr val="000000"/>
              </a:buClr>
              <a:buSzPts val="4000"/>
              <a:buFont typeface="Arial"/>
              <a:buNone/>
            </a:pPr>
            <a:r>
              <a:rPr b="0" i="0" lang="ru-RU" sz="3600" u="none" cap="none" strike="noStrike">
                <a:solidFill>
                  <a:schemeClr val="dk1"/>
                </a:solidFill>
                <a:latin typeface="Arial"/>
                <a:ea typeface="Arial"/>
                <a:cs typeface="Arial"/>
                <a:sym typeface="Arial"/>
              </a:rPr>
              <a:t>Идентичность базируется </a:t>
            </a:r>
            <a:r>
              <a:rPr b="0" i="0" lang="ru-RU" sz="3600" u="none" cap="none" strike="noStrike">
                <a:solidFill>
                  <a:schemeClr val="dk1"/>
                </a:solidFill>
                <a:highlight>
                  <a:srgbClr val="FFEE00"/>
                </a:highlight>
                <a:latin typeface="Arial"/>
                <a:ea typeface="Arial"/>
                <a:cs typeface="Arial"/>
                <a:sym typeface="Arial"/>
              </a:rPr>
              <a:t>на ощущении</a:t>
            </a:r>
            <a:r>
              <a:rPr b="1" i="0" lang="ru-RU" sz="3600" u="none" cap="none" strike="noStrike">
                <a:solidFill>
                  <a:schemeClr val="dk1"/>
                </a:solidFill>
                <a:highlight>
                  <a:srgbClr val="FFEE00"/>
                </a:highlight>
                <a:latin typeface="Arial"/>
                <a:ea typeface="Arial"/>
                <a:cs typeface="Arial"/>
                <a:sym typeface="Arial"/>
              </a:rPr>
              <a:t> </a:t>
            </a:r>
            <a:r>
              <a:rPr b="0" i="0" lang="ru-RU" sz="3600" u="none" cap="none" strike="noStrike">
                <a:solidFill>
                  <a:schemeClr val="dk1"/>
                </a:solidFill>
                <a:highlight>
                  <a:srgbClr val="FFEE00"/>
                </a:highlight>
                <a:latin typeface="Arial"/>
                <a:ea typeface="Arial"/>
                <a:cs typeface="Arial"/>
                <a:sym typeface="Arial"/>
              </a:rPr>
              <a:t>права быть частью </a:t>
            </a:r>
            <a:r>
              <a:rPr b="0" i="0" lang="ru-RU" sz="3600" u="none" cap="none" strike="noStrike">
                <a:solidFill>
                  <a:schemeClr val="dk1"/>
                </a:solidFill>
                <a:latin typeface="Arial"/>
                <a:ea typeface="Arial"/>
                <a:cs typeface="Arial"/>
                <a:sym typeface="Arial"/>
              </a:rPr>
              <a:t>определенного </a:t>
            </a:r>
            <a:r>
              <a:rPr b="0" i="0" lang="ru-RU" sz="3600" u="none" cap="none" strike="noStrike">
                <a:solidFill>
                  <a:schemeClr val="dk1"/>
                </a:solidFill>
                <a:highlight>
                  <a:srgbClr val="FFEE00"/>
                </a:highlight>
                <a:latin typeface="Arial"/>
                <a:ea typeface="Arial"/>
                <a:cs typeface="Arial"/>
                <a:sym typeface="Arial"/>
              </a:rPr>
              <a:t>сообщества</a:t>
            </a:r>
            <a:r>
              <a:rPr lang="ru-RU" sz="3600">
                <a:solidFill>
                  <a:schemeClr val="dk1"/>
                </a:solidFill>
              </a:rPr>
              <a:t>,</a:t>
            </a:r>
            <a:r>
              <a:rPr b="0" i="0" lang="ru-RU" sz="3600" u="none" cap="none" strike="noStrike">
                <a:solidFill>
                  <a:schemeClr val="dk1"/>
                </a:solidFill>
                <a:latin typeface="Arial"/>
                <a:ea typeface="Arial"/>
                <a:cs typeface="Arial"/>
                <a:sym typeface="Arial"/>
              </a:rPr>
              <a:t> участвовать в его деятельности</a:t>
            </a:r>
            <a:r>
              <a:rPr lang="ru-RU" sz="3600">
                <a:solidFill>
                  <a:schemeClr val="dk1"/>
                </a:solidFill>
              </a:rPr>
              <a:t>  и влиять</a:t>
            </a:r>
            <a:r>
              <a:rPr b="0" i="0" lang="ru-RU"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pic>
        <p:nvPicPr>
          <p:cNvPr id="502" name="Google Shape;502;g21e73bcb394_0_76"/>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pic>
        <p:nvPicPr>
          <p:cNvPr id="503" name="Google Shape;503;g21e73bcb394_0_76"/>
          <p:cNvPicPr preferRelativeResize="0"/>
          <p:nvPr/>
        </p:nvPicPr>
        <p:blipFill rotWithShape="1">
          <a:blip r:embed="rId4">
            <a:alphaModFix/>
          </a:blip>
          <a:srcRect b="0" l="0" r="0" t="0"/>
          <a:stretch/>
        </p:blipFill>
        <p:spPr>
          <a:xfrm>
            <a:off x="6472276" y="1666701"/>
            <a:ext cx="5276824" cy="3541324"/>
          </a:xfrm>
          <a:prstGeom prst="rect">
            <a:avLst/>
          </a:prstGeom>
          <a:noFill/>
          <a:ln>
            <a:noFill/>
          </a:ln>
        </p:spPr>
      </p:pic>
      <p:pic>
        <p:nvPicPr>
          <p:cNvPr id="504" name="Google Shape;504;g21e73bcb394_0_76"/>
          <p:cNvPicPr preferRelativeResize="0"/>
          <p:nvPr/>
        </p:nvPicPr>
        <p:blipFill>
          <a:blip r:embed="rId5">
            <a:alphaModFix/>
          </a:blip>
          <a:stretch>
            <a:fillRect/>
          </a:stretch>
        </p:blipFill>
        <p:spPr>
          <a:xfrm>
            <a:off x="11429903" y="6211800"/>
            <a:ext cx="491346" cy="492602"/>
          </a:xfrm>
          <a:prstGeom prst="rect">
            <a:avLst/>
          </a:prstGeom>
          <a:noFill/>
          <a:ln>
            <a:noFill/>
          </a:ln>
        </p:spPr>
      </p:pic>
      <p:grpSp>
        <p:nvGrpSpPr>
          <p:cNvPr id="505" name="Google Shape;505;g21e73bcb394_0_76"/>
          <p:cNvGrpSpPr/>
          <p:nvPr/>
        </p:nvGrpSpPr>
        <p:grpSpPr>
          <a:xfrm>
            <a:off x="319205" y="181925"/>
            <a:ext cx="7983395" cy="652819"/>
            <a:chOff x="319205" y="181925"/>
            <a:chExt cx="7983395" cy="652819"/>
          </a:xfrm>
        </p:grpSpPr>
        <p:sp>
          <p:nvSpPr>
            <p:cNvPr id="506" name="Google Shape;506;g21e73bcb394_0_76"/>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507" name="Google Shape;507;g21e73bcb394_0_76"/>
            <p:cNvGrpSpPr/>
            <p:nvPr/>
          </p:nvGrpSpPr>
          <p:grpSpPr>
            <a:xfrm rot="-5400000">
              <a:off x="3571123" y="-2501629"/>
              <a:ext cx="84454" cy="6588292"/>
              <a:chOff x="9716426" y="4499789"/>
              <a:chExt cx="100565" cy="930300"/>
            </a:xfrm>
          </p:grpSpPr>
          <p:sp>
            <p:nvSpPr>
              <p:cNvPr id="508" name="Google Shape;508;g21e73bcb394_0_76"/>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09" name="Google Shape;509;g21e73bcb394_0_76"/>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1e73bcb394_0_88"/>
          <p:cNvSpPr txBox="1"/>
          <p:nvPr/>
        </p:nvSpPr>
        <p:spPr>
          <a:xfrm>
            <a:off x="662242" y="3851277"/>
            <a:ext cx="10378800" cy="1231500"/>
          </a:xfrm>
          <a:prstGeom prst="rect">
            <a:avLst/>
          </a:prstGeom>
          <a:noFill/>
          <a:ln>
            <a:noFill/>
          </a:ln>
        </p:spPr>
        <p:txBody>
          <a:bodyPr anchorCtr="0" anchor="t" bIns="0" lIns="0" spcFirstLastPara="1" rIns="0" wrap="square" tIns="0">
            <a:spAutoFit/>
          </a:bodyPr>
          <a:lstStyle/>
          <a:p>
            <a:pPr indent="0" lvl="0" marL="50800" marR="0" rtl="0" algn="l">
              <a:lnSpc>
                <a:spcPct val="100000"/>
              </a:lnSpc>
              <a:spcBef>
                <a:spcPts val="0"/>
              </a:spcBef>
              <a:spcAft>
                <a:spcPts val="0"/>
              </a:spcAft>
              <a:buClr>
                <a:srgbClr val="000000"/>
              </a:buClr>
              <a:buSzPts val="4000"/>
              <a:buFont typeface="Arial"/>
              <a:buNone/>
            </a:pPr>
            <a:r>
              <a:rPr b="0" i="0" lang="ru-RU" sz="4000" u="none" cap="none" strike="noStrike">
                <a:solidFill>
                  <a:schemeClr val="dk1"/>
                </a:solidFill>
                <a:latin typeface="Arial"/>
                <a:ea typeface="Arial"/>
                <a:cs typeface="Arial"/>
                <a:sym typeface="Arial"/>
              </a:rPr>
              <a:t>Межгрупповое сравнение: </a:t>
            </a:r>
            <a:br>
              <a:rPr b="0" i="0" lang="ru-RU" sz="4000" u="none" cap="none" strike="noStrike">
                <a:solidFill>
                  <a:schemeClr val="dk1"/>
                </a:solidFill>
                <a:latin typeface="Arial"/>
                <a:ea typeface="Arial"/>
                <a:cs typeface="Arial"/>
                <a:sym typeface="Arial"/>
              </a:rPr>
            </a:br>
            <a:r>
              <a:rPr b="1" i="0" lang="ru-RU" sz="4000" u="none" cap="none" strike="noStrike">
                <a:solidFill>
                  <a:schemeClr val="dk1"/>
                </a:solidFill>
                <a:highlight>
                  <a:srgbClr val="FFEE00"/>
                </a:highlight>
                <a:latin typeface="Arial"/>
                <a:ea typeface="Arial"/>
                <a:cs typeface="Arial"/>
                <a:sym typeface="Arial"/>
              </a:rPr>
              <a:t>«Мы – Они» или «Свой – Чужой».</a:t>
            </a:r>
            <a:endParaRPr b="0" i="0" sz="1400" u="none" cap="none" strike="noStrike">
              <a:solidFill>
                <a:srgbClr val="000000"/>
              </a:solidFill>
              <a:latin typeface="Arial"/>
              <a:ea typeface="Arial"/>
              <a:cs typeface="Arial"/>
              <a:sym typeface="Arial"/>
            </a:endParaRPr>
          </a:p>
        </p:txBody>
      </p:sp>
      <p:sp>
        <p:nvSpPr>
          <p:cNvPr id="515" name="Google Shape;515;g21e73bcb394_0_88"/>
          <p:cNvSpPr txBox="1"/>
          <p:nvPr/>
        </p:nvSpPr>
        <p:spPr>
          <a:xfrm>
            <a:off x="662242" y="1774965"/>
            <a:ext cx="108675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ru-RU" sz="4000" u="none" cap="none" strike="noStrike">
                <a:solidFill>
                  <a:srgbClr val="000000"/>
                </a:solidFill>
                <a:latin typeface="Arial"/>
                <a:ea typeface="Arial"/>
                <a:cs typeface="Arial"/>
                <a:sym typeface="Arial"/>
              </a:rPr>
              <a:t>Идентичность строится на похожести и на отличии с уже существующими общностями.</a:t>
            </a:r>
            <a:endParaRPr b="0" i="0" sz="1400" u="none" cap="none" strike="noStrike">
              <a:solidFill>
                <a:srgbClr val="000000"/>
              </a:solidFill>
              <a:latin typeface="Arial"/>
              <a:ea typeface="Arial"/>
              <a:cs typeface="Arial"/>
              <a:sym typeface="Arial"/>
            </a:endParaRPr>
          </a:p>
        </p:txBody>
      </p:sp>
      <p:pic>
        <p:nvPicPr>
          <p:cNvPr id="516" name="Google Shape;516;g21e73bcb394_0_88"/>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517" name="Google Shape;517;g21e73bcb394_0_88"/>
          <p:cNvGrpSpPr/>
          <p:nvPr/>
        </p:nvGrpSpPr>
        <p:grpSpPr>
          <a:xfrm>
            <a:off x="319205" y="181925"/>
            <a:ext cx="7983395" cy="652819"/>
            <a:chOff x="319205" y="181925"/>
            <a:chExt cx="7983395" cy="652819"/>
          </a:xfrm>
        </p:grpSpPr>
        <p:sp>
          <p:nvSpPr>
            <p:cNvPr id="518" name="Google Shape;518;g21e73bcb394_0_88"/>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519" name="Google Shape;519;g21e73bcb394_0_88"/>
            <p:cNvGrpSpPr/>
            <p:nvPr/>
          </p:nvGrpSpPr>
          <p:grpSpPr>
            <a:xfrm rot="-5400000">
              <a:off x="3571123" y="-2501629"/>
              <a:ext cx="84454" cy="6588292"/>
              <a:chOff x="9716426" y="4499789"/>
              <a:chExt cx="100565" cy="930300"/>
            </a:xfrm>
          </p:grpSpPr>
          <p:sp>
            <p:nvSpPr>
              <p:cNvPr id="520" name="Google Shape;520;g21e73bcb394_0_8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21" name="Google Shape;521;g21e73bcb394_0_8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522" name="Google Shape;522;g21e73bcb394_0_88"/>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g21e73bcb394_0_10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528" name="Google Shape;528;g21e73bcb394_0_100"/>
          <p:cNvGrpSpPr/>
          <p:nvPr/>
        </p:nvGrpSpPr>
        <p:grpSpPr>
          <a:xfrm>
            <a:off x="319205" y="181925"/>
            <a:ext cx="7983395" cy="652819"/>
            <a:chOff x="319205" y="181925"/>
            <a:chExt cx="7983395" cy="652819"/>
          </a:xfrm>
        </p:grpSpPr>
        <p:sp>
          <p:nvSpPr>
            <p:cNvPr id="529" name="Google Shape;529;g21e73bcb394_0_10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rtl="0" algn="l">
                <a:lnSpc>
                  <a:spcPct val="115000"/>
                </a:lnSpc>
                <a:spcBef>
                  <a:spcPts val="0"/>
                </a:spcBef>
                <a:spcAft>
                  <a:spcPts val="0"/>
                </a:spcAft>
                <a:buClr>
                  <a:schemeClr val="dk1"/>
                </a:buClr>
                <a:buSzPts val="3200"/>
                <a:buFont typeface="Arial"/>
                <a:buNone/>
              </a:pPr>
              <a:r>
                <a:rPr b="1" lang="ru-RU" sz="3200">
                  <a:solidFill>
                    <a:schemeClr val="dk1"/>
                  </a:solidFill>
                </a:rPr>
                <a:t>РАЗНЫЕ ИДЕНТИЧНОСТИ</a:t>
              </a:r>
              <a:endParaRPr b="0" i="0" sz="1400" u="none" cap="none" strike="noStrike">
                <a:solidFill>
                  <a:srgbClr val="000000"/>
                </a:solidFill>
                <a:latin typeface="Arial"/>
                <a:ea typeface="Arial"/>
                <a:cs typeface="Arial"/>
                <a:sym typeface="Arial"/>
              </a:endParaRPr>
            </a:p>
          </p:txBody>
        </p:sp>
        <p:grpSp>
          <p:nvGrpSpPr>
            <p:cNvPr id="530" name="Google Shape;530;g21e73bcb394_0_100"/>
            <p:cNvGrpSpPr/>
            <p:nvPr/>
          </p:nvGrpSpPr>
          <p:grpSpPr>
            <a:xfrm rot="-5400000">
              <a:off x="3571123" y="-2501629"/>
              <a:ext cx="84454" cy="6588292"/>
              <a:chOff x="9716426" y="4499789"/>
              <a:chExt cx="100565" cy="930300"/>
            </a:xfrm>
          </p:grpSpPr>
          <p:sp>
            <p:nvSpPr>
              <p:cNvPr id="531" name="Google Shape;531;g21e73bcb394_0_10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32" name="Google Shape;532;g21e73bcb394_0_10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533" name="Google Shape;533;g21e73bcb394_0_100"/>
          <p:cNvSpPr txBox="1"/>
          <p:nvPr/>
        </p:nvSpPr>
        <p:spPr>
          <a:xfrm>
            <a:off x="911425" y="1673425"/>
            <a:ext cx="9889200" cy="3663300"/>
          </a:xfrm>
          <a:prstGeom prst="rect">
            <a:avLst/>
          </a:prstGeom>
          <a:noFill/>
          <a:ln>
            <a:noFill/>
          </a:ln>
        </p:spPr>
        <p:txBody>
          <a:bodyPr anchorCtr="0" anchor="t" bIns="0" lIns="0" spcFirstLastPara="1" rIns="0" wrap="square" tIns="0">
            <a:spAutoFit/>
          </a:bodyPr>
          <a:lstStyle/>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личная</a:t>
            </a:r>
            <a:endParaRPr b="0" i="0" sz="34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семейная</a:t>
            </a:r>
            <a:endParaRPr b="0" i="0" sz="34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по интересам</a:t>
            </a:r>
            <a:endParaRPr b="0" i="0" sz="34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профессиональная</a:t>
            </a:r>
            <a:endParaRPr b="0" i="0" sz="34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территориальная</a:t>
            </a:r>
            <a:endParaRPr b="0" i="0" sz="34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национальная</a:t>
            </a:r>
            <a:endParaRPr b="0" i="0" sz="34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400"/>
              <a:buFont typeface="Arial"/>
              <a:buChar char="●"/>
            </a:pPr>
            <a:r>
              <a:rPr b="0" i="0" lang="ru-RU" sz="3400" u="none" cap="none" strike="noStrike">
                <a:solidFill>
                  <a:srgbClr val="000000"/>
                </a:solidFill>
                <a:latin typeface="Arial"/>
                <a:ea typeface="Arial"/>
                <a:cs typeface="Arial"/>
                <a:sym typeface="Arial"/>
              </a:rPr>
              <a:t>страновая</a:t>
            </a:r>
            <a:endParaRPr b="0" i="0" sz="3400" u="none" cap="none" strike="noStrike">
              <a:solidFill>
                <a:srgbClr val="000000"/>
              </a:solidFill>
              <a:latin typeface="Arial"/>
              <a:ea typeface="Arial"/>
              <a:cs typeface="Arial"/>
              <a:sym typeface="Arial"/>
            </a:endParaRPr>
          </a:p>
        </p:txBody>
      </p:sp>
      <p:pic>
        <p:nvPicPr>
          <p:cNvPr id="534" name="Google Shape;534;g21e73bcb394_0_100"/>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21e73bcb394_0_111"/>
          <p:cNvSpPr txBox="1"/>
          <p:nvPr/>
        </p:nvSpPr>
        <p:spPr>
          <a:xfrm>
            <a:off x="754562" y="1592314"/>
            <a:ext cx="11137200" cy="18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0" i="0" lang="ru-RU" sz="3600" u="none" cap="none" strike="noStrike">
                <a:solidFill>
                  <a:schemeClr val="dk1"/>
                </a:solidFill>
                <a:latin typeface="Arial"/>
                <a:ea typeface="Arial"/>
                <a:cs typeface="Arial"/>
                <a:sym typeface="Arial"/>
              </a:rPr>
              <a:t>Формирование идентичности – это </a:t>
            </a:r>
            <a:r>
              <a:rPr b="1" i="0" lang="ru-RU" sz="3600" u="none" cap="none" strike="noStrike">
                <a:solidFill>
                  <a:schemeClr val="dk1"/>
                </a:solidFill>
                <a:highlight>
                  <a:srgbClr val="FFED00"/>
                </a:highlight>
                <a:latin typeface="Arial"/>
                <a:ea typeface="Arial"/>
                <a:cs typeface="Arial"/>
                <a:sym typeface="Arial"/>
              </a:rPr>
              <a:t>анализ и согласованность прошлого, настоящего и будущего.</a:t>
            </a:r>
            <a:r>
              <a:rPr b="1" i="0" lang="ru-RU" sz="3600" u="none" cap="none" strike="noStrike">
                <a:solidFill>
                  <a:schemeClr val="dk1"/>
                </a:solidFill>
                <a:latin typeface="Arial"/>
                <a:ea typeface="Arial"/>
                <a:cs typeface="Arial"/>
                <a:sym typeface="Arial"/>
              </a:rPr>
              <a:t> </a:t>
            </a:r>
            <a:r>
              <a:rPr b="0" i="0" lang="ru-RU" sz="3600" u="none" cap="none" strike="noStrike">
                <a:solidFill>
                  <a:schemeClr val="dk1"/>
                </a:solidFill>
                <a:latin typeface="Arial"/>
                <a:ea typeface="Arial"/>
                <a:cs typeface="Arial"/>
                <a:sym typeface="Arial"/>
              </a:rPr>
              <a:t>Видение своего места в этом.</a:t>
            </a:r>
            <a:endParaRPr b="0" i="0" sz="3600" u="none" cap="none" strike="noStrike">
              <a:solidFill>
                <a:srgbClr val="000000"/>
              </a:solidFill>
              <a:latin typeface="Arial"/>
              <a:ea typeface="Arial"/>
              <a:cs typeface="Arial"/>
              <a:sym typeface="Arial"/>
            </a:endParaRPr>
          </a:p>
        </p:txBody>
      </p:sp>
      <p:sp>
        <p:nvSpPr>
          <p:cNvPr id="540" name="Google Shape;540;g21e73bcb394_0_111"/>
          <p:cNvSpPr txBox="1"/>
          <p:nvPr/>
        </p:nvSpPr>
        <p:spPr>
          <a:xfrm>
            <a:off x="824000" y="4212500"/>
            <a:ext cx="10998300" cy="215490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Кто я (мы)?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Где я </a:t>
            </a:r>
            <a:r>
              <a:rPr b="0" i="0" lang="ru-RU" sz="2000" u="none" cap="none" strike="noStrike">
                <a:solidFill>
                  <a:schemeClr val="dk1"/>
                </a:solidFill>
                <a:latin typeface="Arial"/>
                <a:ea typeface="Arial"/>
                <a:cs typeface="Arial"/>
                <a:sym typeface="Arial"/>
              </a:rPr>
              <a:t>(мы)</a:t>
            </a:r>
            <a:r>
              <a:rPr b="0" i="0" lang="ru-RU" sz="2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С кем я </a:t>
            </a:r>
            <a:r>
              <a:rPr b="0" i="0" lang="ru-RU" sz="2000" u="none" cap="none" strike="noStrike">
                <a:solidFill>
                  <a:schemeClr val="dk1"/>
                </a:solidFill>
                <a:latin typeface="Arial"/>
                <a:ea typeface="Arial"/>
                <a:cs typeface="Arial"/>
                <a:sym typeface="Arial"/>
              </a:rPr>
              <a:t>(мы)</a:t>
            </a:r>
            <a:r>
              <a:rPr b="0" i="0" lang="ru-RU"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Почему я </a:t>
            </a:r>
            <a:r>
              <a:rPr b="0" i="0" lang="ru-RU" sz="2000" u="none" cap="none" strike="noStrike">
                <a:solidFill>
                  <a:schemeClr val="dk1"/>
                </a:solidFill>
                <a:latin typeface="Arial"/>
                <a:ea typeface="Arial"/>
                <a:cs typeface="Arial"/>
                <a:sym typeface="Arial"/>
              </a:rPr>
              <a:t>(мы)</a:t>
            </a:r>
            <a:r>
              <a:rPr b="0" i="0" lang="ru-RU"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Зачем я </a:t>
            </a:r>
            <a:r>
              <a:rPr b="0" i="0" lang="ru-RU" sz="2000" u="none" cap="none" strike="noStrike">
                <a:solidFill>
                  <a:schemeClr val="dk1"/>
                </a:solidFill>
                <a:latin typeface="Arial"/>
                <a:ea typeface="Arial"/>
                <a:cs typeface="Arial"/>
                <a:sym typeface="Arial"/>
              </a:rPr>
              <a:t>(мы)</a:t>
            </a:r>
            <a:r>
              <a:rPr b="0" i="0" lang="ru-RU"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Если я </a:t>
            </a:r>
            <a:r>
              <a:rPr b="0" i="0" lang="ru-RU" sz="2000" u="none" cap="none" strike="noStrike">
                <a:solidFill>
                  <a:schemeClr val="dk1"/>
                </a:solidFill>
                <a:latin typeface="Arial"/>
                <a:ea typeface="Arial"/>
                <a:cs typeface="Arial"/>
                <a:sym typeface="Arial"/>
              </a:rPr>
              <a:t>(мы) </a:t>
            </a:r>
            <a:r>
              <a:rPr b="0" i="0" lang="ru-RU" sz="2000" u="none" cap="none" strike="noStrike">
                <a:solidFill>
                  <a:srgbClr val="000000"/>
                </a:solidFill>
                <a:latin typeface="Arial"/>
                <a:ea typeface="Arial"/>
                <a:cs typeface="Arial"/>
                <a:sym typeface="Arial"/>
              </a:rPr>
              <a:t>это выберу (ем), как измениться моя жизнь через 5, 10, 20 лет?</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Какой путь я </a:t>
            </a:r>
            <a:r>
              <a:rPr b="0" i="0" lang="ru-RU" sz="2000" u="none" cap="none" strike="noStrike">
                <a:solidFill>
                  <a:schemeClr val="dk1"/>
                </a:solidFill>
                <a:latin typeface="Arial"/>
                <a:ea typeface="Arial"/>
                <a:cs typeface="Arial"/>
                <a:sym typeface="Arial"/>
              </a:rPr>
              <a:t>(мы)</a:t>
            </a:r>
            <a:r>
              <a:rPr b="0" i="0" lang="ru-RU" sz="2000" u="none" cap="none" strike="noStrike">
                <a:solidFill>
                  <a:srgbClr val="000000"/>
                </a:solidFill>
                <a:latin typeface="Arial"/>
                <a:ea typeface="Arial"/>
                <a:cs typeface="Arial"/>
                <a:sym typeface="Arial"/>
              </a:rPr>
              <a:t> хочу (им) прожить?</a:t>
            </a:r>
            <a:endParaRPr b="0" i="0" sz="2000" u="none" cap="none" strike="noStrike">
              <a:solidFill>
                <a:srgbClr val="000000"/>
              </a:solidFill>
              <a:latin typeface="Arial"/>
              <a:ea typeface="Arial"/>
              <a:cs typeface="Arial"/>
              <a:sym typeface="Arial"/>
            </a:endParaRPr>
          </a:p>
        </p:txBody>
      </p:sp>
      <p:pic>
        <p:nvPicPr>
          <p:cNvPr id="541" name="Google Shape;541;g21e73bcb394_0_11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542" name="Google Shape;542;g21e73bcb394_0_111"/>
          <p:cNvGrpSpPr/>
          <p:nvPr/>
        </p:nvGrpSpPr>
        <p:grpSpPr>
          <a:xfrm>
            <a:off x="319205" y="181925"/>
            <a:ext cx="7983395" cy="652819"/>
            <a:chOff x="319205" y="181925"/>
            <a:chExt cx="7983395" cy="652819"/>
          </a:xfrm>
        </p:grpSpPr>
        <p:sp>
          <p:nvSpPr>
            <p:cNvPr id="543" name="Google Shape;543;g21e73bcb394_0_11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ФОРМИРОВАНИЕ ИДЕНТИЧНОСТИ</a:t>
              </a:r>
              <a:endParaRPr b="0" i="0" sz="1400" u="none" cap="none" strike="noStrike">
                <a:solidFill>
                  <a:srgbClr val="000000"/>
                </a:solidFill>
                <a:latin typeface="Arial"/>
                <a:ea typeface="Arial"/>
                <a:cs typeface="Arial"/>
                <a:sym typeface="Arial"/>
              </a:endParaRPr>
            </a:p>
          </p:txBody>
        </p:sp>
        <p:grpSp>
          <p:nvGrpSpPr>
            <p:cNvPr id="544" name="Google Shape;544;g21e73bcb394_0_111"/>
            <p:cNvGrpSpPr/>
            <p:nvPr/>
          </p:nvGrpSpPr>
          <p:grpSpPr>
            <a:xfrm rot="-5400000">
              <a:off x="3571123" y="-2501629"/>
              <a:ext cx="84454" cy="6588292"/>
              <a:chOff x="9716426" y="4499789"/>
              <a:chExt cx="100565" cy="930300"/>
            </a:xfrm>
          </p:grpSpPr>
          <p:sp>
            <p:nvSpPr>
              <p:cNvPr id="545" name="Google Shape;545;g21e73bcb394_0_11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46" name="Google Shape;546;g21e73bcb394_0_11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547" name="Google Shape;547;g21e73bcb394_0_11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g21e73bcb394_0_13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553" name="Google Shape;553;g21e73bcb394_0_134"/>
          <p:cNvGrpSpPr/>
          <p:nvPr/>
        </p:nvGrpSpPr>
        <p:grpSpPr>
          <a:xfrm>
            <a:off x="319205" y="181925"/>
            <a:ext cx="7983395" cy="652819"/>
            <a:chOff x="319205" y="181925"/>
            <a:chExt cx="7983395" cy="652819"/>
          </a:xfrm>
        </p:grpSpPr>
        <p:sp>
          <p:nvSpPr>
            <p:cNvPr id="554" name="Google Shape;554;g21e73bcb394_0_13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КАРТА ИДЕНТИЧНОСТИ</a:t>
              </a:r>
              <a:endParaRPr b="0" i="0" sz="1400" u="none" cap="none" strike="noStrike">
                <a:solidFill>
                  <a:srgbClr val="000000"/>
                </a:solidFill>
                <a:latin typeface="Arial"/>
                <a:ea typeface="Arial"/>
                <a:cs typeface="Arial"/>
                <a:sym typeface="Arial"/>
              </a:endParaRPr>
            </a:p>
          </p:txBody>
        </p:sp>
        <p:grpSp>
          <p:nvGrpSpPr>
            <p:cNvPr id="555" name="Google Shape;555;g21e73bcb394_0_134"/>
            <p:cNvGrpSpPr/>
            <p:nvPr/>
          </p:nvGrpSpPr>
          <p:grpSpPr>
            <a:xfrm rot="-5400000">
              <a:off x="3571123" y="-2501629"/>
              <a:ext cx="84454" cy="6588292"/>
              <a:chOff x="9716426" y="4499789"/>
              <a:chExt cx="100565" cy="930300"/>
            </a:xfrm>
          </p:grpSpPr>
          <p:sp>
            <p:nvSpPr>
              <p:cNvPr id="556" name="Google Shape;556;g21e73bcb394_0_13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57" name="Google Shape;557;g21e73bcb394_0_13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558" name="Google Shape;558;g21e73bcb394_0_134"/>
          <p:cNvPicPr preferRelativeResize="0"/>
          <p:nvPr/>
        </p:nvPicPr>
        <p:blipFill rotWithShape="1">
          <a:blip r:embed="rId4">
            <a:alphaModFix/>
          </a:blip>
          <a:srcRect b="0" l="0" r="0" t="0"/>
          <a:stretch/>
        </p:blipFill>
        <p:spPr>
          <a:xfrm>
            <a:off x="1288262" y="1086375"/>
            <a:ext cx="9615475" cy="5403325"/>
          </a:xfrm>
          <a:prstGeom prst="rect">
            <a:avLst/>
          </a:prstGeom>
          <a:noFill/>
          <a:ln>
            <a:noFill/>
          </a:ln>
        </p:spPr>
      </p:pic>
      <p:sp>
        <p:nvSpPr>
          <p:cNvPr id="559" name="Google Shape;559;g21e73bcb394_0_134"/>
          <p:cNvSpPr/>
          <p:nvPr/>
        </p:nvSpPr>
        <p:spPr>
          <a:xfrm>
            <a:off x="5073218" y="3321926"/>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21e73bcb394_0_134"/>
          <p:cNvSpPr/>
          <p:nvPr/>
        </p:nvSpPr>
        <p:spPr>
          <a:xfrm>
            <a:off x="6533248" y="3167374"/>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21e73bcb394_0_134"/>
          <p:cNvSpPr/>
          <p:nvPr/>
        </p:nvSpPr>
        <p:spPr>
          <a:xfrm>
            <a:off x="5985736" y="3167374"/>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g21e73bcb394_0_134"/>
          <p:cNvSpPr/>
          <p:nvPr/>
        </p:nvSpPr>
        <p:spPr>
          <a:xfrm>
            <a:off x="5519927" y="3321926"/>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21e73bcb394_0_134"/>
          <p:cNvSpPr/>
          <p:nvPr/>
        </p:nvSpPr>
        <p:spPr>
          <a:xfrm>
            <a:off x="5262637" y="3153938"/>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g21e73bcb394_0_134"/>
          <p:cNvSpPr/>
          <p:nvPr/>
        </p:nvSpPr>
        <p:spPr>
          <a:xfrm>
            <a:off x="7013517" y="3167374"/>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21e73bcb394_0_134"/>
          <p:cNvSpPr/>
          <p:nvPr/>
        </p:nvSpPr>
        <p:spPr>
          <a:xfrm>
            <a:off x="7298679" y="3509005"/>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21e73bcb394_0_134"/>
          <p:cNvSpPr/>
          <p:nvPr/>
        </p:nvSpPr>
        <p:spPr>
          <a:xfrm>
            <a:off x="7936754" y="3153938"/>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g21e73bcb394_0_134"/>
          <p:cNvSpPr/>
          <p:nvPr/>
        </p:nvSpPr>
        <p:spPr>
          <a:xfrm>
            <a:off x="7013517" y="3354452"/>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21e73bcb394_0_134"/>
          <p:cNvSpPr/>
          <p:nvPr/>
        </p:nvSpPr>
        <p:spPr>
          <a:xfrm>
            <a:off x="6728355" y="3509005"/>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21e73bcb394_0_134"/>
          <p:cNvSpPr/>
          <p:nvPr/>
        </p:nvSpPr>
        <p:spPr>
          <a:xfrm>
            <a:off x="7235001" y="3321926"/>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21e73bcb394_0_134"/>
          <p:cNvSpPr/>
          <p:nvPr/>
        </p:nvSpPr>
        <p:spPr>
          <a:xfrm>
            <a:off x="4253148" y="3354452"/>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1e73bcb394_0_134"/>
          <p:cNvSpPr/>
          <p:nvPr/>
        </p:nvSpPr>
        <p:spPr>
          <a:xfrm>
            <a:off x="4558638" y="3354452"/>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21e73bcb394_0_134"/>
          <p:cNvSpPr/>
          <p:nvPr/>
        </p:nvSpPr>
        <p:spPr>
          <a:xfrm>
            <a:off x="6854425" y="2966859"/>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21e73bcb394_0_134"/>
          <p:cNvSpPr/>
          <p:nvPr/>
        </p:nvSpPr>
        <p:spPr>
          <a:xfrm>
            <a:off x="7633809" y="3060399"/>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21e73bcb394_0_134"/>
          <p:cNvSpPr/>
          <p:nvPr/>
        </p:nvSpPr>
        <p:spPr>
          <a:xfrm>
            <a:off x="7490165" y="2966859"/>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21e73bcb394_0_134"/>
          <p:cNvSpPr/>
          <p:nvPr/>
        </p:nvSpPr>
        <p:spPr>
          <a:xfrm>
            <a:off x="7825294" y="2779780"/>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21e73bcb394_0_134"/>
          <p:cNvSpPr/>
          <p:nvPr/>
        </p:nvSpPr>
        <p:spPr>
          <a:xfrm>
            <a:off x="7718324" y="3247478"/>
            <a:ext cx="191700" cy="187200"/>
          </a:xfrm>
          <a:prstGeom prst="flowChartConnector">
            <a:avLst/>
          </a:prstGeom>
          <a:solidFill>
            <a:srgbClr val="ED7D31"/>
          </a:solid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7" name="Google Shape;577;g21e73bcb394_0_134"/>
          <p:cNvPicPr preferRelativeResize="0"/>
          <p:nvPr/>
        </p:nvPicPr>
        <p:blipFill>
          <a:blip r:embed="rId5">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g21e73bcb394_0_16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583" name="Google Shape;583;g21e73bcb394_0_163"/>
          <p:cNvGrpSpPr/>
          <p:nvPr/>
        </p:nvGrpSpPr>
        <p:grpSpPr>
          <a:xfrm>
            <a:off x="319205" y="181925"/>
            <a:ext cx="7983395" cy="652819"/>
            <a:chOff x="319205" y="181925"/>
            <a:chExt cx="7983395" cy="652819"/>
          </a:xfrm>
        </p:grpSpPr>
        <p:sp>
          <p:nvSpPr>
            <p:cNvPr id="584" name="Google Shape;584;g21e73bcb394_0_16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rtl="0" algn="l">
                <a:lnSpc>
                  <a:spcPct val="115000"/>
                </a:lnSpc>
                <a:spcBef>
                  <a:spcPts val="0"/>
                </a:spcBef>
                <a:spcAft>
                  <a:spcPts val="0"/>
                </a:spcAft>
                <a:buClr>
                  <a:schemeClr val="dk1"/>
                </a:buClr>
                <a:buSzPts val="3200"/>
                <a:buFont typeface="Arial"/>
                <a:buNone/>
              </a:pPr>
              <a:r>
                <a:rPr b="1" lang="ru-RU" sz="3200">
                  <a:solidFill>
                    <a:schemeClr val="dk1"/>
                  </a:solidFill>
                </a:rPr>
                <a:t>ФОРМИРОВАНИЕ ИДЕНТИЧНОСТИ</a:t>
              </a:r>
              <a:endParaRPr b="0" i="0" sz="1400" u="none" cap="none" strike="noStrike">
                <a:solidFill>
                  <a:srgbClr val="000000"/>
                </a:solidFill>
                <a:latin typeface="Arial"/>
                <a:ea typeface="Arial"/>
                <a:cs typeface="Arial"/>
                <a:sym typeface="Arial"/>
              </a:endParaRPr>
            </a:p>
          </p:txBody>
        </p:sp>
        <p:grpSp>
          <p:nvGrpSpPr>
            <p:cNvPr id="585" name="Google Shape;585;g21e73bcb394_0_163"/>
            <p:cNvGrpSpPr/>
            <p:nvPr/>
          </p:nvGrpSpPr>
          <p:grpSpPr>
            <a:xfrm rot="-5400000">
              <a:off x="3571123" y="-2501629"/>
              <a:ext cx="84454" cy="6588292"/>
              <a:chOff x="9716426" y="4499789"/>
              <a:chExt cx="100565" cy="930300"/>
            </a:xfrm>
          </p:grpSpPr>
          <p:sp>
            <p:nvSpPr>
              <p:cNvPr id="586" name="Google Shape;586;g21e73bcb394_0_16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87" name="Google Shape;587;g21e73bcb394_0_16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588" name="Google Shape;588;g21e73bcb394_0_163"/>
          <p:cNvSpPr txBox="1"/>
          <p:nvPr/>
        </p:nvSpPr>
        <p:spPr>
          <a:xfrm>
            <a:off x="824000" y="1509400"/>
            <a:ext cx="10280100" cy="167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0" i="0" lang="ru-RU" sz="3300" u="none" cap="none" strike="noStrike">
                <a:solidFill>
                  <a:srgbClr val="000000"/>
                </a:solidFill>
                <a:latin typeface="Arial"/>
                <a:ea typeface="Arial"/>
                <a:cs typeface="Arial"/>
                <a:sym typeface="Arial"/>
              </a:rPr>
              <a:t>Идентичность - может быть продуктом стратегических, волевых усилий для реализации целей.</a:t>
            </a:r>
            <a:endParaRPr b="0" i="0" sz="3300" u="none" cap="none" strike="noStrike">
              <a:solidFill>
                <a:srgbClr val="000000"/>
              </a:solidFill>
              <a:latin typeface="Arial"/>
              <a:ea typeface="Arial"/>
              <a:cs typeface="Arial"/>
              <a:sym typeface="Arial"/>
            </a:endParaRPr>
          </a:p>
        </p:txBody>
      </p:sp>
      <p:sp>
        <p:nvSpPr>
          <p:cNvPr id="589" name="Google Shape;589;g21e73bcb394_0_163"/>
          <p:cNvSpPr txBox="1"/>
          <p:nvPr/>
        </p:nvSpPr>
        <p:spPr>
          <a:xfrm>
            <a:off x="834650" y="3893000"/>
            <a:ext cx="101469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lang="ru-RU" sz="3300"/>
              <a:t>Продвигать</a:t>
            </a:r>
            <a:r>
              <a:rPr b="0" i="0" lang="ru-RU" sz="3300" u="none" cap="none" strike="noStrike">
                <a:solidFill>
                  <a:srgbClr val="000000"/>
                </a:solidFill>
                <a:latin typeface="Arial"/>
                <a:ea typeface="Arial"/>
                <a:cs typeface="Arial"/>
                <a:sym typeface="Arial"/>
              </a:rPr>
              <a:t> по ЖЦ от чувства разрозненности до общности, единения.</a:t>
            </a:r>
            <a:endParaRPr b="0" i="0" sz="3300" u="none" cap="none" strike="noStrike">
              <a:solidFill>
                <a:srgbClr val="000000"/>
              </a:solidFill>
              <a:latin typeface="Arial"/>
              <a:ea typeface="Arial"/>
              <a:cs typeface="Arial"/>
              <a:sym typeface="Arial"/>
            </a:endParaRPr>
          </a:p>
        </p:txBody>
      </p:sp>
      <p:pic>
        <p:nvPicPr>
          <p:cNvPr id="590" name="Google Shape;590;g21e73bcb394_0_163"/>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1e73bcb394_0_175"/>
          <p:cNvSpPr txBox="1"/>
          <p:nvPr/>
        </p:nvSpPr>
        <p:spPr>
          <a:xfrm>
            <a:off x="76791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1</a:t>
            </a:r>
            <a:endParaRPr b="0" i="0" sz="1700" u="none" cap="none" strike="noStrike">
              <a:solidFill>
                <a:srgbClr val="000000"/>
              </a:solidFill>
              <a:latin typeface="Arial Black"/>
              <a:ea typeface="Arial Black"/>
              <a:cs typeface="Arial Black"/>
              <a:sym typeface="Arial Black"/>
            </a:endParaRPr>
          </a:p>
        </p:txBody>
      </p:sp>
      <p:sp>
        <p:nvSpPr>
          <p:cNvPr id="596" name="Google Shape;596;g21e73bcb394_0_175"/>
          <p:cNvSpPr txBox="1"/>
          <p:nvPr/>
        </p:nvSpPr>
        <p:spPr>
          <a:xfrm>
            <a:off x="2281124"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2</a:t>
            </a:r>
            <a:endParaRPr b="0" i="0" sz="1700" u="none" cap="none" strike="noStrike">
              <a:solidFill>
                <a:srgbClr val="000000"/>
              </a:solidFill>
              <a:latin typeface="Arial Black"/>
              <a:ea typeface="Arial Black"/>
              <a:cs typeface="Arial Black"/>
              <a:sym typeface="Arial Black"/>
            </a:endParaRPr>
          </a:p>
        </p:txBody>
      </p:sp>
      <p:sp>
        <p:nvSpPr>
          <p:cNvPr id="597" name="Google Shape;597;g21e73bcb394_0_175"/>
          <p:cNvSpPr txBox="1"/>
          <p:nvPr/>
        </p:nvSpPr>
        <p:spPr>
          <a:xfrm>
            <a:off x="370212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3</a:t>
            </a:r>
            <a:endParaRPr b="0" i="0" sz="1700" u="none" cap="none" strike="noStrike">
              <a:solidFill>
                <a:srgbClr val="000000"/>
              </a:solidFill>
              <a:latin typeface="Arial Black"/>
              <a:ea typeface="Arial Black"/>
              <a:cs typeface="Arial Black"/>
              <a:sym typeface="Arial Black"/>
            </a:endParaRPr>
          </a:p>
        </p:txBody>
      </p:sp>
      <p:sp>
        <p:nvSpPr>
          <p:cNvPr id="598" name="Google Shape;598;g21e73bcb394_0_175"/>
          <p:cNvSpPr txBox="1"/>
          <p:nvPr/>
        </p:nvSpPr>
        <p:spPr>
          <a:xfrm>
            <a:off x="5245076"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4</a:t>
            </a:r>
            <a:endParaRPr b="0" i="0" sz="1700" u="none" cap="none" strike="noStrike">
              <a:solidFill>
                <a:srgbClr val="000000"/>
              </a:solidFill>
              <a:latin typeface="Arial Black"/>
              <a:ea typeface="Arial Black"/>
              <a:cs typeface="Arial Black"/>
              <a:sym typeface="Arial Black"/>
            </a:endParaRPr>
          </a:p>
        </p:txBody>
      </p:sp>
      <p:sp>
        <p:nvSpPr>
          <p:cNvPr id="599" name="Google Shape;599;g21e73bcb394_0_175"/>
          <p:cNvSpPr txBox="1"/>
          <p:nvPr/>
        </p:nvSpPr>
        <p:spPr>
          <a:xfrm>
            <a:off x="6919358"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5</a:t>
            </a:r>
            <a:endParaRPr b="0" i="0" sz="1700" u="none" cap="none" strike="noStrike">
              <a:solidFill>
                <a:srgbClr val="000000"/>
              </a:solidFill>
              <a:latin typeface="Arial Black"/>
              <a:ea typeface="Arial Black"/>
              <a:cs typeface="Arial Black"/>
              <a:sym typeface="Arial Black"/>
            </a:endParaRPr>
          </a:p>
        </p:txBody>
      </p:sp>
      <p:sp>
        <p:nvSpPr>
          <p:cNvPr id="600" name="Google Shape;600;g21e73bcb394_0_175"/>
          <p:cNvSpPr txBox="1"/>
          <p:nvPr/>
        </p:nvSpPr>
        <p:spPr>
          <a:xfrm>
            <a:off x="8593625"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6</a:t>
            </a:r>
            <a:endParaRPr b="0" i="0" sz="1700" u="none" cap="none" strike="noStrike">
              <a:solidFill>
                <a:srgbClr val="000000"/>
              </a:solidFill>
              <a:latin typeface="Arial Black"/>
              <a:ea typeface="Arial Black"/>
              <a:cs typeface="Arial Black"/>
              <a:sym typeface="Arial Black"/>
            </a:endParaRPr>
          </a:p>
        </p:txBody>
      </p:sp>
      <p:sp>
        <p:nvSpPr>
          <p:cNvPr id="601" name="Google Shape;601;g21e73bcb394_0_175"/>
          <p:cNvSpPr txBox="1"/>
          <p:nvPr/>
        </p:nvSpPr>
        <p:spPr>
          <a:xfrm>
            <a:off x="9929458"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7</a:t>
            </a:r>
            <a:endParaRPr b="0" i="0" sz="1700" u="none" cap="none" strike="noStrike">
              <a:solidFill>
                <a:srgbClr val="000000"/>
              </a:solidFill>
              <a:latin typeface="Arial Black"/>
              <a:ea typeface="Arial Black"/>
              <a:cs typeface="Arial Black"/>
              <a:sym typeface="Arial Black"/>
            </a:endParaRPr>
          </a:p>
        </p:txBody>
      </p:sp>
      <p:cxnSp>
        <p:nvCxnSpPr>
          <p:cNvPr id="602" name="Google Shape;602;g21e73bcb394_0_175"/>
          <p:cNvCxnSpPr/>
          <p:nvPr/>
        </p:nvCxnSpPr>
        <p:spPr>
          <a:xfrm>
            <a:off x="280089" y="4286494"/>
            <a:ext cx="11701500" cy="16200"/>
          </a:xfrm>
          <a:prstGeom prst="straightConnector1">
            <a:avLst/>
          </a:prstGeom>
          <a:noFill/>
          <a:ln cap="flat" cmpd="sng" w="19050">
            <a:solidFill>
              <a:srgbClr val="000000"/>
            </a:solidFill>
            <a:prstDash val="solid"/>
            <a:round/>
            <a:headEnd len="sm" w="sm" type="none"/>
            <a:tailEnd len="med" w="med" type="triangle"/>
          </a:ln>
        </p:spPr>
      </p:cxnSp>
      <p:sp>
        <p:nvSpPr>
          <p:cNvPr id="603" name="Google Shape;603;g21e73bcb394_0_175"/>
          <p:cNvSpPr txBox="1"/>
          <p:nvPr/>
        </p:nvSpPr>
        <p:spPr>
          <a:xfrm>
            <a:off x="10371118" y="3539633"/>
            <a:ext cx="1676700" cy="701700"/>
          </a:xfrm>
          <a:prstGeom prst="rect">
            <a:avLst/>
          </a:prstGeom>
          <a:noFill/>
          <a:ln>
            <a:noFill/>
          </a:ln>
        </p:spPr>
        <p:txBody>
          <a:bodyPr anchorCtr="0" anchor="ctr" bIns="60925" lIns="121900" spcFirstLastPara="1" rIns="121900" wrap="square" tIns="60925">
            <a:noAutofit/>
          </a:bodyPr>
          <a:lstStyle/>
          <a:p>
            <a:pPr indent="0" lvl="0" marL="0" marR="0" rtl="0" algn="r">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Этапы</a:t>
            </a:r>
            <a:endParaRPr b="1" i="0" sz="1800" u="none" cap="none" strike="noStrike">
              <a:solidFill>
                <a:srgbClr val="000000"/>
              </a:solidFill>
              <a:latin typeface="Arial"/>
              <a:ea typeface="Arial"/>
              <a:cs typeface="Arial"/>
              <a:sym typeface="Arial"/>
            </a:endParaRPr>
          </a:p>
        </p:txBody>
      </p:sp>
      <p:sp>
        <p:nvSpPr>
          <p:cNvPr id="604" name="Google Shape;604;g21e73bcb394_0_175"/>
          <p:cNvSpPr txBox="1"/>
          <p:nvPr/>
        </p:nvSpPr>
        <p:spPr>
          <a:xfrm>
            <a:off x="347246" y="1206161"/>
            <a:ext cx="3441900" cy="579900"/>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Инициатива,</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00000"/>
                </a:solidFill>
                <a:latin typeface="Arial"/>
                <a:ea typeface="Arial"/>
                <a:cs typeface="Arial"/>
                <a:sym typeface="Arial"/>
              </a:rPr>
              <a:t>активности</a:t>
            </a:r>
            <a:endParaRPr b="1" i="0" sz="1800" u="none" cap="none" strike="noStrike">
              <a:solidFill>
                <a:srgbClr val="000000"/>
              </a:solidFill>
              <a:latin typeface="Arial"/>
              <a:ea typeface="Arial"/>
              <a:cs typeface="Arial"/>
              <a:sym typeface="Arial"/>
            </a:endParaRPr>
          </a:p>
        </p:txBody>
      </p:sp>
      <p:cxnSp>
        <p:nvCxnSpPr>
          <p:cNvPr id="605" name="Google Shape;605;g21e73bcb394_0_175"/>
          <p:cNvCxnSpPr/>
          <p:nvPr/>
        </p:nvCxnSpPr>
        <p:spPr>
          <a:xfrm flipH="1" rot="10800000">
            <a:off x="306788" y="1256194"/>
            <a:ext cx="3300" cy="3030300"/>
          </a:xfrm>
          <a:prstGeom prst="straightConnector1">
            <a:avLst/>
          </a:prstGeom>
          <a:noFill/>
          <a:ln cap="flat" cmpd="sng" w="19050">
            <a:solidFill>
              <a:srgbClr val="000000"/>
            </a:solidFill>
            <a:prstDash val="solid"/>
            <a:round/>
            <a:headEnd len="sm" w="sm" type="none"/>
            <a:tailEnd len="med" w="med" type="triangle"/>
          </a:ln>
        </p:spPr>
      </p:cxnSp>
      <p:sp>
        <p:nvSpPr>
          <p:cNvPr id="606" name="Google Shape;606;g21e73bcb394_0_175"/>
          <p:cNvSpPr/>
          <p:nvPr/>
        </p:nvSpPr>
        <p:spPr>
          <a:xfrm>
            <a:off x="704634" y="1995935"/>
            <a:ext cx="982862" cy="2094556"/>
          </a:xfrm>
          <a:custGeom>
            <a:rect b="b" l="l" r="r" t="t"/>
            <a:pathLst>
              <a:path extrusionOk="0" h="70187" w="30645">
                <a:moveTo>
                  <a:pt x="0" y="70187"/>
                </a:moveTo>
                <a:cubicBezTo>
                  <a:pt x="7042" y="49061"/>
                  <a:pt x="9515" y="26400"/>
                  <a:pt x="18288" y="5932"/>
                </a:cubicBezTo>
                <a:cubicBezTo>
                  <a:pt x="20088" y="1732"/>
                  <a:pt x="26560" y="2047"/>
                  <a:pt x="30645" y="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7" name="Google Shape;607;g21e73bcb394_0_175"/>
          <p:cNvSpPr/>
          <p:nvPr/>
        </p:nvSpPr>
        <p:spPr>
          <a:xfrm>
            <a:off x="1687568" y="1981461"/>
            <a:ext cx="2847203" cy="1645461"/>
          </a:xfrm>
          <a:custGeom>
            <a:rect b="b" l="l" r="r" t="t"/>
            <a:pathLst>
              <a:path extrusionOk="0" h="50947" w="90452">
                <a:moveTo>
                  <a:pt x="0" y="525"/>
                </a:moveTo>
                <a:cubicBezTo>
                  <a:pt x="13517" y="-1405"/>
                  <a:pt x="30023" y="3703"/>
                  <a:pt x="38553" y="14364"/>
                </a:cubicBezTo>
                <a:cubicBezTo>
                  <a:pt x="45044" y="22477"/>
                  <a:pt x="44905" y="35392"/>
                  <a:pt x="52887" y="42044"/>
                </a:cubicBezTo>
                <a:cubicBezTo>
                  <a:pt x="59615" y="47651"/>
                  <a:pt x="69385" y="48541"/>
                  <a:pt x="78095" y="49458"/>
                </a:cubicBezTo>
                <a:cubicBezTo>
                  <a:pt x="82204" y="49891"/>
                  <a:pt x="86443" y="51447"/>
                  <a:pt x="90452" y="50446"/>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8" name="Google Shape;608;g21e73bcb394_0_175"/>
          <p:cNvSpPr/>
          <p:nvPr/>
        </p:nvSpPr>
        <p:spPr>
          <a:xfrm>
            <a:off x="2545071" y="2011589"/>
            <a:ext cx="1636061" cy="1338664"/>
          </a:xfrm>
          <a:custGeom>
            <a:rect b="b" l="l" r="r" t="t"/>
            <a:pathLst>
              <a:path extrusionOk="0" h="56347" w="51404">
                <a:moveTo>
                  <a:pt x="0" y="56347"/>
                </a:moveTo>
                <a:cubicBezTo>
                  <a:pt x="2759" y="50829"/>
                  <a:pt x="8429" y="46876"/>
                  <a:pt x="10380" y="41024"/>
                </a:cubicBezTo>
                <a:cubicBezTo>
                  <a:pt x="13645" y="31233"/>
                  <a:pt x="13084" y="19624"/>
                  <a:pt x="19277" y="11368"/>
                </a:cubicBezTo>
                <a:cubicBezTo>
                  <a:pt x="26094" y="2281"/>
                  <a:pt x="40044" y="0"/>
                  <a:pt x="51404"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9" name="Google Shape;609;g21e73bcb394_0_175"/>
          <p:cNvSpPr/>
          <p:nvPr/>
        </p:nvSpPr>
        <p:spPr>
          <a:xfrm>
            <a:off x="4180990" y="1533209"/>
            <a:ext cx="2796312" cy="478257"/>
          </a:xfrm>
          <a:custGeom>
            <a:rect b="b" l="l" r="r" t="t"/>
            <a:pathLst>
              <a:path extrusionOk="0" h="29162" w="96383">
                <a:moveTo>
                  <a:pt x="0" y="29162"/>
                </a:moveTo>
                <a:cubicBezTo>
                  <a:pt x="16146" y="21093"/>
                  <a:pt x="36365" y="28101"/>
                  <a:pt x="53876" y="23725"/>
                </a:cubicBezTo>
                <a:cubicBezTo>
                  <a:pt x="63985" y="21199"/>
                  <a:pt x="70909" y="11713"/>
                  <a:pt x="79578" y="5932"/>
                </a:cubicBezTo>
                <a:cubicBezTo>
                  <a:pt x="84520" y="2636"/>
                  <a:pt x="90620" y="1441"/>
                  <a:pt x="96383"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10" name="Google Shape;610;g21e73bcb394_0_175"/>
          <p:cNvSpPr/>
          <p:nvPr/>
        </p:nvSpPr>
        <p:spPr>
          <a:xfrm rot="95059">
            <a:off x="6928828" y="1593808"/>
            <a:ext cx="4485305" cy="935598"/>
          </a:xfrm>
          <a:custGeom>
            <a:rect b="b" l="l" r="r" t="t"/>
            <a:pathLst>
              <a:path extrusionOk="0" h="40934" w="137407">
                <a:moveTo>
                  <a:pt x="0" y="0"/>
                </a:moveTo>
                <a:cubicBezTo>
                  <a:pt x="14923" y="4265"/>
                  <a:pt x="32087" y="470"/>
                  <a:pt x="45967" y="7414"/>
                </a:cubicBezTo>
                <a:cubicBezTo>
                  <a:pt x="56531" y="12699"/>
                  <a:pt x="68460" y="15177"/>
                  <a:pt x="78589" y="21254"/>
                </a:cubicBezTo>
                <a:cubicBezTo>
                  <a:pt x="88790" y="27374"/>
                  <a:pt x="97949" y="35780"/>
                  <a:pt x="109234" y="39542"/>
                </a:cubicBezTo>
                <a:cubicBezTo>
                  <a:pt x="118143" y="42512"/>
                  <a:pt x="128016" y="39542"/>
                  <a:pt x="137407" y="39542"/>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11" name="Google Shape;611;g21e73bcb394_0_175"/>
          <p:cNvSpPr/>
          <p:nvPr/>
        </p:nvSpPr>
        <p:spPr>
          <a:xfrm>
            <a:off x="7741816" y="2901837"/>
            <a:ext cx="2448777" cy="702165"/>
          </a:xfrm>
          <a:custGeom>
            <a:rect b="b" l="l" r="r" t="t"/>
            <a:pathLst>
              <a:path extrusionOk="0" h="58380" w="119613">
                <a:moveTo>
                  <a:pt x="0" y="58324"/>
                </a:moveTo>
                <a:cubicBezTo>
                  <a:pt x="12652" y="58324"/>
                  <a:pt x="26249" y="58547"/>
                  <a:pt x="37564" y="52887"/>
                </a:cubicBezTo>
                <a:cubicBezTo>
                  <a:pt x="66666" y="38331"/>
                  <a:pt x="92542" y="18054"/>
                  <a:pt x="119613" y="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FF0000"/>
              </a:solidFill>
              <a:latin typeface="Arial"/>
              <a:ea typeface="Arial"/>
              <a:cs typeface="Arial"/>
              <a:sym typeface="Arial"/>
            </a:endParaRPr>
          </a:p>
        </p:txBody>
      </p:sp>
      <p:sp>
        <p:nvSpPr>
          <p:cNvPr id="612" name="Google Shape;612;g21e73bcb394_0_175"/>
          <p:cNvSpPr/>
          <p:nvPr/>
        </p:nvSpPr>
        <p:spPr>
          <a:xfrm>
            <a:off x="4534280" y="3569435"/>
            <a:ext cx="3207460" cy="47046"/>
          </a:xfrm>
          <a:custGeom>
            <a:rect b="b" l="l" r="r" t="t"/>
            <a:pathLst>
              <a:path extrusionOk="0" h="2528" w="110222">
                <a:moveTo>
                  <a:pt x="0" y="2528"/>
                </a:moveTo>
                <a:cubicBezTo>
                  <a:pt x="25194" y="-1670"/>
                  <a:pt x="51069" y="1046"/>
                  <a:pt x="76611" y="1046"/>
                </a:cubicBezTo>
                <a:cubicBezTo>
                  <a:pt x="84027" y="1046"/>
                  <a:pt x="91438" y="551"/>
                  <a:pt x="98854" y="551"/>
                </a:cubicBezTo>
                <a:cubicBezTo>
                  <a:pt x="101819" y="551"/>
                  <a:pt x="104997" y="-551"/>
                  <a:pt x="107750" y="551"/>
                </a:cubicBezTo>
                <a:cubicBezTo>
                  <a:pt x="108574" y="881"/>
                  <a:pt x="109825" y="2334"/>
                  <a:pt x="110222" y="1540"/>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13" name="Google Shape;613;g21e73bcb394_0_175"/>
          <p:cNvSpPr txBox="1"/>
          <p:nvPr/>
        </p:nvSpPr>
        <p:spPr>
          <a:xfrm>
            <a:off x="5569401" y="3488942"/>
            <a:ext cx="16692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FF0000"/>
                </a:solidFill>
                <a:latin typeface="Arial"/>
                <a:ea typeface="Arial"/>
                <a:cs typeface="Arial"/>
                <a:sym typeface="Arial"/>
              </a:rPr>
              <a:t>Ядро</a:t>
            </a:r>
            <a:endParaRPr b="0" i="0" sz="1600" u="none" cap="none" strike="noStrike">
              <a:solidFill>
                <a:srgbClr val="FF0000"/>
              </a:solidFill>
              <a:latin typeface="Arial"/>
              <a:ea typeface="Arial"/>
              <a:cs typeface="Arial"/>
              <a:sym typeface="Arial"/>
            </a:endParaRPr>
          </a:p>
        </p:txBody>
      </p:sp>
      <p:sp>
        <p:nvSpPr>
          <p:cNvPr id="614" name="Google Shape;614;g21e73bcb394_0_175"/>
          <p:cNvSpPr txBox="1"/>
          <p:nvPr/>
        </p:nvSpPr>
        <p:spPr>
          <a:xfrm>
            <a:off x="3547210" y="1468244"/>
            <a:ext cx="21768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1155CC"/>
                </a:solidFill>
                <a:latin typeface="Arial"/>
                <a:ea typeface="Arial"/>
                <a:cs typeface="Arial"/>
                <a:sym typeface="Arial"/>
              </a:rPr>
              <a:t>Участники</a:t>
            </a:r>
            <a:endParaRPr b="0" i="0" sz="1600" u="none" cap="none" strike="noStrike">
              <a:solidFill>
                <a:srgbClr val="1155CC"/>
              </a:solidFill>
              <a:latin typeface="Arial"/>
              <a:ea typeface="Arial"/>
              <a:cs typeface="Arial"/>
              <a:sym typeface="Arial"/>
            </a:endParaRPr>
          </a:p>
        </p:txBody>
      </p:sp>
      <p:cxnSp>
        <p:nvCxnSpPr>
          <p:cNvPr id="615" name="Google Shape;615;g21e73bcb394_0_175"/>
          <p:cNvCxnSpPr/>
          <p:nvPr/>
        </p:nvCxnSpPr>
        <p:spPr>
          <a:xfrm>
            <a:off x="144076" y="2863858"/>
            <a:ext cx="282000" cy="1500"/>
          </a:xfrm>
          <a:prstGeom prst="straightConnector1">
            <a:avLst/>
          </a:prstGeom>
          <a:noFill/>
          <a:ln cap="flat" cmpd="sng" w="19050">
            <a:solidFill>
              <a:srgbClr val="000000"/>
            </a:solidFill>
            <a:prstDash val="solid"/>
            <a:round/>
            <a:headEnd len="sm" w="sm" type="none"/>
            <a:tailEnd len="sm" w="sm" type="none"/>
          </a:ln>
        </p:spPr>
      </p:cxnSp>
      <p:sp>
        <p:nvSpPr>
          <p:cNvPr id="616" name="Google Shape;616;g21e73bcb394_0_175"/>
          <p:cNvSpPr txBox="1"/>
          <p:nvPr/>
        </p:nvSpPr>
        <p:spPr>
          <a:xfrm>
            <a:off x="318896" y="2593197"/>
            <a:ext cx="10497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00000"/>
                </a:solidFill>
                <a:latin typeface="Arial"/>
                <a:ea typeface="Arial"/>
                <a:cs typeface="Arial"/>
                <a:sym typeface="Arial"/>
              </a:rPr>
              <a:t>50%</a:t>
            </a:r>
            <a:endParaRPr b="0" i="0" sz="1600" u="none" cap="none" strike="noStrike">
              <a:solidFill>
                <a:srgbClr val="000000"/>
              </a:solidFill>
              <a:latin typeface="Arial"/>
              <a:ea typeface="Arial"/>
              <a:cs typeface="Arial"/>
              <a:sym typeface="Arial"/>
            </a:endParaRPr>
          </a:p>
        </p:txBody>
      </p:sp>
      <p:sp>
        <p:nvSpPr>
          <p:cNvPr id="617" name="Google Shape;617;g21e73bcb394_0_175"/>
          <p:cNvSpPr/>
          <p:nvPr/>
        </p:nvSpPr>
        <p:spPr>
          <a:xfrm>
            <a:off x="1621402" y="1823414"/>
            <a:ext cx="7509829" cy="2185202"/>
          </a:xfrm>
          <a:custGeom>
            <a:rect b="b" l="l" r="r" t="t"/>
            <a:pathLst>
              <a:path extrusionOk="0" h="123825" w="283845">
                <a:moveTo>
                  <a:pt x="0" y="123825"/>
                </a:moveTo>
                <a:cubicBezTo>
                  <a:pt x="16955" y="119586"/>
                  <a:pt x="35236" y="121351"/>
                  <a:pt x="51816" y="115824"/>
                </a:cubicBezTo>
                <a:cubicBezTo>
                  <a:pt x="57780" y="113836"/>
                  <a:pt x="64599" y="115364"/>
                  <a:pt x="70485" y="113157"/>
                </a:cubicBezTo>
                <a:cubicBezTo>
                  <a:pt x="112883" y="97258"/>
                  <a:pt x="154836" y="80112"/>
                  <a:pt x="196215" y="61722"/>
                </a:cubicBezTo>
                <a:cubicBezTo>
                  <a:pt x="213741" y="53933"/>
                  <a:pt x="227091" y="38960"/>
                  <a:pt x="242697" y="27813"/>
                </a:cubicBezTo>
                <a:cubicBezTo>
                  <a:pt x="256169" y="18190"/>
                  <a:pt x="272139" y="11706"/>
                  <a:pt x="283845" y="0"/>
                </a:cubicBezTo>
              </a:path>
            </a:pathLst>
          </a:custGeom>
          <a:noFill/>
          <a:ln cap="flat" cmpd="sng" w="19050">
            <a:solidFill>
              <a:srgbClr val="35E22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18" name="Google Shape;618;g21e73bcb394_0_175"/>
          <p:cNvSpPr txBox="1"/>
          <p:nvPr/>
        </p:nvSpPr>
        <p:spPr>
          <a:xfrm>
            <a:off x="6200245" y="2859157"/>
            <a:ext cx="2594100" cy="57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35E226"/>
                </a:solidFill>
                <a:latin typeface="Arial"/>
                <a:ea typeface="Arial"/>
                <a:cs typeface="Arial"/>
                <a:sym typeface="Arial"/>
              </a:rPr>
              <a:t>Чувство, Дух </a:t>
            </a:r>
            <a:endParaRPr b="0" i="0" sz="1600" u="none" cap="none" strike="noStrike">
              <a:solidFill>
                <a:srgbClr val="35E22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35E226"/>
                </a:solidFill>
                <a:latin typeface="Arial"/>
                <a:ea typeface="Arial"/>
                <a:cs typeface="Arial"/>
                <a:sym typeface="Arial"/>
              </a:rPr>
              <a:t>сообщества</a:t>
            </a:r>
            <a:endParaRPr b="0" i="0" sz="1600" u="none" cap="none" strike="noStrike">
              <a:solidFill>
                <a:srgbClr val="35E226"/>
              </a:solidFill>
              <a:latin typeface="Arial"/>
              <a:ea typeface="Arial"/>
              <a:cs typeface="Arial"/>
              <a:sym typeface="Arial"/>
            </a:endParaRPr>
          </a:p>
        </p:txBody>
      </p:sp>
      <p:sp>
        <p:nvSpPr>
          <p:cNvPr id="619" name="Google Shape;619;g21e73bcb394_0_175"/>
          <p:cNvSpPr/>
          <p:nvPr/>
        </p:nvSpPr>
        <p:spPr>
          <a:xfrm>
            <a:off x="752039" y="2212264"/>
            <a:ext cx="9883906" cy="1873590"/>
          </a:xfrm>
          <a:custGeom>
            <a:rect b="b" l="l" r="r" t="t"/>
            <a:pathLst>
              <a:path extrusionOk="0" h="86992" w="344507">
                <a:moveTo>
                  <a:pt x="0" y="86992"/>
                </a:moveTo>
                <a:cubicBezTo>
                  <a:pt x="27692" y="86992"/>
                  <a:pt x="54297" y="75489"/>
                  <a:pt x="80566" y="66727"/>
                </a:cubicBezTo>
                <a:cubicBezTo>
                  <a:pt x="88592" y="64050"/>
                  <a:pt x="97428" y="65151"/>
                  <a:pt x="105774" y="63761"/>
                </a:cubicBezTo>
                <a:cubicBezTo>
                  <a:pt x="118033" y="61719"/>
                  <a:pt x="130318" y="58988"/>
                  <a:pt x="141856" y="54370"/>
                </a:cubicBezTo>
                <a:cubicBezTo>
                  <a:pt x="160060" y="47084"/>
                  <a:pt x="177032" y="36940"/>
                  <a:pt x="195237" y="29656"/>
                </a:cubicBezTo>
                <a:cubicBezTo>
                  <a:pt x="205649" y="25490"/>
                  <a:pt x="217473" y="26444"/>
                  <a:pt x="228353" y="23725"/>
                </a:cubicBezTo>
                <a:cubicBezTo>
                  <a:pt x="244293" y="19742"/>
                  <a:pt x="258733" y="11128"/>
                  <a:pt x="274320" y="5931"/>
                </a:cubicBezTo>
                <a:cubicBezTo>
                  <a:pt x="283866" y="2748"/>
                  <a:pt x="294443" y="5283"/>
                  <a:pt x="304471" y="4448"/>
                </a:cubicBezTo>
                <a:cubicBezTo>
                  <a:pt x="317852" y="3333"/>
                  <a:pt x="331080" y="0"/>
                  <a:pt x="344507" y="0"/>
                </a:cubicBezTo>
              </a:path>
            </a:pathLst>
          </a:custGeom>
          <a:noFill/>
          <a:ln cap="flat" cmpd="sng" w="19050">
            <a:solidFill>
              <a:srgbClr val="FF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0" name="Google Shape;620;g21e73bcb394_0_175"/>
          <p:cNvSpPr txBox="1"/>
          <p:nvPr/>
        </p:nvSpPr>
        <p:spPr>
          <a:xfrm>
            <a:off x="3367325" y="2691382"/>
            <a:ext cx="2687100" cy="34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FF00FF"/>
                </a:solidFill>
                <a:latin typeface="Arial"/>
                <a:ea typeface="Arial"/>
                <a:cs typeface="Arial"/>
                <a:sym typeface="Arial"/>
              </a:rPr>
              <a:t>Продуктивность</a:t>
            </a:r>
            <a:endParaRPr b="0" i="0" sz="1600" u="none" cap="none" strike="noStrike">
              <a:solidFill>
                <a:srgbClr val="FF00FF"/>
              </a:solidFill>
              <a:latin typeface="Arial"/>
              <a:ea typeface="Arial"/>
              <a:cs typeface="Arial"/>
              <a:sym typeface="Arial"/>
            </a:endParaRPr>
          </a:p>
        </p:txBody>
      </p:sp>
      <p:sp>
        <p:nvSpPr>
          <p:cNvPr id="621" name="Google Shape;621;g21e73bcb394_0_175"/>
          <p:cNvSpPr/>
          <p:nvPr/>
        </p:nvSpPr>
        <p:spPr>
          <a:xfrm>
            <a:off x="9130767" y="1804179"/>
            <a:ext cx="2449540" cy="478310"/>
          </a:xfrm>
          <a:custGeom>
            <a:rect b="b" l="l" r="r" t="t"/>
            <a:pathLst>
              <a:path extrusionOk="0" h="20133" w="76963">
                <a:moveTo>
                  <a:pt x="0" y="893"/>
                </a:moveTo>
                <a:cubicBezTo>
                  <a:pt x="8798" y="893"/>
                  <a:pt x="18041" y="-1342"/>
                  <a:pt x="26387" y="1442"/>
                </a:cubicBezTo>
                <a:cubicBezTo>
                  <a:pt x="30148" y="2696"/>
                  <a:pt x="32521" y="6785"/>
                  <a:pt x="36282" y="8039"/>
                </a:cubicBezTo>
                <a:cubicBezTo>
                  <a:pt x="49702" y="12515"/>
                  <a:pt x="62816" y="20133"/>
                  <a:pt x="76963" y="20133"/>
                </a:cubicBezTo>
              </a:path>
            </a:pathLst>
          </a:custGeom>
          <a:noFill/>
          <a:ln cap="flat" cmpd="sng" w="19050">
            <a:solidFill>
              <a:srgbClr val="35E22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2" name="Google Shape;622;g21e73bcb394_0_175"/>
          <p:cNvSpPr/>
          <p:nvPr/>
        </p:nvSpPr>
        <p:spPr>
          <a:xfrm rot="417302">
            <a:off x="10138073" y="2954001"/>
            <a:ext cx="1449807" cy="260803"/>
          </a:xfrm>
          <a:custGeom>
            <a:rect b="b" l="l" r="r" t="t"/>
            <a:pathLst>
              <a:path extrusionOk="0" h="10866" w="45629">
                <a:moveTo>
                  <a:pt x="0" y="1521"/>
                </a:moveTo>
                <a:cubicBezTo>
                  <a:pt x="9710" y="3464"/>
                  <a:pt x="19919" y="-1208"/>
                  <a:pt x="29686" y="421"/>
                </a:cubicBezTo>
                <a:cubicBezTo>
                  <a:pt x="33301" y="1024"/>
                  <a:pt x="35890" y="4427"/>
                  <a:pt x="38482" y="7018"/>
                </a:cubicBezTo>
                <a:cubicBezTo>
                  <a:pt x="40396" y="8931"/>
                  <a:pt x="43714" y="8955"/>
                  <a:pt x="45629" y="10866"/>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3" name="Google Shape;623;g21e73bcb394_0_175"/>
          <p:cNvSpPr/>
          <p:nvPr/>
        </p:nvSpPr>
        <p:spPr>
          <a:xfrm>
            <a:off x="10575274" y="2216706"/>
            <a:ext cx="1049830" cy="182838"/>
          </a:xfrm>
          <a:custGeom>
            <a:rect b="b" l="l" r="r" t="t"/>
            <a:pathLst>
              <a:path extrusionOk="0" h="7696" w="32985">
                <a:moveTo>
                  <a:pt x="0" y="0"/>
                </a:moveTo>
                <a:cubicBezTo>
                  <a:pt x="7424" y="1855"/>
                  <a:pt x="14486" y="5096"/>
                  <a:pt x="21990" y="6597"/>
                </a:cubicBezTo>
                <a:cubicBezTo>
                  <a:pt x="25602" y="7320"/>
                  <a:pt x="29689" y="6051"/>
                  <a:pt x="32985" y="7696"/>
                </a:cubicBezTo>
              </a:path>
            </a:pathLst>
          </a:custGeom>
          <a:noFill/>
          <a:ln cap="flat" cmpd="sng" w="19050">
            <a:solidFill>
              <a:srgbClr val="FF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4" name="Google Shape;624;g21e73bcb394_0_175"/>
          <p:cNvSpPr/>
          <p:nvPr/>
        </p:nvSpPr>
        <p:spPr>
          <a:xfrm>
            <a:off x="9073642" y="1590502"/>
            <a:ext cx="2593624" cy="324583"/>
          </a:xfrm>
          <a:custGeom>
            <a:rect b="b" l="l" r="r" t="t"/>
            <a:pathLst>
              <a:path extrusionOk="0" h="15575" w="88211">
                <a:moveTo>
                  <a:pt x="0" y="14325"/>
                </a:moveTo>
                <a:cubicBezTo>
                  <a:pt x="19947" y="17396"/>
                  <a:pt x="40844" y="14358"/>
                  <a:pt x="60315" y="9048"/>
                </a:cubicBezTo>
                <a:cubicBezTo>
                  <a:pt x="69746" y="6476"/>
                  <a:pt x="85123" y="9275"/>
                  <a:pt x="88211" y="0"/>
                </a:cubicBezTo>
              </a:path>
            </a:pathLst>
          </a:custGeom>
          <a:noFill/>
          <a:ln cap="flat" cmpd="sng" w="9525">
            <a:solidFill>
              <a:srgbClr val="1155CC"/>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5" name="Google Shape;625;g21e73bcb394_0_175"/>
          <p:cNvSpPr/>
          <p:nvPr/>
        </p:nvSpPr>
        <p:spPr>
          <a:xfrm>
            <a:off x="9524430" y="1328606"/>
            <a:ext cx="2128124" cy="476611"/>
          </a:xfrm>
          <a:custGeom>
            <a:rect b="b" l="l" r="r" t="t"/>
            <a:pathLst>
              <a:path extrusionOk="0" h="22870" w="72379">
                <a:moveTo>
                  <a:pt x="0" y="22870"/>
                </a:moveTo>
                <a:cubicBezTo>
                  <a:pt x="17337" y="19022"/>
                  <a:pt x="34386" y="13973"/>
                  <a:pt x="51519" y="9299"/>
                </a:cubicBezTo>
                <a:cubicBezTo>
                  <a:pt x="58864" y="7295"/>
                  <a:pt x="69966" y="7220"/>
                  <a:pt x="72379" y="0"/>
                </a:cubicBezTo>
              </a:path>
            </a:pathLst>
          </a:custGeom>
          <a:noFill/>
          <a:ln cap="flat" cmpd="sng" w="9525">
            <a:solidFill>
              <a:srgbClr val="35E226"/>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6" name="Google Shape;626;g21e73bcb394_0_175"/>
          <p:cNvSpPr/>
          <p:nvPr/>
        </p:nvSpPr>
        <p:spPr>
          <a:xfrm>
            <a:off x="9716569" y="1805254"/>
            <a:ext cx="2039446" cy="471380"/>
          </a:xfrm>
          <a:custGeom>
            <a:rect b="b" l="l" r="r" t="t"/>
            <a:pathLst>
              <a:path extrusionOk="0" h="22619" w="69363">
                <a:moveTo>
                  <a:pt x="0" y="22619"/>
                </a:moveTo>
                <a:cubicBezTo>
                  <a:pt x="10010" y="18866"/>
                  <a:pt x="21043" y="18184"/>
                  <a:pt x="30912" y="14074"/>
                </a:cubicBezTo>
                <a:cubicBezTo>
                  <a:pt x="36191" y="11876"/>
                  <a:pt x="39793" y="5545"/>
                  <a:pt x="45488" y="5026"/>
                </a:cubicBezTo>
                <a:cubicBezTo>
                  <a:pt x="53587" y="4288"/>
                  <a:pt x="63612" y="5751"/>
                  <a:pt x="69363" y="0"/>
                </a:cubicBezTo>
              </a:path>
            </a:pathLst>
          </a:custGeom>
          <a:noFill/>
          <a:ln cap="flat" cmpd="sng" w="9525">
            <a:solidFill>
              <a:srgbClr val="FF00FF"/>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7" name="Google Shape;627;g21e73bcb394_0_175"/>
          <p:cNvSpPr/>
          <p:nvPr/>
        </p:nvSpPr>
        <p:spPr>
          <a:xfrm rot="-697689">
            <a:off x="363613" y="4124117"/>
            <a:ext cx="372025" cy="107637"/>
          </a:xfrm>
          <a:custGeom>
            <a:rect b="b" l="l" r="r" t="t"/>
            <a:pathLst>
              <a:path extrusionOk="0" h="4218" w="14997">
                <a:moveTo>
                  <a:pt x="14997" y="0"/>
                </a:moveTo>
                <a:cubicBezTo>
                  <a:pt x="10352" y="2322"/>
                  <a:pt x="5193" y="4218"/>
                  <a:pt x="0" y="4218"/>
                </a:cubicBezTo>
              </a:path>
            </a:pathLst>
          </a:cu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8" name="Google Shape;628;g21e73bcb394_0_175"/>
          <p:cNvSpPr/>
          <p:nvPr/>
        </p:nvSpPr>
        <p:spPr>
          <a:xfrm>
            <a:off x="698078" y="4050382"/>
            <a:ext cx="289379" cy="48849"/>
          </a:xfrm>
          <a:custGeom>
            <a:rect b="b" l="l" r="r" t="t"/>
            <a:pathLst>
              <a:path extrusionOk="0" h="2344" w="9842">
                <a:moveTo>
                  <a:pt x="9842" y="0"/>
                </a:moveTo>
                <a:cubicBezTo>
                  <a:pt x="6486" y="337"/>
                  <a:pt x="3131" y="1091"/>
                  <a:pt x="0" y="2344"/>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9" name="Google Shape;629;g21e73bcb394_0_175"/>
          <p:cNvSpPr/>
          <p:nvPr/>
        </p:nvSpPr>
        <p:spPr>
          <a:xfrm>
            <a:off x="10193292" y="2450027"/>
            <a:ext cx="1741951" cy="452582"/>
          </a:xfrm>
          <a:custGeom>
            <a:rect b="b" l="l" r="r" t="t"/>
            <a:pathLst>
              <a:path extrusionOk="0" h="21717" w="59245">
                <a:moveTo>
                  <a:pt x="0" y="21717"/>
                </a:moveTo>
                <a:cubicBezTo>
                  <a:pt x="2868" y="15017"/>
                  <a:pt x="13237" y="15510"/>
                  <a:pt x="20193" y="13335"/>
                </a:cubicBezTo>
                <a:cubicBezTo>
                  <a:pt x="26786" y="11274"/>
                  <a:pt x="31696" y="5297"/>
                  <a:pt x="38290" y="3238"/>
                </a:cubicBezTo>
                <a:cubicBezTo>
                  <a:pt x="45036" y="1131"/>
                  <a:pt x="52387" y="1710"/>
                  <a:pt x="59245" y="0"/>
                </a:cubicBezTo>
              </a:path>
            </a:pathLst>
          </a:custGeom>
          <a:noFill/>
          <a:ln cap="flat" cmpd="sng" w="9525">
            <a:solidFill>
              <a:srgbClr val="FF0000"/>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30" name="Google Shape;630;g21e73bcb394_0_175"/>
          <p:cNvSpPr/>
          <p:nvPr/>
        </p:nvSpPr>
        <p:spPr>
          <a:xfrm>
            <a:off x="972021" y="3350379"/>
            <a:ext cx="1573170" cy="701929"/>
          </a:xfrm>
          <a:custGeom>
            <a:rect b="b" l="l" r="r" t="t"/>
            <a:pathLst>
              <a:path extrusionOk="0" h="29162" w="49428">
                <a:moveTo>
                  <a:pt x="0" y="29162"/>
                </a:moveTo>
                <a:cubicBezTo>
                  <a:pt x="1843" y="25478"/>
                  <a:pt x="6354" y="23867"/>
                  <a:pt x="9886" y="21748"/>
                </a:cubicBezTo>
                <a:cubicBezTo>
                  <a:pt x="18124" y="16806"/>
                  <a:pt x="25679" y="10487"/>
                  <a:pt x="34599" y="6920"/>
                </a:cubicBezTo>
                <a:cubicBezTo>
                  <a:pt x="39664" y="4895"/>
                  <a:pt x="43973" y="0"/>
                  <a:pt x="49428" y="0"/>
                </a:cubicBezTo>
              </a:path>
            </a:pathLst>
          </a:custGeom>
          <a:noFill/>
          <a:ln cap="flat" cmpd="sng" w="19050">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31" name="Google Shape;631;g21e73bcb394_0_175"/>
          <p:cNvSpPr/>
          <p:nvPr/>
        </p:nvSpPr>
        <p:spPr>
          <a:xfrm rot="10800000">
            <a:off x="3320126" y="4419281"/>
            <a:ext cx="1208100" cy="1095300"/>
          </a:xfrm>
          <a:prstGeom prst="wedgeRectCallout">
            <a:avLst>
              <a:gd fmla="val -20833" name="adj1"/>
              <a:gd fmla="val 62500" name="adj2"/>
            </a:avLst>
          </a:prstGeom>
          <a:solidFill>
            <a:srgbClr val="D0E0E3"/>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32" name="Google Shape;632;g21e73bcb394_0_175"/>
          <p:cNvSpPr/>
          <p:nvPr/>
        </p:nvSpPr>
        <p:spPr>
          <a:xfrm rot="10800000">
            <a:off x="1732492" y="4419256"/>
            <a:ext cx="1587900" cy="1095300"/>
          </a:xfrm>
          <a:prstGeom prst="wedgeRectCallout">
            <a:avLst>
              <a:gd fmla="val -20833" name="adj1"/>
              <a:gd fmla="val 62500" name="adj2"/>
            </a:avLst>
          </a:prstGeom>
          <a:solidFill>
            <a:srgbClr val="FCE5CD"/>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33" name="Google Shape;633;g21e73bcb394_0_175"/>
          <p:cNvSpPr/>
          <p:nvPr/>
        </p:nvSpPr>
        <p:spPr>
          <a:xfrm rot="10800000">
            <a:off x="309858" y="4414850"/>
            <a:ext cx="1422600" cy="1105200"/>
          </a:xfrm>
          <a:prstGeom prst="wedgeRectCallout">
            <a:avLst>
              <a:gd fmla="val -20833" name="adj1"/>
              <a:gd fmla="val 62500" name="adj2"/>
            </a:avLst>
          </a:prstGeom>
          <a:solidFill>
            <a:srgbClr val="FCE5CD"/>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34" name="Google Shape;634;g21e73bcb394_0_175"/>
          <p:cNvSpPr/>
          <p:nvPr/>
        </p:nvSpPr>
        <p:spPr>
          <a:xfrm>
            <a:off x="316458" y="4419500"/>
            <a:ext cx="14883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Осознание потребности.</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Зарождение.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 1-3 месяцев</a:t>
            </a:r>
            <a:endParaRPr b="1" i="0" sz="1333" u="none" cap="none" strike="noStrike">
              <a:solidFill>
                <a:srgbClr val="000000"/>
              </a:solidFill>
              <a:latin typeface="Arial"/>
              <a:ea typeface="Arial"/>
              <a:cs typeface="Arial"/>
              <a:sym typeface="Arial"/>
            </a:endParaRPr>
          </a:p>
        </p:txBody>
      </p:sp>
      <p:sp>
        <p:nvSpPr>
          <p:cNvPr id="635" name="Google Shape;635;g21e73bcb394_0_175"/>
          <p:cNvSpPr/>
          <p:nvPr/>
        </p:nvSpPr>
        <p:spPr>
          <a:xfrm flipH="1">
            <a:off x="1643692" y="4419633"/>
            <a:ext cx="16767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Становление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3-12 месяцев</a:t>
            </a:r>
            <a:endParaRPr b="1" i="0" sz="1333" u="none" cap="none" strike="noStrike">
              <a:solidFill>
                <a:srgbClr val="000000"/>
              </a:solidFill>
              <a:latin typeface="Arial"/>
              <a:ea typeface="Arial"/>
              <a:cs typeface="Arial"/>
              <a:sym typeface="Arial"/>
            </a:endParaRPr>
          </a:p>
        </p:txBody>
      </p:sp>
      <p:sp>
        <p:nvSpPr>
          <p:cNvPr id="636" name="Google Shape;636;g21e73bcb394_0_175"/>
          <p:cNvSpPr/>
          <p:nvPr/>
        </p:nvSpPr>
        <p:spPr>
          <a:xfrm rot="10800000">
            <a:off x="4528124" y="4419281"/>
            <a:ext cx="1819500" cy="10953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37" name="Google Shape;637;g21e73bcb394_0_175"/>
          <p:cNvSpPr/>
          <p:nvPr/>
        </p:nvSpPr>
        <p:spPr>
          <a:xfrm rot="10800000">
            <a:off x="6328958" y="4419618"/>
            <a:ext cx="1625700" cy="10908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38" name="Google Shape;638;g21e73bcb394_0_175"/>
          <p:cNvSpPr/>
          <p:nvPr/>
        </p:nvSpPr>
        <p:spPr>
          <a:xfrm rot="10800000">
            <a:off x="7954592" y="4419618"/>
            <a:ext cx="1802400" cy="1090800"/>
          </a:xfrm>
          <a:prstGeom prst="wedgeRectCallout">
            <a:avLst>
              <a:gd fmla="val -20833" name="adj1"/>
              <a:gd fmla="val 62500" name="adj2"/>
            </a:avLst>
          </a:prstGeom>
          <a:solidFill>
            <a:srgbClr val="EAD1DC"/>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39" name="Google Shape;639;g21e73bcb394_0_175"/>
          <p:cNvSpPr/>
          <p:nvPr/>
        </p:nvSpPr>
        <p:spPr>
          <a:xfrm flipH="1">
            <a:off x="3401092" y="4431993"/>
            <a:ext cx="10464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Формализация</a:t>
            </a:r>
            <a:endParaRPr b="1" i="0" sz="1333" u="none" cap="none" strike="noStrike">
              <a:solidFill>
                <a:srgbClr val="000000"/>
              </a:solidFill>
              <a:latin typeface="Arial"/>
              <a:ea typeface="Arial"/>
              <a:cs typeface="Arial"/>
              <a:sym typeface="Arial"/>
            </a:endParaRPr>
          </a:p>
        </p:txBody>
      </p:sp>
      <p:sp>
        <p:nvSpPr>
          <p:cNvPr id="640" name="Google Shape;640;g21e73bcb394_0_175"/>
          <p:cNvSpPr/>
          <p:nvPr/>
        </p:nvSpPr>
        <p:spPr>
          <a:xfrm flipH="1">
            <a:off x="4528292" y="4456502"/>
            <a:ext cx="1819500" cy="914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Вовлечение и масштабирование       </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1 - 3 года</a:t>
            </a:r>
            <a:endParaRPr b="1" i="0" sz="1333" u="none" cap="none" strike="noStrike">
              <a:solidFill>
                <a:srgbClr val="000000"/>
              </a:solidFill>
              <a:latin typeface="Arial"/>
              <a:ea typeface="Arial"/>
              <a:cs typeface="Arial"/>
              <a:sym typeface="Arial"/>
            </a:endParaRPr>
          </a:p>
        </p:txBody>
      </p:sp>
      <p:sp>
        <p:nvSpPr>
          <p:cNvPr id="641" name="Google Shape;641;g21e73bcb394_0_175"/>
          <p:cNvSpPr/>
          <p:nvPr/>
        </p:nvSpPr>
        <p:spPr>
          <a:xfrm flipH="1">
            <a:off x="6276700" y="4513899"/>
            <a:ext cx="1671300" cy="851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Управление своими результатами</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2-3 года</a:t>
            </a:r>
            <a:endParaRPr b="1" i="0" sz="1333" u="none" cap="none" strike="noStrike">
              <a:solidFill>
                <a:srgbClr val="000000"/>
              </a:solidFill>
              <a:latin typeface="Arial"/>
              <a:ea typeface="Arial"/>
              <a:cs typeface="Arial"/>
              <a:sym typeface="Arial"/>
            </a:endParaRPr>
          </a:p>
        </p:txBody>
      </p:sp>
      <p:sp>
        <p:nvSpPr>
          <p:cNvPr id="642" name="Google Shape;642;g21e73bcb394_0_175"/>
          <p:cNvSpPr/>
          <p:nvPr/>
        </p:nvSpPr>
        <p:spPr>
          <a:xfrm flipH="1">
            <a:off x="7982458" y="4482433"/>
            <a:ext cx="1608000" cy="8511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Устойчивое развитие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3-5 лет </a:t>
            </a:r>
            <a:endParaRPr b="1" i="0" sz="1333" u="none" cap="none" strike="noStrike">
              <a:solidFill>
                <a:srgbClr val="000000"/>
              </a:solidFill>
              <a:latin typeface="Arial"/>
              <a:ea typeface="Arial"/>
              <a:cs typeface="Arial"/>
              <a:sym typeface="Arial"/>
            </a:endParaRPr>
          </a:p>
        </p:txBody>
      </p:sp>
      <p:sp>
        <p:nvSpPr>
          <p:cNvPr id="643" name="Google Shape;643;g21e73bcb394_0_175"/>
          <p:cNvSpPr/>
          <p:nvPr/>
        </p:nvSpPr>
        <p:spPr>
          <a:xfrm rot="10800000">
            <a:off x="10739492" y="4421384"/>
            <a:ext cx="1195800" cy="1092300"/>
          </a:xfrm>
          <a:prstGeom prst="wedgeRectCallout">
            <a:avLst>
              <a:gd fmla="val -20833" name="adj1"/>
              <a:gd fmla="val 62500" name="adj2"/>
            </a:avLst>
          </a:prstGeom>
          <a:solidFill>
            <a:srgbClr val="C9DAF8"/>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44" name="Google Shape;644;g21e73bcb394_0_175"/>
          <p:cNvSpPr/>
          <p:nvPr/>
        </p:nvSpPr>
        <p:spPr>
          <a:xfrm rot="10800000">
            <a:off x="9618354" y="4419016"/>
            <a:ext cx="1288800" cy="1092300"/>
          </a:xfrm>
          <a:prstGeom prst="wedgeRectCallout">
            <a:avLst>
              <a:gd fmla="val -20833" name="adj1"/>
              <a:gd fmla="val 62500" name="adj2"/>
            </a:avLst>
          </a:prstGeom>
          <a:solidFill>
            <a:srgbClr val="B4A7D6"/>
          </a:solidFill>
          <a:ln cap="flat" cmpd="sng" w="9525">
            <a:solidFill>
              <a:srgbClr val="595959"/>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Arial"/>
              <a:ea typeface="Arial"/>
              <a:cs typeface="Arial"/>
              <a:sym typeface="Arial"/>
            </a:endParaRPr>
          </a:p>
        </p:txBody>
      </p:sp>
      <p:sp>
        <p:nvSpPr>
          <p:cNvPr id="645" name="Google Shape;645;g21e73bcb394_0_175"/>
          <p:cNvSpPr/>
          <p:nvPr/>
        </p:nvSpPr>
        <p:spPr>
          <a:xfrm flipH="1" rot="-854">
            <a:off x="9661237" y="4482584"/>
            <a:ext cx="1208100" cy="8508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Митоз </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(распад, деление)</a:t>
            </a:r>
            <a:endParaRPr b="1" i="0" sz="1333" u="none" cap="none" strike="noStrike">
              <a:solidFill>
                <a:srgbClr val="000000"/>
              </a:solidFill>
              <a:latin typeface="Arial"/>
              <a:ea typeface="Arial"/>
              <a:cs typeface="Arial"/>
              <a:sym typeface="Arial"/>
            </a:endParaRPr>
          </a:p>
        </p:txBody>
      </p:sp>
      <p:sp>
        <p:nvSpPr>
          <p:cNvPr id="646" name="Google Shape;646;g21e73bcb394_0_175"/>
          <p:cNvSpPr/>
          <p:nvPr/>
        </p:nvSpPr>
        <p:spPr>
          <a:xfrm flipH="1" rot="-935">
            <a:off x="10878117" y="4432143"/>
            <a:ext cx="1103400" cy="850800"/>
          </a:xfrm>
          <a:prstGeom prst="homePlate">
            <a:avLst>
              <a:gd fmla="val 0" name="adj"/>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Угасание,</a:t>
            </a:r>
            <a:endParaRPr b="1" i="0" sz="13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ru-RU" sz="1333" u="none" cap="none" strike="noStrike">
                <a:solidFill>
                  <a:srgbClr val="000000"/>
                </a:solidFill>
                <a:latin typeface="Arial"/>
                <a:ea typeface="Arial"/>
                <a:cs typeface="Arial"/>
                <a:sym typeface="Arial"/>
              </a:rPr>
              <a:t>смерть</a:t>
            </a:r>
            <a:endParaRPr b="1" i="0" sz="1333" u="none" cap="none" strike="noStrike">
              <a:solidFill>
                <a:srgbClr val="000000"/>
              </a:solidFill>
              <a:latin typeface="Arial"/>
              <a:ea typeface="Arial"/>
              <a:cs typeface="Arial"/>
              <a:sym typeface="Arial"/>
            </a:endParaRPr>
          </a:p>
        </p:txBody>
      </p:sp>
      <p:cxnSp>
        <p:nvCxnSpPr>
          <p:cNvPr id="647" name="Google Shape;647;g21e73bcb394_0_175"/>
          <p:cNvCxnSpPr/>
          <p:nvPr/>
        </p:nvCxnSpPr>
        <p:spPr>
          <a:xfrm>
            <a:off x="4188460" y="5525606"/>
            <a:ext cx="7746900" cy="258000"/>
          </a:xfrm>
          <a:prstGeom prst="bentConnector3">
            <a:avLst>
              <a:gd fmla="val -247" name="adj1"/>
            </a:avLst>
          </a:prstGeom>
          <a:noFill/>
          <a:ln cap="flat" cmpd="sng" w="9525">
            <a:solidFill>
              <a:schemeClr val="dk2"/>
            </a:solidFill>
            <a:prstDash val="solid"/>
            <a:round/>
            <a:headEnd len="sm" w="sm" type="none"/>
            <a:tailEnd len="sm" w="sm" type="none"/>
          </a:ln>
        </p:spPr>
      </p:cxnSp>
      <p:sp>
        <p:nvSpPr>
          <p:cNvPr id="648" name="Google Shape;648;g21e73bcb394_0_175"/>
          <p:cNvSpPr txBox="1"/>
          <p:nvPr/>
        </p:nvSpPr>
        <p:spPr>
          <a:xfrm>
            <a:off x="11265292" y="5753642"/>
            <a:ext cx="386100" cy="507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0" i="0" lang="ru-RU" sz="1700" u="none" cap="none" strike="noStrike">
                <a:solidFill>
                  <a:srgbClr val="000000"/>
                </a:solidFill>
                <a:latin typeface="Arial Black"/>
                <a:ea typeface="Arial Black"/>
                <a:cs typeface="Arial Black"/>
                <a:sym typeface="Arial Black"/>
              </a:rPr>
              <a:t>8</a:t>
            </a:r>
            <a:endParaRPr b="0" i="0" sz="1700" u="none" cap="none" strike="noStrike">
              <a:solidFill>
                <a:srgbClr val="000000"/>
              </a:solidFill>
              <a:latin typeface="Arial Black"/>
              <a:ea typeface="Arial Black"/>
              <a:cs typeface="Arial Black"/>
              <a:sym typeface="Arial Black"/>
            </a:endParaRPr>
          </a:p>
        </p:txBody>
      </p:sp>
      <p:pic>
        <p:nvPicPr>
          <p:cNvPr id="649" name="Google Shape;649;g21e73bcb394_0_17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650" name="Google Shape;650;g21e73bcb394_0_175"/>
          <p:cNvGrpSpPr/>
          <p:nvPr/>
        </p:nvGrpSpPr>
        <p:grpSpPr>
          <a:xfrm>
            <a:off x="319205" y="181925"/>
            <a:ext cx="7983395" cy="652819"/>
            <a:chOff x="319205" y="181925"/>
            <a:chExt cx="7983395" cy="652819"/>
          </a:xfrm>
        </p:grpSpPr>
        <p:sp>
          <p:nvSpPr>
            <p:cNvPr id="651" name="Google Shape;651;g21e73bcb394_0_17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ЖИЗНЕННЫЙ ЦИКЛ</a:t>
              </a:r>
              <a:endParaRPr b="0" i="0" sz="1400" u="none" cap="none" strike="noStrike">
                <a:solidFill>
                  <a:srgbClr val="000000"/>
                </a:solidFill>
                <a:latin typeface="Arial"/>
                <a:ea typeface="Arial"/>
                <a:cs typeface="Arial"/>
                <a:sym typeface="Arial"/>
              </a:endParaRPr>
            </a:p>
          </p:txBody>
        </p:sp>
        <p:grpSp>
          <p:nvGrpSpPr>
            <p:cNvPr id="652" name="Google Shape;652;g21e73bcb394_0_175"/>
            <p:cNvGrpSpPr/>
            <p:nvPr/>
          </p:nvGrpSpPr>
          <p:grpSpPr>
            <a:xfrm rot="-5400000">
              <a:off x="3571123" y="-2501629"/>
              <a:ext cx="84454" cy="6588292"/>
              <a:chOff x="9716426" y="4499789"/>
              <a:chExt cx="100565" cy="930300"/>
            </a:xfrm>
          </p:grpSpPr>
          <p:sp>
            <p:nvSpPr>
              <p:cNvPr id="653" name="Google Shape;653;g21e73bcb394_0_17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654" name="Google Shape;654;g21e73bcb394_0_17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3F3F3">
            <a:alpha val="76862"/>
          </a:srgbClr>
        </a:solidFill>
      </p:bgPr>
    </p:bg>
    <p:spTree>
      <p:nvGrpSpPr>
        <p:cNvPr id="321" name="Shape 321"/>
        <p:cNvGrpSpPr/>
        <p:nvPr/>
      </p:nvGrpSpPr>
      <p:grpSpPr>
        <a:xfrm>
          <a:off x="0" y="0"/>
          <a:ext cx="0" cy="0"/>
          <a:chOff x="0" y="0"/>
          <a:chExt cx="0" cy="0"/>
        </a:xfrm>
      </p:grpSpPr>
      <p:pic>
        <p:nvPicPr>
          <p:cNvPr id="322" name="Google Shape;322;p2"/>
          <p:cNvPicPr preferRelativeResize="0"/>
          <p:nvPr/>
        </p:nvPicPr>
        <p:blipFill rotWithShape="1">
          <a:blip r:embed="rId3">
            <a:alphaModFix/>
          </a:blip>
          <a:srcRect b="0" l="0" r="0" t="0"/>
          <a:stretch/>
        </p:blipFill>
        <p:spPr>
          <a:xfrm>
            <a:off x="442925" y="2754313"/>
            <a:ext cx="2419806" cy="823212"/>
          </a:xfrm>
          <a:prstGeom prst="rect">
            <a:avLst/>
          </a:prstGeom>
          <a:noFill/>
          <a:ln>
            <a:noFill/>
          </a:ln>
        </p:spPr>
      </p:pic>
      <p:sp>
        <p:nvSpPr>
          <p:cNvPr id="323" name="Google Shape;323;p2"/>
          <p:cNvSpPr/>
          <p:nvPr/>
        </p:nvSpPr>
        <p:spPr>
          <a:xfrm>
            <a:off x="3992225" y="1250125"/>
            <a:ext cx="7951200" cy="33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ru-RU" sz="1800" u="none" cap="none" strike="noStrike">
                <a:solidFill>
                  <a:srgbClr val="0C0C0C"/>
                </a:solidFill>
                <a:latin typeface="Arial"/>
                <a:ea typeface="Arial"/>
                <a:cs typeface="Arial"/>
                <a:sym typeface="Arial"/>
              </a:rPr>
              <a:t>15 лет в HR, 10 лет в Community Management/ Knowledge Management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C0C0C"/>
              </a:solidFill>
              <a:latin typeface="Arial"/>
              <a:ea typeface="Arial"/>
              <a:cs typeface="Arial"/>
              <a:sym typeface="Arial"/>
            </a:endParaRPr>
          </a:p>
        </p:txBody>
      </p:sp>
      <p:sp>
        <p:nvSpPr>
          <p:cNvPr id="324" name="Google Shape;324;p2"/>
          <p:cNvSpPr/>
          <p:nvPr/>
        </p:nvSpPr>
        <p:spPr>
          <a:xfrm>
            <a:off x="331375" y="4799350"/>
            <a:ext cx="3688500" cy="1631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Центр сообществ </a:t>
            </a:r>
            <a:endParaRPr b="0" i="1"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Ассоциация «КМ Альянс», </a:t>
            </a:r>
            <a:endParaRPr b="0" i="1"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СРОО «АРС УЧР», </a:t>
            </a:r>
            <a:endParaRPr b="0" i="1"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Клуб фасилитаторов «Энергия идей», </a:t>
            </a:r>
            <a:endParaRPr b="0" i="1"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Молодежные сообщества, </a:t>
            </a:r>
            <a:endParaRPr b="0" i="1"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Клуб миллионеров Екб,</a:t>
            </a:r>
            <a:endParaRPr b="0" i="1"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ru-RU" sz="1400" u="none" cap="none" strike="noStrike">
                <a:solidFill>
                  <a:srgbClr val="0C0C0C"/>
                </a:solidFill>
                <a:latin typeface="Arial"/>
                <a:ea typeface="Arial"/>
                <a:cs typeface="Arial"/>
                <a:sym typeface="Arial"/>
              </a:rPr>
              <a:t>«Возьми свою жизнь за руку»</a:t>
            </a:r>
            <a:endParaRPr b="0" i="1" sz="1400" u="none" cap="none" strike="noStrike">
              <a:solidFill>
                <a:srgbClr val="0C0C0C"/>
              </a:solidFill>
              <a:latin typeface="Arial"/>
              <a:ea typeface="Arial"/>
              <a:cs typeface="Arial"/>
              <a:sym typeface="Arial"/>
            </a:endParaRPr>
          </a:p>
        </p:txBody>
      </p:sp>
      <p:sp>
        <p:nvSpPr>
          <p:cNvPr id="325" name="Google Shape;325;p2"/>
          <p:cNvSpPr/>
          <p:nvPr/>
        </p:nvSpPr>
        <p:spPr>
          <a:xfrm>
            <a:off x="4019875" y="1766850"/>
            <a:ext cx="7901400" cy="4937700"/>
          </a:xfrm>
          <a:prstGeom prst="rect">
            <a:avLst/>
          </a:prstGeom>
          <a:noFill/>
          <a:ln>
            <a:noFill/>
          </a:ln>
        </p:spPr>
        <p:txBody>
          <a:bodyPr anchorCtr="0" anchor="t" bIns="0" lIns="0" spcFirstLastPara="1" rIns="0" wrap="square" tIns="0">
            <a:spAutoFit/>
          </a:bodyPr>
          <a:lstStyle/>
          <a:p>
            <a:pPr indent="-348353" lvl="0" marL="457178" marR="0" rtl="0" algn="l">
              <a:lnSpc>
                <a:spcPct val="100000"/>
              </a:lnSpc>
              <a:spcBef>
                <a:spcPts val="16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Сооснователь Community HUB   </a:t>
            </a:r>
            <a:endParaRPr b="0" i="0" sz="1700" u="none" cap="none" strike="noStrike">
              <a:solidFill>
                <a:srgbClr val="0C0C0C"/>
              </a:solidFill>
              <a:latin typeface="Arial"/>
              <a:ea typeface="Arial"/>
              <a:cs typeface="Arial"/>
              <a:sym typeface="Arial"/>
            </a:endParaRPr>
          </a:p>
          <a:p>
            <a:pPr indent="-336550" lvl="0" marL="457200"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Член правления Центра Сообществ РФ</a:t>
            </a:r>
            <a:endParaRPr b="0" i="0" sz="1700" u="none" cap="none" strike="noStrike">
              <a:solidFill>
                <a:srgbClr val="0C0C0C"/>
              </a:solidFill>
              <a:latin typeface="Arial"/>
              <a:ea typeface="Arial"/>
              <a:cs typeface="Arial"/>
              <a:sym typeface="Arial"/>
            </a:endParaRPr>
          </a:p>
          <a:p>
            <a:pPr indent="-336550" lvl="0" marL="457200"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Программный директор Форумов Сообществ, Питер, Москва</a:t>
            </a:r>
            <a:endParaRPr b="0" i="0" sz="1700" u="none" cap="none" strike="noStrike">
              <a:solidFill>
                <a:srgbClr val="0C0C0C"/>
              </a:solidFill>
              <a:latin typeface="Arial"/>
              <a:ea typeface="Arial"/>
              <a:cs typeface="Arial"/>
              <a:sym typeface="Arial"/>
            </a:endParaRPr>
          </a:p>
          <a:p>
            <a:pPr indent="-336550" lvl="0" marL="457200"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Эксперт Школы Лидеров Молодежных Сообществ Госкорпорации «Росатом»</a:t>
            </a:r>
            <a:endParaRPr b="0" i="0" sz="1700" u="none" cap="none" strike="noStrike">
              <a:solidFill>
                <a:srgbClr val="0C0C0C"/>
              </a:solidFill>
              <a:latin typeface="Arial"/>
              <a:ea typeface="Arial"/>
              <a:cs typeface="Arial"/>
              <a:sym typeface="Arial"/>
            </a:endParaRPr>
          </a:p>
          <a:p>
            <a:pPr indent="-336550" lvl="0" marL="457200"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Куратор потока «Лидеры молодежных сообществ» на форуме Ладога, 2019 -2021</a:t>
            </a:r>
            <a:endParaRPr b="0" i="0" sz="1700" u="none" cap="none" strike="noStrike">
              <a:solidFill>
                <a:srgbClr val="0C0C0C"/>
              </a:solidFill>
              <a:latin typeface="Arial"/>
              <a:ea typeface="Arial"/>
              <a:cs typeface="Arial"/>
              <a:sym typeface="Arial"/>
            </a:endParaRPr>
          </a:p>
          <a:p>
            <a:pPr indent="-348352" lvl="0" marL="457178"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Инициатор и создатель первого отраслевого журнала «Мир Комьюнити»</a:t>
            </a:r>
            <a:endParaRPr b="0" i="0" sz="1700" u="none" cap="none" strike="noStrike">
              <a:solidFill>
                <a:srgbClr val="0C0C0C"/>
              </a:solidFill>
              <a:latin typeface="Arial"/>
              <a:ea typeface="Arial"/>
              <a:cs typeface="Arial"/>
              <a:sym typeface="Arial"/>
            </a:endParaRPr>
          </a:p>
          <a:p>
            <a:pPr indent="-348352" lvl="0" marL="457178"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Со-автор книги: «Комьюнити-менеджмент: истории из первых уст»</a:t>
            </a:r>
            <a:endParaRPr b="0" i="0" sz="1700" u="none" cap="none" strike="noStrike">
              <a:solidFill>
                <a:srgbClr val="0C0C0C"/>
              </a:solidFill>
              <a:latin typeface="Arial"/>
              <a:ea typeface="Arial"/>
              <a:cs typeface="Arial"/>
              <a:sym typeface="Arial"/>
            </a:endParaRPr>
          </a:p>
          <a:p>
            <a:pPr indent="-348353" lvl="0" marL="457178" marR="0" rtl="0" algn="l">
              <a:lnSpc>
                <a:spcPct val="100000"/>
              </a:lnSpc>
              <a:spcBef>
                <a:spcPts val="1000"/>
              </a:spcBef>
              <a:spcAft>
                <a:spcPts val="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Лауреат Премии профессионального признания «Преображение» в номинации «за достижения в применении менеджмента знаний для развития сообществ».</a:t>
            </a:r>
            <a:endParaRPr b="0" i="0" sz="1700" u="none" cap="none" strike="noStrike">
              <a:solidFill>
                <a:srgbClr val="0C0C0C"/>
              </a:solidFill>
              <a:latin typeface="Arial"/>
              <a:ea typeface="Arial"/>
              <a:cs typeface="Arial"/>
              <a:sym typeface="Arial"/>
            </a:endParaRPr>
          </a:p>
          <a:p>
            <a:pPr indent="-348352" lvl="0" marL="457178" marR="0" rtl="0" algn="l">
              <a:lnSpc>
                <a:spcPct val="100000"/>
              </a:lnSpc>
              <a:spcBef>
                <a:spcPts val="1000"/>
              </a:spcBef>
              <a:spcAft>
                <a:spcPts val="1000"/>
              </a:spcAft>
              <a:buClr>
                <a:srgbClr val="0C0C0C"/>
              </a:buClr>
              <a:buSzPts val="1700"/>
              <a:buFont typeface="Arial"/>
              <a:buChar char="•"/>
            </a:pPr>
            <a:r>
              <a:rPr b="0" i="0" lang="ru-RU" sz="1700" u="none" cap="none" strike="noStrike">
                <a:solidFill>
                  <a:srgbClr val="0C0C0C"/>
                </a:solidFill>
                <a:latin typeface="Arial"/>
                <a:ea typeface="Arial"/>
                <a:cs typeface="Arial"/>
                <a:sym typeface="Arial"/>
              </a:rPr>
              <a:t>Куратор потока “Сообщества как источник счастья” на Форуме Счастья 2021</a:t>
            </a:r>
            <a:endParaRPr b="0" i="0" sz="1700" u="none" cap="none" strike="noStrike">
              <a:solidFill>
                <a:srgbClr val="0C0C0C"/>
              </a:solidFill>
              <a:latin typeface="Arial"/>
              <a:ea typeface="Arial"/>
              <a:cs typeface="Arial"/>
              <a:sym typeface="Arial"/>
            </a:endParaRPr>
          </a:p>
        </p:txBody>
      </p:sp>
      <p:pic>
        <p:nvPicPr>
          <p:cNvPr id="326" name="Google Shape;326;p2"/>
          <p:cNvPicPr preferRelativeResize="0"/>
          <p:nvPr/>
        </p:nvPicPr>
        <p:blipFill rotWithShape="1">
          <a:blip r:embed="rId4">
            <a:alphaModFix/>
          </a:blip>
          <a:srcRect b="35462" l="0" r="0" t="0"/>
          <a:stretch/>
        </p:blipFill>
        <p:spPr>
          <a:xfrm>
            <a:off x="442926" y="412176"/>
            <a:ext cx="2261700" cy="2266200"/>
          </a:xfrm>
          <a:prstGeom prst="ellipse">
            <a:avLst/>
          </a:prstGeom>
          <a:noFill/>
          <a:ln>
            <a:noFill/>
          </a:ln>
        </p:spPr>
      </p:pic>
      <p:sp>
        <p:nvSpPr>
          <p:cNvPr id="327" name="Google Shape;327;p2"/>
          <p:cNvSpPr txBox="1"/>
          <p:nvPr/>
        </p:nvSpPr>
        <p:spPr>
          <a:xfrm>
            <a:off x="442925" y="3739906"/>
            <a:ext cx="35493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ru-RU" sz="1400" u="sng" cap="none" strike="noStrike">
                <a:solidFill>
                  <a:srgbClr val="0097A7"/>
                </a:solidFill>
                <a:latin typeface="Arial"/>
                <a:ea typeface="Arial"/>
                <a:cs typeface="Arial"/>
                <a:sym typeface="Arial"/>
                <a:hlinkClick r:id="rId5">
                  <a:extLst>
                    <a:ext uri="{A12FA001-AC4F-418D-AE19-62706E023703}">
                      <ahyp:hlinkClr val="tx"/>
                    </a:ext>
                  </a:extLst>
                </a:hlinkClick>
              </a:rPr>
              <a:t>http://communityhub.ru</a:t>
            </a:r>
            <a:r>
              <a:rPr b="0" i="0" lang="ru-RU" sz="1400" u="none" cap="none" strike="noStrike">
                <a:solidFill>
                  <a:srgbClr val="0C0C0C"/>
                </a:solidFill>
                <a:latin typeface="Arial"/>
                <a:ea typeface="Arial"/>
                <a:cs typeface="Arial"/>
                <a:sym typeface="Arial"/>
              </a:rPr>
              <a:t> </a:t>
            </a:r>
            <a:endParaRPr b="0" i="0" sz="1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400" u="none" cap="none" strike="noStrike">
                <a:solidFill>
                  <a:srgbClr val="0C0C0C"/>
                </a:solidFill>
                <a:latin typeface="Arial"/>
                <a:ea typeface="Arial"/>
                <a:cs typeface="Arial"/>
                <a:sym typeface="Arial"/>
              </a:rPr>
              <a:t>+79122320451</a:t>
            </a:r>
            <a:endParaRPr b="0" i="0" sz="1400" u="none" cap="none" strike="noStrike">
              <a:solidFill>
                <a:srgbClr val="0C0C0C"/>
              </a:solidFill>
              <a:latin typeface="Arial"/>
              <a:ea typeface="Arial"/>
              <a:cs typeface="Arial"/>
              <a:sym typeface="Arial"/>
            </a:endParaRPr>
          </a:p>
        </p:txBody>
      </p:sp>
      <p:sp>
        <p:nvSpPr>
          <p:cNvPr id="328" name="Google Shape;328;p2"/>
          <p:cNvSpPr txBox="1"/>
          <p:nvPr/>
        </p:nvSpPr>
        <p:spPr>
          <a:xfrm>
            <a:off x="3992225" y="474725"/>
            <a:ext cx="64617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ru-RU" sz="3200" u="none" cap="none" strike="noStrike">
                <a:solidFill>
                  <a:schemeClr val="dk1"/>
                </a:solidFill>
                <a:highlight>
                  <a:srgbClr val="FFEE00"/>
                </a:highlight>
                <a:latin typeface="Arial"/>
                <a:ea typeface="Arial"/>
                <a:cs typeface="Arial"/>
                <a:sym typeface="Arial"/>
              </a:rPr>
              <a:t>ЮЛИЯ КРУШИНСКАЯ</a:t>
            </a:r>
            <a:endParaRPr b="0" i="0" sz="1400" u="none" cap="none" strike="noStrike">
              <a:solidFill>
                <a:srgbClr val="000000"/>
              </a:solidFill>
              <a:highlight>
                <a:srgbClr val="FFEE00"/>
              </a:highlight>
              <a:latin typeface="Arial"/>
              <a:ea typeface="Arial"/>
              <a:cs typeface="Arial"/>
              <a:sym typeface="Arial"/>
            </a:endParaRPr>
          </a:p>
        </p:txBody>
      </p:sp>
      <p:pic>
        <p:nvPicPr>
          <p:cNvPr id="329" name="Google Shape;329;p2"/>
          <p:cNvPicPr preferRelativeResize="0"/>
          <p:nvPr/>
        </p:nvPicPr>
        <p:blipFill rotWithShape="1">
          <a:blip r:embed="rId6">
            <a:alphaModFix/>
          </a:blip>
          <a:srcRect b="0" l="0" r="0" t="0"/>
          <a:stretch/>
        </p:blipFill>
        <p:spPr>
          <a:xfrm>
            <a:off x="11429903" y="6211800"/>
            <a:ext cx="491346" cy="4926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21e73bcb394_0_239"/>
          <p:cNvSpPr txBox="1"/>
          <p:nvPr/>
        </p:nvSpPr>
        <p:spPr>
          <a:xfrm>
            <a:off x="839812" y="1147763"/>
            <a:ext cx="10744200" cy="40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1" i="0" lang="ru-RU" sz="2600" u="none" cap="none" strike="noStrike">
                <a:solidFill>
                  <a:schemeClr val="dk1"/>
                </a:solidFill>
              </a:rPr>
              <a:t>Факторы, усиливающие идентичность </a:t>
            </a:r>
            <a:endParaRPr b="1" sz="1200"/>
          </a:p>
        </p:txBody>
      </p:sp>
      <p:sp>
        <p:nvSpPr>
          <p:cNvPr id="660" name="Google Shape;660;g21e73bcb394_0_239"/>
          <p:cNvSpPr txBox="1"/>
          <p:nvPr/>
        </p:nvSpPr>
        <p:spPr>
          <a:xfrm>
            <a:off x="676813" y="1765571"/>
            <a:ext cx="10744200" cy="4412100"/>
          </a:xfrm>
          <a:prstGeom prst="rect">
            <a:avLst/>
          </a:prstGeom>
          <a:noFill/>
          <a:ln>
            <a:noFill/>
          </a:ln>
        </p:spPr>
        <p:txBody>
          <a:bodyPr anchorCtr="0" anchor="t" bIns="0" lIns="0" spcFirstLastPara="1" rIns="0" wrap="square" tIns="0">
            <a:spAutoFit/>
          </a:bodyPr>
          <a:lstStyle/>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география, город, ландшафт</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особенности поколения</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историческое наследие</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самовыражение участников</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жизненная среда, места совместного пребывания</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культурные особенности территории/компании, значимые места</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традиции компании/города/региона, предметы гордости</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корпоративные традиции, ритуалы</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общие праздники сообщества/компании/города/страны</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профессиональная идентичность</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знаменитые люди, лидеры мнений</a:t>
            </a:r>
            <a:endParaRPr/>
          </a:p>
          <a:p>
            <a:pPr indent="-342900" lvl="0" marL="342900" marR="0" rtl="0" algn="l">
              <a:lnSpc>
                <a:spcPct val="115000"/>
              </a:lnSpc>
              <a:spcBef>
                <a:spcPts val="0"/>
              </a:spcBef>
              <a:spcAft>
                <a:spcPts val="0"/>
              </a:spcAft>
              <a:buClr>
                <a:schemeClr val="dk1"/>
              </a:buClr>
              <a:buSzPts val="2100"/>
              <a:buFont typeface="Arial"/>
              <a:buChar char="•"/>
            </a:pPr>
            <a:r>
              <a:rPr lang="ru-RU" sz="2100">
                <a:solidFill>
                  <a:schemeClr val="dk1"/>
                </a:solidFill>
                <a:latin typeface="Arial"/>
                <a:ea typeface="Arial"/>
                <a:cs typeface="Arial"/>
                <a:sym typeface="Arial"/>
              </a:rPr>
              <a:t>социальные сети города, предприятия, сообщества, участников</a:t>
            </a:r>
            <a:endParaRPr/>
          </a:p>
        </p:txBody>
      </p:sp>
      <p:pic>
        <p:nvPicPr>
          <p:cNvPr id="661" name="Google Shape;661;g21e73bcb394_0_239"/>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662" name="Google Shape;662;g21e73bcb394_0_239"/>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grpSp>
        <p:nvGrpSpPr>
          <p:cNvPr id="663" name="Google Shape;663;g21e73bcb394_0_239"/>
          <p:cNvGrpSpPr/>
          <p:nvPr/>
        </p:nvGrpSpPr>
        <p:grpSpPr>
          <a:xfrm>
            <a:off x="319205" y="181925"/>
            <a:ext cx="7983395" cy="652819"/>
            <a:chOff x="319205" y="181925"/>
            <a:chExt cx="7983395" cy="652819"/>
          </a:xfrm>
        </p:grpSpPr>
        <p:sp>
          <p:nvSpPr>
            <p:cNvPr id="664" name="Google Shape;664;g21e73bcb394_0_23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УСИЛЕНИЕ</a:t>
              </a:r>
              <a:r>
                <a:rPr b="1" i="0" lang="ru-RU" sz="3200" u="none" cap="none" strike="noStrike">
                  <a:solidFill>
                    <a:schemeClr val="dk1"/>
                  </a:solidFill>
                  <a:latin typeface="Arial"/>
                  <a:ea typeface="Arial"/>
                  <a:cs typeface="Arial"/>
                  <a:sym typeface="Arial"/>
                </a:rPr>
                <a:t> ИДЕНТИЧНОСТИ</a:t>
              </a:r>
              <a:endParaRPr b="0" i="0" sz="1400" u="none" cap="none" strike="noStrike">
                <a:solidFill>
                  <a:srgbClr val="000000"/>
                </a:solidFill>
                <a:latin typeface="Arial"/>
                <a:ea typeface="Arial"/>
                <a:cs typeface="Arial"/>
                <a:sym typeface="Arial"/>
              </a:endParaRPr>
            </a:p>
          </p:txBody>
        </p:sp>
        <p:grpSp>
          <p:nvGrpSpPr>
            <p:cNvPr id="665" name="Google Shape;665;g21e73bcb394_0_239"/>
            <p:cNvGrpSpPr/>
            <p:nvPr/>
          </p:nvGrpSpPr>
          <p:grpSpPr>
            <a:xfrm rot="-5400000">
              <a:off x="3571123" y="-2501629"/>
              <a:ext cx="84454" cy="6588292"/>
              <a:chOff x="9716426" y="4499789"/>
              <a:chExt cx="100565" cy="930300"/>
            </a:xfrm>
          </p:grpSpPr>
          <p:sp>
            <p:nvSpPr>
              <p:cNvPr id="666" name="Google Shape;666;g21e73bcb394_0_23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667" name="Google Shape;667;g21e73bcb394_0_23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21e73bcb394_0_251"/>
          <p:cNvSpPr txBox="1"/>
          <p:nvPr/>
        </p:nvSpPr>
        <p:spPr>
          <a:xfrm>
            <a:off x="831331" y="4847129"/>
            <a:ext cx="9912900" cy="13545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Отвечайте себе на вопрос: будет ли общение вызывать у участников чувство единения, общности, значимости людей? Вызывать эмоции радости, вдохновения, благодарности? Состояние “мне здесь хорошо, я хочу сюда возвращаться”.</a:t>
            </a:r>
            <a:endParaRPr/>
          </a:p>
        </p:txBody>
      </p:sp>
      <p:sp>
        <p:nvSpPr>
          <p:cNvPr id="673" name="Google Shape;673;g21e73bcb394_0_251"/>
          <p:cNvSpPr txBox="1"/>
          <p:nvPr/>
        </p:nvSpPr>
        <p:spPr>
          <a:xfrm>
            <a:off x="831332" y="1193488"/>
            <a:ext cx="108147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Проводите регулярный разнообразный нетворкинг. Чем больше сообщество, тем меньше люди знают друг друга (10 - 30 человек). </a:t>
            </a:r>
            <a:endParaRPr sz="2200">
              <a:solidFill>
                <a:schemeClr val="dk1"/>
              </a:solidFill>
              <a:latin typeface="Arial"/>
              <a:ea typeface="Arial"/>
              <a:cs typeface="Arial"/>
              <a:sym typeface="Arial"/>
            </a:endParaRPr>
          </a:p>
        </p:txBody>
      </p:sp>
      <p:sp>
        <p:nvSpPr>
          <p:cNvPr id="674" name="Google Shape;674;g21e73bcb394_0_251"/>
          <p:cNvSpPr txBox="1"/>
          <p:nvPr/>
        </p:nvSpPr>
        <p:spPr>
          <a:xfrm>
            <a:off x="831331" y="2059638"/>
            <a:ext cx="98709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Запускайте в чате волны проявления связей, отношений. Участники должны увидеть плотность отношений между участниками.</a:t>
            </a:r>
            <a:endParaRPr/>
          </a:p>
        </p:txBody>
      </p:sp>
      <p:sp>
        <p:nvSpPr>
          <p:cNvPr id="675" name="Google Shape;675;g21e73bcb394_0_251"/>
          <p:cNvSpPr txBox="1"/>
          <p:nvPr/>
        </p:nvSpPr>
        <p:spPr>
          <a:xfrm>
            <a:off x="831331" y="2925788"/>
            <a:ext cx="106338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Применяйте опросы, интервью, мастер-майнды, фокус-группы, игры, вопросы в чатах, карты мотиваций, колесо баланса, термометры отношений и т.д. </a:t>
            </a:r>
            <a:endParaRPr/>
          </a:p>
        </p:txBody>
      </p:sp>
      <p:sp>
        <p:nvSpPr>
          <p:cNvPr id="676" name="Google Shape;676;g21e73bcb394_0_251"/>
          <p:cNvSpPr txBox="1"/>
          <p:nvPr/>
        </p:nvSpPr>
        <p:spPr>
          <a:xfrm>
            <a:off x="831330" y="4319534"/>
            <a:ext cx="10191600" cy="3387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Используйте чаты, соц. сети, мероприятия - все каналы коммуникации.  </a:t>
            </a:r>
            <a:endParaRPr/>
          </a:p>
        </p:txBody>
      </p:sp>
      <p:sp>
        <p:nvSpPr>
          <p:cNvPr id="677" name="Google Shape;677;g21e73bcb394_0_251"/>
          <p:cNvSpPr txBox="1"/>
          <p:nvPr/>
        </p:nvSpPr>
        <p:spPr>
          <a:xfrm>
            <a:off x="831331" y="3791938"/>
            <a:ext cx="9870900" cy="3387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Лидеры и комьюнити-менеджеры показывают это на своем примере.</a:t>
            </a:r>
            <a:endParaRPr/>
          </a:p>
        </p:txBody>
      </p:sp>
      <p:pic>
        <p:nvPicPr>
          <p:cNvPr id="678" name="Google Shape;678;g21e73bcb394_0_251"/>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679" name="Google Shape;679;g21e73bcb394_0_251"/>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grpSp>
        <p:nvGrpSpPr>
          <p:cNvPr id="680" name="Google Shape;680;g21e73bcb394_0_251"/>
          <p:cNvGrpSpPr/>
          <p:nvPr/>
        </p:nvGrpSpPr>
        <p:grpSpPr>
          <a:xfrm>
            <a:off x="319205" y="181925"/>
            <a:ext cx="7983395" cy="652819"/>
            <a:chOff x="319205" y="181925"/>
            <a:chExt cx="7983395" cy="652819"/>
          </a:xfrm>
        </p:grpSpPr>
        <p:sp>
          <p:nvSpPr>
            <p:cNvPr id="681" name="Google Shape;681;g21e73bcb394_0_25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УСИЛЕНИЕ</a:t>
              </a:r>
              <a:r>
                <a:rPr b="1" i="0" lang="ru-RU" sz="3200" u="none" cap="none" strike="noStrike">
                  <a:solidFill>
                    <a:schemeClr val="dk1"/>
                  </a:solidFill>
                  <a:latin typeface="Arial"/>
                  <a:ea typeface="Arial"/>
                  <a:cs typeface="Arial"/>
                  <a:sym typeface="Arial"/>
                </a:rPr>
                <a:t> ИДЕНТИЧНОСТИ</a:t>
              </a:r>
              <a:endParaRPr b="0" i="0" sz="1400" u="none" cap="none" strike="noStrike">
                <a:solidFill>
                  <a:srgbClr val="000000"/>
                </a:solidFill>
                <a:latin typeface="Arial"/>
                <a:ea typeface="Arial"/>
                <a:cs typeface="Arial"/>
                <a:sym typeface="Arial"/>
              </a:endParaRPr>
            </a:p>
          </p:txBody>
        </p:sp>
        <p:grpSp>
          <p:nvGrpSpPr>
            <p:cNvPr id="682" name="Google Shape;682;g21e73bcb394_0_251"/>
            <p:cNvGrpSpPr/>
            <p:nvPr/>
          </p:nvGrpSpPr>
          <p:grpSpPr>
            <a:xfrm rot="-5400000">
              <a:off x="3571123" y="-2501629"/>
              <a:ext cx="84454" cy="6588292"/>
              <a:chOff x="9716426" y="4499789"/>
              <a:chExt cx="100565" cy="930300"/>
            </a:xfrm>
          </p:grpSpPr>
          <p:sp>
            <p:nvSpPr>
              <p:cNvPr id="683" name="Google Shape;683;g21e73bcb394_0_25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684" name="Google Shape;684;g21e73bcb394_0_25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1e73bcb394_0_267"/>
          <p:cNvSpPr txBox="1"/>
          <p:nvPr/>
        </p:nvSpPr>
        <p:spPr>
          <a:xfrm>
            <a:off x="824012" y="5307751"/>
            <a:ext cx="99129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Ставя цели на год, обсудите совместно с участниками о каких общих внутренних и внешних целях все будут заботиться?</a:t>
            </a:r>
            <a:endParaRPr/>
          </a:p>
        </p:txBody>
      </p:sp>
      <p:sp>
        <p:nvSpPr>
          <p:cNvPr id="690" name="Google Shape;690;g21e73bcb394_0_267"/>
          <p:cNvSpPr txBox="1"/>
          <p:nvPr/>
        </p:nvSpPr>
        <p:spPr>
          <a:xfrm>
            <a:off x="824012" y="1193488"/>
            <a:ext cx="98709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Пишите от себя искренне, открыто, простым, живым языком, без формализма. </a:t>
            </a:r>
            <a:endParaRPr/>
          </a:p>
        </p:txBody>
      </p:sp>
      <p:sp>
        <p:nvSpPr>
          <p:cNvPr id="691" name="Google Shape;691;g21e73bcb394_0_267"/>
          <p:cNvSpPr txBox="1"/>
          <p:nvPr/>
        </p:nvSpPr>
        <p:spPr>
          <a:xfrm>
            <a:off x="824012" y="2016340"/>
            <a:ext cx="98709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Тегайте людей, с которыми делали дела, ходили в кино, в баню, на свадьбу, день рождения, бегали марафон и т.д.</a:t>
            </a:r>
            <a:endParaRPr/>
          </a:p>
        </p:txBody>
      </p:sp>
      <p:sp>
        <p:nvSpPr>
          <p:cNvPr id="692" name="Google Shape;692;g21e73bcb394_0_267"/>
          <p:cNvSpPr txBox="1"/>
          <p:nvPr/>
        </p:nvSpPr>
        <p:spPr>
          <a:xfrm>
            <a:off x="824012" y="2839192"/>
            <a:ext cx="9870900" cy="10158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Вспомните ситуации, когда вам нужна была помощь, ресурсы, поддержка, совет, контакт. Опишите коротко эти события, отметьте людей и поблагодарите их за вклад в вас и сообщество.</a:t>
            </a:r>
            <a:endParaRPr/>
          </a:p>
        </p:txBody>
      </p:sp>
      <p:sp>
        <p:nvSpPr>
          <p:cNvPr id="693" name="Google Shape;693;g21e73bcb394_0_267"/>
          <p:cNvSpPr txBox="1"/>
          <p:nvPr/>
        </p:nvSpPr>
        <p:spPr>
          <a:xfrm>
            <a:off x="824012" y="4484897"/>
            <a:ext cx="9870900" cy="677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Результаты опросов, интервью, фокус-групп делайте открытыми для всех участников. </a:t>
            </a:r>
            <a:endParaRPr/>
          </a:p>
        </p:txBody>
      </p:sp>
      <p:sp>
        <p:nvSpPr>
          <p:cNvPr id="694" name="Google Shape;694;g21e73bcb394_0_267"/>
          <p:cNvSpPr txBox="1"/>
          <p:nvPr/>
        </p:nvSpPr>
        <p:spPr>
          <a:xfrm>
            <a:off x="824012" y="4000599"/>
            <a:ext cx="9870900" cy="3387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200"/>
              <a:buFont typeface="Arial"/>
              <a:buChar char="•"/>
            </a:pPr>
            <a:r>
              <a:rPr lang="ru-RU" sz="2200">
                <a:solidFill>
                  <a:schemeClr val="dk1"/>
                </a:solidFill>
                <a:latin typeface="Arial"/>
                <a:ea typeface="Arial"/>
                <a:cs typeface="Arial"/>
                <a:sym typeface="Arial"/>
              </a:rPr>
              <a:t>Попросите участников сделать так же!</a:t>
            </a:r>
            <a:endParaRPr/>
          </a:p>
        </p:txBody>
      </p:sp>
      <p:pic>
        <p:nvPicPr>
          <p:cNvPr id="695" name="Google Shape;695;g21e73bcb394_0_267"/>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696" name="Google Shape;696;g21e73bcb394_0_267"/>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grpSp>
        <p:nvGrpSpPr>
          <p:cNvPr id="697" name="Google Shape;697;g21e73bcb394_0_267"/>
          <p:cNvGrpSpPr/>
          <p:nvPr/>
        </p:nvGrpSpPr>
        <p:grpSpPr>
          <a:xfrm>
            <a:off x="319205" y="181925"/>
            <a:ext cx="7983395" cy="652819"/>
            <a:chOff x="319205" y="181925"/>
            <a:chExt cx="7983395" cy="652819"/>
          </a:xfrm>
        </p:grpSpPr>
        <p:sp>
          <p:nvSpPr>
            <p:cNvPr id="698" name="Google Shape;698;g21e73bcb394_0_26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УСИЛЕНИЕ</a:t>
              </a:r>
              <a:r>
                <a:rPr b="1" i="0" lang="ru-RU" sz="3200" u="none" cap="none" strike="noStrike">
                  <a:solidFill>
                    <a:schemeClr val="dk1"/>
                  </a:solidFill>
                  <a:latin typeface="Arial"/>
                  <a:ea typeface="Arial"/>
                  <a:cs typeface="Arial"/>
                  <a:sym typeface="Arial"/>
                </a:rPr>
                <a:t> ИДЕНТИЧНОСТИ</a:t>
              </a:r>
              <a:endParaRPr b="0" i="0" sz="1400" u="none" cap="none" strike="noStrike">
                <a:solidFill>
                  <a:srgbClr val="000000"/>
                </a:solidFill>
                <a:latin typeface="Arial"/>
                <a:ea typeface="Arial"/>
                <a:cs typeface="Arial"/>
                <a:sym typeface="Arial"/>
              </a:endParaRPr>
            </a:p>
          </p:txBody>
        </p:sp>
        <p:grpSp>
          <p:nvGrpSpPr>
            <p:cNvPr id="699" name="Google Shape;699;g21e73bcb394_0_267"/>
            <p:cNvGrpSpPr/>
            <p:nvPr/>
          </p:nvGrpSpPr>
          <p:grpSpPr>
            <a:xfrm rot="-5400000">
              <a:off x="3571123" y="-2501629"/>
              <a:ext cx="84454" cy="6588292"/>
              <a:chOff x="9716426" y="4499789"/>
              <a:chExt cx="100565" cy="930300"/>
            </a:xfrm>
          </p:grpSpPr>
          <p:sp>
            <p:nvSpPr>
              <p:cNvPr id="700" name="Google Shape;700;g21e73bcb394_0_26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01" name="Google Shape;701;g21e73bcb394_0_26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17ada757f0_2_48"/>
          <p:cNvSpPr txBox="1"/>
          <p:nvPr/>
        </p:nvSpPr>
        <p:spPr>
          <a:xfrm>
            <a:off x="3337400" y="3429000"/>
            <a:ext cx="8411700" cy="7389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4800" u="none" cap="none" strike="noStrike">
                <a:solidFill>
                  <a:schemeClr val="dk1"/>
                </a:solidFill>
                <a:latin typeface="Arial Black"/>
                <a:ea typeface="Arial Black"/>
                <a:cs typeface="Arial Black"/>
                <a:sym typeface="Arial Black"/>
              </a:rPr>
              <a:t>В</a:t>
            </a:r>
            <a:r>
              <a:rPr b="1" lang="ru-RU" sz="4800">
                <a:solidFill>
                  <a:schemeClr val="dk1"/>
                </a:solidFill>
                <a:latin typeface="Arial Black"/>
                <a:ea typeface="Arial Black"/>
                <a:cs typeface="Arial Black"/>
                <a:sym typeface="Arial Black"/>
              </a:rPr>
              <a:t>ОПРОСЫ</a:t>
            </a:r>
            <a:r>
              <a:rPr b="1" i="0" lang="ru-RU" sz="4800" u="none" cap="none" strike="noStrike">
                <a:solidFill>
                  <a:schemeClr val="dk1"/>
                </a:solidFill>
                <a:latin typeface="Arial Black"/>
                <a:ea typeface="Arial Black"/>
                <a:cs typeface="Arial Black"/>
                <a:sym typeface="Arial Black"/>
              </a:rPr>
              <a:t>? </a:t>
            </a:r>
            <a:endParaRPr b="1" i="0" sz="4800" u="none" cap="none" strike="noStrike">
              <a:solidFill>
                <a:schemeClr val="dk1"/>
              </a:solidFill>
              <a:latin typeface="Arial Black"/>
              <a:ea typeface="Arial Black"/>
              <a:cs typeface="Arial Black"/>
              <a:sym typeface="Arial Black"/>
            </a:endParaRPr>
          </a:p>
        </p:txBody>
      </p:sp>
      <p:pic>
        <p:nvPicPr>
          <p:cNvPr id="707" name="Google Shape;707;g217ada757f0_2_48"/>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708" name="Google Shape;708;g217ada757f0_2_48"/>
          <p:cNvGrpSpPr/>
          <p:nvPr/>
        </p:nvGrpSpPr>
        <p:grpSpPr>
          <a:xfrm rot="-5400000">
            <a:off x="6223407" y="1626895"/>
            <a:ext cx="84475" cy="5857262"/>
            <a:chOff x="9716426" y="4499789"/>
            <a:chExt cx="100565" cy="930300"/>
          </a:xfrm>
        </p:grpSpPr>
        <p:sp>
          <p:nvSpPr>
            <p:cNvPr id="709" name="Google Shape;709;g217ada757f0_2_4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10" name="Google Shape;710;g217ada757f0_2_4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711" name="Google Shape;711;g217ada757f0_2_48"/>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712" name="Google Shape;712;g217ada757f0_2_48"/>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21e73bcb394_0_283"/>
          <p:cNvSpPr txBox="1"/>
          <p:nvPr/>
        </p:nvSpPr>
        <p:spPr>
          <a:xfrm>
            <a:off x="3265375" y="3312300"/>
            <a:ext cx="56709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5500">
                <a:solidFill>
                  <a:schemeClr val="dk1"/>
                </a:solidFill>
                <a:latin typeface="Arial Black"/>
                <a:ea typeface="Arial Black"/>
                <a:cs typeface="Arial Black"/>
                <a:sym typeface="Arial Black"/>
              </a:rPr>
              <a:t>КОНФЛИКТЫ</a:t>
            </a:r>
            <a:endParaRPr b="1" i="0" sz="5500" u="none" cap="none" strike="noStrike">
              <a:solidFill>
                <a:schemeClr val="dk1"/>
              </a:solidFill>
              <a:latin typeface="Arial Black"/>
              <a:ea typeface="Arial Black"/>
              <a:cs typeface="Arial Black"/>
              <a:sym typeface="Arial Black"/>
            </a:endParaRPr>
          </a:p>
        </p:txBody>
      </p:sp>
      <p:pic>
        <p:nvPicPr>
          <p:cNvPr id="718" name="Google Shape;718;g21e73bcb394_0_28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719" name="Google Shape;719;g21e73bcb394_0_283"/>
          <p:cNvGrpSpPr/>
          <p:nvPr/>
        </p:nvGrpSpPr>
        <p:grpSpPr>
          <a:xfrm rot="-5400000">
            <a:off x="6398003" y="1313404"/>
            <a:ext cx="89704" cy="6354972"/>
            <a:chOff x="9716426" y="4499789"/>
            <a:chExt cx="100565" cy="930300"/>
          </a:xfrm>
        </p:grpSpPr>
        <p:sp>
          <p:nvSpPr>
            <p:cNvPr id="720" name="Google Shape;720;g21e73bcb394_0_28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21" name="Google Shape;721;g21e73bcb394_0_28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722" name="Google Shape;722;g21e73bcb394_0_283"/>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723" name="Google Shape;723;g21e73bcb394_0_283"/>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1442d3995c6_1_959"/>
          <p:cNvSpPr txBox="1"/>
          <p:nvPr/>
        </p:nvSpPr>
        <p:spPr>
          <a:xfrm>
            <a:off x="824001" y="1160950"/>
            <a:ext cx="9334500" cy="1286700"/>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dk1"/>
              </a:buClr>
              <a:buSzPts val="3080"/>
              <a:buFont typeface="Arial"/>
              <a:buChar char="•"/>
            </a:pPr>
            <a:r>
              <a:rPr b="0" i="0" lang="ru-RU" sz="2200" u="none" cap="none" strike="noStrike">
                <a:solidFill>
                  <a:schemeClr val="dk1"/>
                </a:solidFill>
                <a:latin typeface="Arial"/>
                <a:ea typeface="Arial"/>
                <a:cs typeface="Arial"/>
                <a:sym typeface="Arial"/>
              </a:rPr>
              <a:t>Конфликты неизбежны.</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3080"/>
              <a:buFont typeface="Arial"/>
              <a:buChar char="•"/>
            </a:pPr>
            <a:r>
              <a:rPr b="0" i="0" lang="ru-RU" sz="2200" u="none" cap="none" strike="noStrike">
                <a:solidFill>
                  <a:schemeClr val="dk1"/>
                </a:solidFill>
                <a:latin typeface="Arial"/>
                <a:ea typeface="Arial"/>
                <a:cs typeface="Arial"/>
                <a:sym typeface="Arial"/>
              </a:rPr>
              <a:t>Все конфликты не предусмотреть, в правилах не прописать. Идти от инцидента эволюционным путем.</a:t>
            </a:r>
            <a:endParaRPr b="0" i="0" sz="2200" u="none" cap="none" strike="noStrike">
              <a:solidFill>
                <a:schemeClr val="dk1"/>
              </a:solidFill>
              <a:latin typeface="Arial"/>
              <a:ea typeface="Arial"/>
              <a:cs typeface="Arial"/>
              <a:sym typeface="Arial"/>
            </a:endParaRPr>
          </a:p>
        </p:txBody>
      </p:sp>
      <p:sp>
        <p:nvSpPr>
          <p:cNvPr id="729" name="Google Shape;729;g1442d3995c6_1_959"/>
          <p:cNvSpPr txBox="1"/>
          <p:nvPr/>
        </p:nvSpPr>
        <p:spPr>
          <a:xfrm>
            <a:off x="839801" y="2678424"/>
            <a:ext cx="10338000" cy="812700"/>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dk1"/>
              </a:buClr>
              <a:buSzPts val="3080"/>
              <a:buFont typeface="Arial"/>
              <a:buChar char="•"/>
            </a:pPr>
            <a:r>
              <a:rPr b="0" i="0" lang="ru-RU" sz="2200" u="none" cap="none" strike="noStrike">
                <a:solidFill>
                  <a:schemeClr val="dk1"/>
                </a:solidFill>
                <a:latin typeface="Arial"/>
                <a:ea typeface="Arial"/>
                <a:cs typeface="Arial"/>
                <a:sym typeface="Arial"/>
              </a:rPr>
              <a:t>При явном нарушении правил: личный разговор, предупреждение, вывод на короткий срок, вывод навсегда. Один человек может разрушить все.</a:t>
            </a:r>
            <a:endParaRPr b="0" i="0" sz="2200" u="none" cap="none" strike="noStrike">
              <a:solidFill>
                <a:schemeClr val="dk1"/>
              </a:solidFill>
              <a:latin typeface="Arial"/>
              <a:ea typeface="Arial"/>
              <a:cs typeface="Arial"/>
              <a:sym typeface="Arial"/>
            </a:endParaRPr>
          </a:p>
        </p:txBody>
      </p:sp>
      <p:sp>
        <p:nvSpPr>
          <p:cNvPr id="730" name="Google Shape;730;g1442d3995c6_1_959"/>
          <p:cNvSpPr txBox="1"/>
          <p:nvPr/>
        </p:nvSpPr>
        <p:spPr>
          <a:xfrm>
            <a:off x="824001" y="3676775"/>
            <a:ext cx="9334500" cy="812700"/>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dk1"/>
              </a:buClr>
              <a:buSzPts val="3080"/>
              <a:buFont typeface="Arial"/>
              <a:buChar char="•"/>
            </a:pPr>
            <a:r>
              <a:rPr b="0" i="0" lang="ru-RU" sz="2200" u="none" cap="none" strike="noStrike">
                <a:solidFill>
                  <a:schemeClr val="dk1"/>
                </a:solidFill>
                <a:latin typeface="Arial"/>
                <a:ea typeface="Arial"/>
                <a:cs typeface="Arial"/>
                <a:sym typeface="Arial"/>
              </a:rPr>
              <a:t>При неявном разрушении сообщества, когда формальные правила соблюдены, у лидеров всегда должно быть право вето.</a:t>
            </a:r>
            <a:endParaRPr b="0" i="0" sz="1400" u="none" cap="none" strike="noStrike">
              <a:solidFill>
                <a:srgbClr val="000000"/>
              </a:solidFill>
              <a:latin typeface="Arial"/>
              <a:ea typeface="Arial"/>
              <a:cs typeface="Arial"/>
              <a:sym typeface="Arial"/>
            </a:endParaRPr>
          </a:p>
        </p:txBody>
      </p:sp>
      <p:sp>
        <p:nvSpPr>
          <p:cNvPr id="731" name="Google Shape;731;g1442d3995c6_1_959"/>
          <p:cNvSpPr txBox="1"/>
          <p:nvPr/>
        </p:nvSpPr>
        <p:spPr>
          <a:xfrm>
            <a:off x="824000" y="4624926"/>
            <a:ext cx="9723000" cy="812700"/>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dk1"/>
              </a:buClr>
              <a:buSzPts val="3080"/>
              <a:buFont typeface="Arial"/>
              <a:buChar char="•"/>
            </a:pPr>
            <a:r>
              <a:rPr b="0" i="0" lang="ru-RU" sz="2200" u="none" cap="none" strike="noStrike">
                <a:solidFill>
                  <a:schemeClr val="dk1"/>
                </a:solidFill>
                <a:latin typeface="Arial"/>
                <a:ea typeface="Arial"/>
                <a:cs typeface="Arial"/>
                <a:sym typeface="Arial"/>
              </a:rPr>
              <a:t>Установить частоту активности в сообществе для участников, чтобы считать их действующими.</a:t>
            </a:r>
            <a:endParaRPr b="0" i="0" sz="1400" u="none" cap="none" strike="noStrike">
              <a:solidFill>
                <a:srgbClr val="000000"/>
              </a:solidFill>
              <a:latin typeface="Arial"/>
              <a:ea typeface="Arial"/>
              <a:cs typeface="Arial"/>
              <a:sym typeface="Arial"/>
            </a:endParaRPr>
          </a:p>
        </p:txBody>
      </p:sp>
      <p:sp>
        <p:nvSpPr>
          <p:cNvPr id="732" name="Google Shape;732;g1442d3995c6_1_959"/>
          <p:cNvSpPr txBox="1"/>
          <p:nvPr/>
        </p:nvSpPr>
        <p:spPr>
          <a:xfrm>
            <a:off x="824000" y="5573078"/>
            <a:ext cx="9334500" cy="812700"/>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dk1"/>
              </a:buClr>
              <a:buSzPts val="3080"/>
              <a:buFont typeface="Arial"/>
              <a:buChar char="•"/>
            </a:pPr>
            <a:r>
              <a:rPr b="0" i="0" lang="ru-RU" sz="2200" u="none" cap="none" strike="noStrike">
                <a:solidFill>
                  <a:schemeClr val="dk1"/>
                </a:solidFill>
                <a:latin typeface="Arial"/>
                <a:ea typeface="Arial"/>
                <a:cs typeface="Arial"/>
                <a:sym typeface="Arial"/>
              </a:rPr>
              <a:t>Раз в 6 - 12  месяцев делать чистки на выявление “мертвых душ” и выведение из сообщества.</a:t>
            </a:r>
            <a:endParaRPr b="0" i="0" sz="1400" u="none" cap="none" strike="noStrike">
              <a:solidFill>
                <a:srgbClr val="000000"/>
              </a:solidFill>
              <a:latin typeface="Arial"/>
              <a:ea typeface="Arial"/>
              <a:cs typeface="Arial"/>
              <a:sym typeface="Arial"/>
            </a:endParaRPr>
          </a:p>
        </p:txBody>
      </p:sp>
      <p:pic>
        <p:nvPicPr>
          <p:cNvPr id="733" name="Google Shape;733;g1442d3995c6_1_95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734" name="Google Shape;734;g1442d3995c6_1_959"/>
          <p:cNvGrpSpPr/>
          <p:nvPr/>
        </p:nvGrpSpPr>
        <p:grpSpPr>
          <a:xfrm>
            <a:off x="319207" y="181925"/>
            <a:ext cx="7983393" cy="652866"/>
            <a:chOff x="319207" y="181925"/>
            <a:chExt cx="7983393" cy="652866"/>
          </a:xfrm>
        </p:grpSpPr>
        <p:sp>
          <p:nvSpPr>
            <p:cNvPr id="735" name="Google Shape;735;g1442d3995c6_1_95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КОНФЛИКТЫ</a:t>
              </a:r>
              <a:endParaRPr b="0" i="0" sz="1400" u="none" cap="none" strike="noStrike">
                <a:solidFill>
                  <a:srgbClr val="000000"/>
                </a:solidFill>
                <a:latin typeface="Arial"/>
                <a:ea typeface="Arial"/>
                <a:cs typeface="Arial"/>
                <a:sym typeface="Arial"/>
              </a:endParaRPr>
            </a:p>
          </p:txBody>
        </p:sp>
        <p:grpSp>
          <p:nvGrpSpPr>
            <p:cNvPr id="736" name="Google Shape;736;g1442d3995c6_1_959"/>
            <p:cNvGrpSpPr/>
            <p:nvPr/>
          </p:nvGrpSpPr>
          <p:grpSpPr>
            <a:xfrm rot="-5400000">
              <a:off x="3571126" y="-2501582"/>
              <a:ext cx="84454" cy="6588292"/>
              <a:chOff x="9716426" y="4499789"/>
              <a:chExt cx="100565" cy="930300"/>
            </a:xfrm>
          </p:grpSpPr>
          <p:sp>
            <p:nvSpPr>
              <p:cNvPr id="737" name="Google Shape;737;g1442d3995c6_1_95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38" name="Google Shape;738;g1442d3995c6_1_95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739" name="Google Shape;739;g1442d3995c6_1_959"/>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1442d3995c6_1_2401"/>
          <p:cNvSpPr txBox="1"/>
          <p:nvPr/>
        </p:nvSpPr>
        <p:spPr>
          <a:xfrm>
            <a:off x="989950" y="1615125"/>
            <a:ext cx="5213100" cy="2083500"/>
          </a:xfrm>
          <a:prstGeom prst="rect">
            <a:avLst/>
          </a:prstGeom>
          <a:noFill/>
          <a:ln>
            <a:noFill/>
          </a:ln>
        </p:spPr>
        <p:txBody>
          <a:bodyPr anchorCtr="0" anchor="t" bIns="0" lIns="0" spcFirstLastPara="1" rIns="0" wrap="square" tIns="0">
            <a:noAutofit/>
          </a:bodyPr>
          <a:lstStyle/>
          <a:p>
            <a:pPr indent="-419100" lvl="0" marL="457200" marR="0" rtl="0" algn="l">
              <a:lnSpc>
                <a:spcPct val="115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Естественный </a:t>
            </a:r>
            <a:endParaRPr b="0" i="0" sz="3000" u="none" cap="none" strike="noStrike">
              <a:solidFill>
                <a:srgbClr val="000000"/>
              </a:solidFill>
              <a:latin typeface="Arial"/>
              <a:ea typeface="Arial"/>
              <a:cs typeface="Arial"/>
              <a:sym typeface="Arial"/>
            </a:endParaRPr>
          </a:p>
          <a:p>
            <a:pPr indent="-419100" lvl="0" marL="457200" marR="0" rtl="0" algn="l">
              <a:lnSpc>
                <a:spcPct val="115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Конфликтный </a:t>
            </a:r>
            <a:endParaRPr b="0" i="0" sz="3000" u="none" cap="none" strike="noStrike">
              <a:solidFill>
                <a:srgbClr val="000000"/>
              </a:solidFill>
              <a:latin typeface="Arial"/>
              <a:ea typeface="Arial"/>
              <a:cs typeface="Arial"/>
              <a:sym typeface="Arial"/>
            </a:endParaRPr>
          </a:p>
          <a:p>
            <a:pPr indent="-419100" lvl="0" marL="457200" marR="0" rtl="0" algn="l">
              <a:lnSpc>
                <a:spcPct val="115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Принудительный</a:t>
            </a:r>
            <a:endParaRPr b="0" i="0" sz="3000" u="none" cap="none" strike="noStrike">
              <a:solidFill>
                <a:srgbClr val="000000"/>
              </a:solidFill>
              <a:latin typeface="Arial"/>
              <a:ea typeface="Arial"/>
              <a:cs typeface="Arial"/>
              <a:sym typeface="Arial"/>
            </a:endParaRPr>
          </a:p>
        </p:txBody>
      </p:sp>
      <p:pic>
        <p:nvPicPr>
          <p:cNvPr id="745" name="Google Shape;745;g1442d3995c6_1_240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746" name="Google Shape;746;g1442d3995c6_1_2401"/>
          <p:cNvGrpSpPr/>
          <p:nvPr/>
        </p:nvGrpSpPr>
        <p:grpSpPr>
          <a:xfrm>
            <a:off x="319207" y="181925"/>
            <a:ext cx="7983393" cy="652866"/>
            <a:chOff x="319207" y="181925"/>
            <a:chExt cx="7983393" cy="652866"/>
          </a:xfrm>
        </p:grpSpPr>
        <p:sp>
          <p:nvSpPr>
            <p:cNvPr id="747" name="Google Shape;747;g1442d3995c6_1_240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СПОСОБЫ ВЫХОДА</a:t>
              </a:r>
              <a:endParaRPr b="0" i="0" sz="1400" u="none" cap="none" strike="noStrike">
                <a:solidFill>
                  <a:srgbClr val="000000"/>
                </a:solidFill>
                <a:latin typeface="Arial"/>
                <a:ea typeface="Arial"/>
                <a:cs typeface="Arial"/>
                <a:sym typeface="Arial"/>
              </a:endParaRPr>
            </a:p>
          </p:txBody>
        </p:sp>
        <p:grpSp>
          <p:nvGrpSpPr>
            <p:cNvPr id="748" name="Google Shape;748;g1442d3995c6_1_2401"/>
            <p:cNvGrpSpPr/>
            <p:nvPr/>
          </p:nvGrpSpPr>
          <p:grpSpPr>
            <a:xfrm rot="-5400000">
              <a:off x="3571126" y="-2501582"/>
              <a:ext cx="84454" cy="6588292"/>
              <a:chOff x="9716426" y="4499789"/>
              <a:chExt cx="100565" cy="930300"/>
            </a:xfrm>
          </p:grpSpPr>
          <p:sp>
            <p:nvSpPr>
              <p:cNvPr id="749" name="Google Shape;749;g1442d3995c6_1_240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50" name="Google Shape;750;g1442d3995c6_1_240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751" name="Google Shape;751;g1442d3995c6_1_240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1442d3995c6_1_2411"/>
          <p:cNvSpPr txBox="1"/>
          <p:nvPr/>
        </p:nvSpPr>
        <p:spPr>
          <a:xfrm>
            <a:off x="785912" y="1364040"/>
            <a:ext cx="102750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Общее затухание сообщества</a:t>
            </a:r>
            <a:endParaRPr b="0" i="0" sz="2400" u="none" cap="none" strike="noStrike">
              <a:solidFill>
                <a:srgbClr val="000000"/>
              </a:solidFill>
              <a:latin typeface="Arial"/>
              <a:ea typeface="Arial"/>
              <a:cs typeface="Arial"/>
              <a:sym typeface="Arial"/>
            </a:endParaRPr>
          </a:p>
        </p:txBody>
      </p:sp>
      <p:sp>
        <p:nvSpPr>
          <p:cNvPr id="757" name="Google Shape;757;g1442d3995c6_1_2411"/>
          <p:cNvSpPr txBox="1"/>
          <p:nvPr/>
        </p:nvSpPr>
        <p:spPr>
          <a:xfrm>
            <a:off x="785911" y="1891932"/>
            <a:ext cx="108222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Потеря интереса к сообществу у участника</a:t>
            </a:r>
            <a:endParaRPr b="0" i="0" sz="2400" u="none" cap="none" strike="noStrike">
              <a:solidFill>
                <a:srgbClr val="000000"/>
              </a:solidFill>
              <a:latin typeface="Arial"/>
              <a:ea typeface="Arial"/>
              <a:cs typeface="Arial"/>
              <a:sym typeface="Arial"/>
            </a:endParaRPr>
          </a:p>
        </p:txBody>
      </p:sp>
      <p:sp>
        <p:nvSpPr>
          <p:cNvPr id="758" name="Google Shape;758;g1442d3995c6_1_2411"/>
          <p:cNvSpPr txBox="1"/>
          <p:nvPr/>
        </p:nvSpPr>
        <p:spPr>
          <a:xfrm>
            <a:off x="785912" y="2419824"/>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Конфликты явные/неявные</a:t>
            </a:r>
            <a:endParaRPr b="0" i="0" sz="2400" u="none" cap="none" strike="noStrike">
              <a:solidFill>
                <a:srgbClr val="000000"/>
              </a:solidFill>
              <a:latin typeface="Arial"/>
              <a:ea typeface="Arial"/>
              <a:cs typeface="Arial"/>
              <a:sym typeface="Arial"/>
            </a:endParaRPr>
          </a:p>
        </p:txBody>
      </p:sp>
      <p:sp>
        <p:nvSpPr>
          <p:cNvPr id="759" name="Google Shape;759;g1442d3995c6_1_2411"/>
          <p:cNvSpPr txBox="1"/>
          <p:nvPr/>
        </p:nvSpPr>
        <p:spPr>
          <a:xfrm>
            <a:off x="785912" y="2947716"/>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Нарушение правил сообщества</a:t>
            </a:r>
            <a:endParaRPr b="0" i="0" sz="2400" u="none" cap="none" strike="noStrike">
              <a:solidFill>
                <a:srgbClr val="000000"/>
              </a:solidFill>
              <a:latin typeface="Arial"/>
              <a:ea typeface="Arial"/>
              <a:cs typeface="Arial"/>
              <a:sym typeface="Arial"/>
            </a:endParaRPr>
          </a:p>
        </p:txBody>
      </p:sp>
      <p:sp>
        <p:nvSpPr>
          <p:cNvPr id="760" name="Google Shape;760;g1442d3995c6_1_2411"/>
          <p:cNvSpPr txBox="1"/>
          <p:nvPr/>
        </p:nvSpPr>
        <p:spPr>
          <a:xfrm>
            <a:off x="785912" y="3475608"/>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Пассивность участника долгое время</a:t>
            </a:r>
            <a:endParaRPr b="0" i="0" sz="2400" u="none" cap="none" strike="noStrike">
              <a:solidFill>
                <a:srgbClr val="000000"/>
              </a:solidFill>
              <a:latin typeface="Arial"/>
              <a:ea typeface="Arial"/>
              <a:cs typeface="Arial"/>
              <a:sym typeface="Arial"/>
            </a:endParaRPr>
          </a:p>
        </p:txBody>
      </p:sp>
      <p:sp>
        <p:nvSpPr>
          <p:cNvPr id="761" name="Google Shape;761;g1442d3995c6_1_2411"/>
          <p:cNvSpPr txBox="1"/>
          <p:nvPr/>
        </p:nvSpPr>
        <p:spPr>
          <a:xfrm>
            <a:off x="785912" y="4003500"/>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Достижение предельного возраста</a:t>
            </a:r>
            <a:endParaRPr b="0" i="0" sz="2400" u="none" cap="none" strike="noStrike">
              <a:solidFill>
                <a:srgbClr val="000000"/>
              </a:solidFill>
              <a:latin typeface="Arial"/>
              <a:ea typeface="Arial"/>
              <a:cs typeface="Arial"/>
              <a:sym typeface="Arial"/>
            </a:endParaRPr>
          </a:p>
        </p:txBody>
      </p:sp>
      <p:sp>
        <p:nvSpPr>
          <p:cNvPr id="762" name="Google Shape;762;g1442d3995c6_1_2411"/>
          <p:cNvSpPr txBox="1"/>
          <p:nvPr/>
        </p:nvSpPr>
        <p:spPr>
          <a:xfrm>
            <a:off x="785912" y="4531392"/>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Смена статуса, увольнение</a:t>
            </a:r>
            <a:endParaRPr b="0" i="0" sz="2400" u="none" cap="none" strike="noStrike">
              <a:solidFill>
                <a:srgbClr val="000000"/>
              </a:solidFill>
              <a:latin typeface="Arial"/>
              <a:ea typeface="Arial"/>
              <a:cs typeface="Arial"/>
              <a:sym typeface="Arial"/>
            </a:endParaRPr>
          </a:p>
        </p:txBody>
      </p:sp>
      <p:sp>
        <p:nvSpPr>
          <p:cNvPr id="763" name="Google Shape;763;g1442d3995c6_1_2411"/>
          <p:cNvSpPr txBox="1"/>
          <p:nvPr/>
        </p:nvSpPr>
        <p:spPr>
          <a:xfrm>
            <a:off x="785912" y="5059284"/>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Смена территории</a:t>
            </a:r>
            <a:endParaRPr b="0" i="0" sz="2400" u="none" cap="none" strike="noStrike">
              <a:solidFill>
                <a:srgbClr val="000000"/>
              </a:solidFill>
              <a:latin typeface="Arial"/>
              <a:ea typeface="Arial"/>
              <a:cs typeface="Arial"/>
              <a:sym typeface="Arial"/>
            </a:endParaRPr>
          </a:p>
        </p:txBody>
      </p:sp>
      <p:sp>
        <p:nvSpPr>
          <p:cNvPr id="764" name="Google Shape;764;g1442d3995c6_1_2411"/>
          <p:cNvSpPr txBox="1"/>
          <p:nvPr/>
        </p:nvSpPr>
        <p:spPr>
          <a:xfrm>
            <a:off x="785912" y="5587177"/>
            <a:ext cx="9024900" cy="369300"/>
          </a:xfrm>
          <a:prstGeom prst="rect">
            <a:avLst/>
          </a:prstGeom>
          <a:noFill/>
          <a:ln>
            <a:noFill/>
          </a:ln>
        </p:spPr>
        <p:txBody>
          <a:bodyPr anchorCtr="0" anchor="t" bIns="0" lIns="0" spcFirstLastPara="1" rIns="0" wrap="square" tIns="0">
            <a:spAutoFit/>
          </a:bodyPr>
          <a:lstStyle/>
          <a:p>
            <a:pPr indent="-227920" lvl="0" marL="36000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Окончание выборного срока</a:t>
            </a:r>
            <a:endParaRPr b="0" i="0" sz="2400" u="none" cap="none" strike="noStrike">
              <a:solidFill>
                <a:srgbClr val="000000"/>
              </a:solidFill>
              <a:latin typeface="Arial"/>
              <a:ea typeface="Arial"/>
              <a:cs typeface="Arial"/>
              <a:sym typeface="Arial"/>
            </a:endParaRPr>
          </a:p>
        </p:txBody>
      </p:sp>
      <p:pic>
        <p:nvPicPr>
          <p:cNvPr id="765" name="Google Shape;765;g1442d3995c6_1_241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766" name="Google Shape;766;g1442d3995c6_1_2411"/>
          <p:cNvGrpSpPr/>
          <p:nvPr/>
        </p:nvGrpSpPr>
        <p:grpSpPr>
          <a:xfrm>
            <a:off x="319207" y="181925"/>
            <a:ext cx="7983393" cy="652866"/>
            <a:chOff x="319207" y="181925"/>
            <a:chExt cx="7983393" cy="652866"/>
          </a:xfrm>
        </p:grpSpPr>
        <p:sp>
          <p:nvSpPr>
            <p:cNvPr id="767" name="Google Shape;767;g1442d3995c6_1_241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ПРИЧИНЫ ВЫХОДА</a:t>
              </a:r>
              <a:endParaRPr b="0" i="0" sz="1400" u="none" cap="none" strike="noStrike">
                <a:solidFill>
                  <a:srgbClr val="000000"/>
                </a:solidFill>
                <a:latin typeface="Arial"/>
                <a:ea typeface="Arial"/>
                <a:cs typeface="Arial"/>
                <a:sym typeface="Arial"/>
              </a:endParaRPr>
            </a:p>
          </p:txBody>
        </p:sp>
        <p:grpSp>
          <p:nvGrpSpPr>
            <p:cNvPr id="768" name="Google Shape;768;g1442d3995c6_1_2411"/>
            <p:cNvGrpSpPr/>
            <p:nvPr/>
          </p:nvGrpSpPr>
          <p:grpSpPr>
            <a:xfrm rot="-5400000">
              <a:off x="3571126" y="-2501582"/>
              <a:ext cx="84454" cy="6588292"/>
              <a:chOff x="9716426" y="4499789"/>
              <a:chExt cx="100565" cy="930300"/>
            </a:xfrm>
          </p:grpSpPr>
          <p:sp>
            <p:nvSpPr>
              <p:cNvPr id="769" name="Google Shape;769;g1442d3995c6_1_241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70" name="Google Shape;770;g1442d3995c6_1_241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771" name="Google Shape;771;g1442d3995c6_1_241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1442d3995c6_1_853"/>
          <p:cNvSpPr txBox="1"/>
          <p:nvPr/>
        </p:nvSpPr>
        <p:spPr>
          <a:xfrm>
            <a:off x="442925" y="1979400"/>
            <a:ext cx="5826000" cy="2586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0" i="0" lang="ru-RU" sz="3000" u="none" cap="none" strike="noStrike">
                <a:solidFill>
                  <a:schemeClr val="dk1"/>
                </a:solidFill>
                <a:latin typeface="Arial"/>
                <a:ea typeface="Arial"/>
                <a:cs typeface="Arial"/>
                <a:sym typeface="Arial"/>
              </a:rPr>
              <a:t>Культура объясняет, </a:t>
            </a:r>
            <a:r>
              <a:rPr b="0" i="0" lang="ru-RU" sz="3000" u="none" cap="none" strike="noStrike">
                <a:solidFill>
                  <a:schemeClr val="dk1"/>
                </a:solidFill>
                <a:highlight>
                  <a:srgbClr val="FFEE00"/>
                </a:highlight>
                <a:latin typeface="Arial"/>
                <a:ea typeface="Arial"/>
                <a:cs typeface="Arial"/>
                <a:sym typeface="Arial"/>
              </a:rPr>
              <a:t>почему мы делаем именно так, а не иначе. </a:t>
            </a:r>
            <a:r>
              <a:rPr b="0" i="0" lang="ru-RU" sz="3000" u="none" cap="none" strike="noStrike">
                <a:solidFill>
                  <a:schemeClr val="dk1"/>
                </a:solidFill>
                <a:latin typeface="Arial"/>
                <a:ea typeface="Arial"/>
                <a:cs typeface="Arial"/>
                <a:sym typeface="Arial"/>
              </a:rPr>
              <a:t>Что объединяет участниц </a:t>
            </a:r>
            <a:endParaRPr b="0" i="0" sz="3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0" i="0" lang="ru-RU" sz="3000" u="none" cap="none" strike="noStrike">
                <a:solidFill>
                  <a:schemeClr val="dk1"/>
                </a:solidFill>
                <a:highlight>
                  <a:srgbClr val="FFEE00"/>
                </a:highlight>
                <a:latin typeface="Arial"/>
                <a:ea typeface="Arial"/>
                <a:cs typeface="Arial"/>
                <a:sym typeface="Arial"/>
              </a:rPr>
              <a:t>«под одной крышей»</a:t>
            </a:r>
            <a:r>
              <a:rPr b="0" i="0" lang="ru-RU" sz="3000" u="none" cap="none" strike="noStrike">
                <a:solidFill>
                  <a:schemeClr val="dk1"/>
                </a:solidFill>
                <a:latin typeface="Arial"/>
                <a:ea typeface="Arial"/>
                <a:cs typeface="Arial"/>
                <a:sym typeface="Arial"/>
              </a:rPr>
              <a:t>. И как это связано с нашими целями.</a:t>
            </a:r>
            <a:endParaRPr b="0" i="0" sz="3000" u="none" cap="none" strike="noStrike">
              <a:solidFill>
                <a:srgbClr val="000000"/>
              </a:solidFill>
              <a:latin typeface="Arial"/>
              <a:ea typeface="Arial"/>
              <a:cs typeface="Arial"/>
              <a:sym typeface="Arial"/>
            </a:endParaRPr>
          </a:p>
        </p:txBody>
      </p:sp>
      <p:pic>
        <p:nvPicPr>
          <p:cNvPr id="777" name="Google Shape;777;g1442d3995c6_1_85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778" name="Google Shape;778;g1442d3995c6_1_853"/>
          <p:cNvGrpSpPr/>
          <p:nvPr/>
        </p:nvGrpSpPr>
        <p:grpSpPr>
          <a:xfrm>
            <a:off x="319207" y="181925"/>
            <a:ext cx="7983393" cy="652866"/>
            <a:chOff x="319207" y="181925"/>
            <a:chExt cx="7983393" cy="652866"/>
          </a:xfrm>
        </p:grpSpPr>
        <p:sp>
          <p:nvSpPr>
            <p:cNvPr id="779" name="Google Shape;779;g1442d3995c6_1_85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780" name="Google Shape;780;g1442d3995c6_1_853"/>
            <p:cNvGrpSpPr/>
            <p:nvPr/>
          </p:nvGrpSpPr>
          <p:grpSpPr>
            <a:xfrm rot="-5400000">
              <a:off x="3571126" y="-2501582"/>
              <a:ext cx="84454" cy="6588292"/>
              <a:chOff x="9716426" y="4499789"/>
              <a:chExt cx="100565" cy="930300"/>
            </a:xfrm>
          </p:grpSpPr>
          <p:sp>
            <p:nvSpPr>
              <p:cNvPr id="781" name="Google Shape;781;g1442d3995c6_1_85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82" name="Google Shape;782;g1442d3995c6_1_85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783" name="Google Shape;783;g1442d3995c6_1_853"/>
          <p:cNvPicPr preferRelativeResize="0"/>
          <p:nvPr/>
        </p:nvPicPr>
        <p:blipFill rotWithShape="1">
          <a:blip r:embed="rId4">
            <a:alphaModFix/>
          </a:blip>
          <a:srcRect b="0" l="0" r="0" t="0"/>
          <a:stretch/>
        </p:blipFill>
        <p:spPr>
          <a:xfrm>
            <a:off x="6874800" y="1759125"/>
            <a:ext cx="5039324" cy="3026550"/>
          </a:xfrm>
          <a:prstGeom prst="rect">
            <a:avLst/>
          </a:prstGeom>
          <a:noFill/>
          <a:ln>
            <a:noFill/>
          </a:ln>
        </p:spPr>
      </p:pic>
      <p:pic>
        <p:nvPicPr>
          <p:cNvPr id="784" name="Google Shape;784;g1442d3995c6_1_853"/>
          <p:cNvPicPr preferRelativeResize="0"/>
          <p:nvPr/>
        </p:nvPicPr>
        <p:blipFill>
          <a:blip r:embed="rId5">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21e19deb98f_0_1571"/>
          <p:cNvSpPr txBox="1"/>
          <p:nvPr/>
        </p:nvSpPr>
        <p:spPr>
          <a:xfrm>
            <a:off x="824012" y="1434689"/>
            <a:ext cx="9334500" cy="4740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3080"/>
              <a:buFont typeface="Arial"/>
              <a:buChar char="•"/>
            </a:pPr>
            <a:r>
              <a:rPr lang="ru-RU" sz="2200">
                <a:solidFill>
                  <a:schemeClr val="dk1"/>
                </a:solidFill>
                <a:latin typeface="Arial"/>
                <a:ea typeface="Arial"/>
                <a:cs typeface="Arial"/>
                <a:sym typeface="Arial"/>
              </a:rPr>
              <a:t>На культуре базируется идентичность: свой-чужой.</a:t>
            </a:r>
            <a:endParaRPr/>
          </a:p>
        </p:txBody>
      </p:sp>
      <p:sp>
        <p:nvSpPr>
          <p:cNvPr id="790" name="Google Shape;790;g21e19deb98f_0_1571"/>
          <p:cNvSpPr txBox="1"/>
          <p:nvPr/>
        </p:nvSpPr>
        <p:spPr>
          <a:xfrm>
            <a:off x="824012" y="2213566"/>
            <a:ext cx="10338000" cy="8127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3080"/>
              <a:buFont typeface="Arial"/>
              <a:buChar char="•"/>
            </a:pPr>
            <a:r>
              <a:rPr lang="ru-RU" sz="2200">
                <a:solidFill>
                  <a:schemeClr val="dk1"/>
                </a:solidFill>
                <a:latin typeface="Arial"/>
                <a:ea typeface="Arial"/>
                <a:cs typeface="Arial"/>
                <a:sym typeface="Arial"/>
              </a:rPr>
              <a:t>Культура сообщества обеспечивает ожидаемость и предсказуемость участников.</a:t>
            </a:r>
            <a:endParaRPr/>
          </a:p>
        </p:txBody>
      </p:sp>
      <p:sp>
        <p:nvSpPr>
          <p:cNvPr id="791" name="Google Shape;791;g21e19deb98f_0_1571"/>
          <p:cNvSpPr txBox="1"/>
          <p:nvPr/>
        </p:nvSpPr>
        <p:spPr>
          <a:xfrm>
            <a:off x="824012" y="3330997"/>
            <a:ext cx="9334500" cy="4740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3080"/>
              <a:buFont typeface="Arial"/>
              <a:buChar char="•"/>
            </a:pPr>
            <a:r>
              <a:rPr lang="ru-RU" sz="2200">
                <a:solidFill>
                  <a:schemeClr val="dk1"/>
                </a:solidFill>
                <a:latin typeface="Arial"/>
                <a:ea typeface="Arial"/>
                <a:cs typeface="Arial"/>
                <a:sym typeface="Arial"/>
              </a:rPr>
              <a:t>Несовпадение культур разрушает сообщество.</a:t>
            </a:r>
            <a:endParaRPr/>
          </a:p>
        </p:txBody>
      </p:sp>
      <p:sp>
        <p:nvSpPr>
          <p:cNvPr id="792" name="Google Shape;792;g21e19deb98f_0_1571"/>
          <p:cNvSpPr txBox="1"/>
          <p:nvPr/>
        </p:nvSpPr>
        <p:spPr>
          <a:xfrm>
            <a:off x="824011" y="4109874"/>
            <a:ext cx="9723000" cy="8127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3080"/>
              <a:buFont typeface="Arial"/>
              <a:buChar char="•"/>
            </a:pPr>
            <a:r>
              <a:rPr lang="ru-RU" sz="2200">
                <a:solidFill>
                  <a:schemeClr val="dk1"/>
                </a:solidFill>
                <a:latin typeface="Arial"/>
                <a:ea typeface="Arial"/>
                <a:cs typeface="Arial"/>
                <a:sym typeface="Arial"/>
              </a:rPr>
              <a:t>Культура защищает сообщество, и тогда сообщество становится безопасным местом для участников.</a:t>
            </a:r>
            <a:endParaRPr/>
          </a:p>
        </p:txBody>
      </p:sp>
      <p:sp>
        <p:nvSpPr>
          <p:cNvPr id="793" name="Google Shape;793;g21e19deb98f_0_1571"/>
          <p:cNvSpPr txBox="1"/>
          <p:nvPr/>
        </p:nvSpPr>
        <p:spPr>
          <a:xfrm>
            <a:off x="824011" y="5227306"/>
            <a:ext cx="9334500" cy="8127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3080"/>
              <a:buFont typeface="Arial"/>
              <a:buChar char="•"/>
            </a:pPr>
            <a:r>
              <a:rPr lang="ru-RU" sz="2200">
                <a:solidFill>
                  <a:schemeClr val="dk1"/>
                </a:solidFill>
                <a:latin typeface="Arial"/>
                <a:ea typeface="Arial"/>
                <a:cs typeface="Arial"/>
                <a:sym typeface="Arial"/>
              </a:rPr>
              <a:t>Культура - прикладной инструмент, от которого зависит вся деятельность сообщества, реализация проектов. </a:t>
            </a:r>
            <a:endParaRPr/>
          </a:p>
        </p:txBody>
      </p:sp>
      <p:pic>
        <p:nvPicPr>
          <p:cNvPr id="794" name="Google Shape;794;g21e19deb98f_0_1571"/>
          <p:cNvPicPr preferRelativeResize="0"/>
          <p:nvPr/>
        </p:nvPicPr>
        <p:blipFill>
          <a:blip r:embed="rId3">
            <a:alphaModFix/>
          </a:blip>
          <a:stretch>
            <a:fillRect/>
          </a:stretch>
        </p:blipFill>
        <p:spPr>
          <a:xfrm>
            <a:off x="11582303" y="6364200"/>
            <a:ext cx="491346" cy="492602"/>
          </a:xfrm>
          <a:prstGeom prst="rect">
            <a:avLst/>
          </a:prstGeom>
          <a:noFill/>
          <a:ln>
            <a:noFill/>
          </a:ln>
        </p:spPr>
      </p:pic>
      <p:pic>
        <p:nvPicPr>
          <p:cNvPr id="795" name="Google Shape;795;g21e19deb98f_0_1571"/>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grpSp>
        <p:nvGrpSpPr>
          <p:cNvPr id="796" name="Google Shape;796;g21e19deb98f_0_1571"/>
          <p:cNvGrpSpPr/>
          <p:nvPr/>
        </p:nvGrpSpPr>
        <p:grpSpPr>
          <a:xfrm>
            <a:off x="471605" y="334325"/>
            <a:ext cx="7983395" cy="652819"/>
            <a:chOff x="319205" y="181925"/>
            <a:chExt cx="7983395" cy="652819"/>
          </a:xfrm>
        </p:grpSpPr>
        <p:sp>
          <p:nvSpPr>
            <p:cNvPr id="797" name="Google Shape;797;g21e19deb98f_0_157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ЗНАЧЕНИЕ КУЛЬТУРЫ</a:t>
              </a:r>
              <a:endParaRPr b="0" i="0" sz="1400" u="none" cap="none" strike="noStrike">
                <a:solidFill>
                  <a:srgbClr val="000000"/>
                </a:solidFill>
                <a:latin typeface="Arial"/>
                <a:ea typeface="Arial"/>
                <a:cs typeface="Arial"/>
                <a:sym typeface="Arial"/>
              </a:endParaRPr>
            </a:p>
          </p:txBody>
        </p:sp>
        <p:grpSp>
          <p:nvGrpSpPr>
            <p:cNvPr id="798" name="Google Shape;798;g21e19deb98f_0_1571"/>
            <p:cNvGrpSpPr/>
            <p:nvPr/>
          </p:nvGrpSpPr>
          <p:grpSpPr>
            <a:xfrm rot="-5400000">
              <a:off x="3571123" y="-2501629"/>
              <a:ext cx="84454" cy="6588292"/>
              <a:chOff x="9716426" y="4499789"/>
              <a:chExt cx="100565" cy="930300"/>
            </a:xfrm>
          </p:grpSpPr>
          <p:sp>
            <p:nvSpPr>
              <p:cNvPr id="799" name="Google Shape;799;g21e19deb98f_0_157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00" name="Google Shape;800;g21e19deb98f_0_157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3F3F3">
            <a:alpha val="77250"/>
          </a:srgbClr>
        </a:solidFill>
      </p:bgPr>
    </p:bg>
    <p:spTree>
      <p:nvGrpSpPr>
        <p:cNvPr id="333" name="Shape 333"/>
        <p:cNvGrpSpPr/>
        <p:nvPr/>
      </p:nvGrpSpPr>
      <p:grpSpPr>
        <a:xfrm>
          <a:off x="0" y="0"/>
          <a:ext cx="0" cy="0"/>
          <a:chOff x="0" y="0"/>
          <a:chExt cx="0" cy="0"/>
        </a:xfrm>
      </p:grpSpPr>
      <p:sp>
        <p:nvSpPr>
          <p:cNvPr id="334" name="Google Shape;334;g21e19deb98f_0_0"/>
          <p:cNvSpPr/>
          <p:nvPr/>
        </p:nvSpPr>
        <p:spPr>
          <a:xfrm>
            <a:off x="4890525" y="1779600"/>
            <a:ext cx="5261400" cy="33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ru-RU" sz="2200">
                <a:solidFill>
                  <a:srgbClr val="E31E24"/>
                </a:solidFill>
              </a:rPr>
              <a:t>ЖИВУ СОБОЙ, РАБОТАЮ ДУШОЙ!</a:t>
            </a:r>
            <a:endParaRPr b="0" i="0" sz="2200" u="none" cap="none" strike="noStrike">
              <a:solidFill>
                <a:srgbClr val="E31E2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2200" u="none" cap="none" strike="noStrike">
              <a:solidFill>
                <a:srgbClr val="CC0000"/>
              </a:solidFill>
              <a:latin typeface="Arial"/>
              <a:ea typeface="Arial"/>
              <a:cs typeface="Arial"/>
              <a:sym typeface="Arial"/>
            </a:endParaRPr>
          </a:p>
        </p:txBody>
      </p:sp>
      <p:pic>
        <p:nvPicPr>
          <p:cNvPr id="335" name="Google Shape;335;g21e19deb98f_0_0"/>
          <p:cNvPicPr preferRelativeResize="0"/>
          <p:nvPr/>
        </p:nvPicPr>
        <p:blipFill rotWithShape="1">
          <a:blip r:embed="rId3">
            <a:alphaModFix/>
          </a:blip>
          <a:srcRect b="10832" l="31174" r="15923" t="10840"/>
          <a:stretch/>
        </p:blipFill>
        <p:spPr>
          <a:xfrm>
            <a:off x="940700" y="978301"/>
            <a:ext cx="2384700" cy="2389500"/>
          </a:xfrm>
          <a:prstGeom prst="ellipse">
            <a:avLst/>
          </a:prstGeom>
          <a:noFill/>
          <a:ln>
            <a:noFill/>
          </a:ln>
        </p:spPr>
      </p:pic>
      <p:sp>
        <p:nvSpPr>
          <p:cNvPr id="336" name="Google Shape;336;g21e19deb98f_0_0"/>
          <p:cNvSpPr txBox="1"/>
          <p:nvPr/>
        </p:nvSpPr>
        <p:spPr>
          <a:xfrm>
            <a:off x="533000" y="3731175"/>
            <a:ext cx="3077100" cy="1439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1400"/>
              <a:buFont typeface="Arial"/>
              <a:buNone/>
            </a:pPr>
            <a:r>
              <a:rPr b="0" i="0" lang="ru-RU" sz="1700" u="none" cap="none" strike="noStrike">
                <a:solidFill>
                  <a:srgbClr val="0C0C0C"/>
                </a:solidFill>
                <a:latin typeface="Arial"/>
                <a:ea typeface="Arial"/>
                <a:cs typeface="Arial"/>
                <a:sym typeface="Arial"/>
              </a:rPr>
              <a:t>+79122320451</a:t>
            </a:r>
            <a:endParaRPr b="0" i="0" sz="1700" u="none" cap="none" strike="noStrike">
              <a:solidFill>
                <a:srgbClr val="0C0C0C"/>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lang="ru-RU" sz="1700" u="sng">
                <a:solidFill>
                  <a:srgbClr val="0B5394"/>
                </a:solidFill>
                <a:hlinkClick r:id="rId4">
                  <a:extLst>
                    <a:ext uri="{A12FA001-AC4F-418D-AE19-62706E023703}">
                      <ahyp:hlinkClr val="tx"/>
                    </a:ext>
                  </a:extLst>
                </a:hlinkClick>
              </a:rPr>
              <a:t>hello@krushinskayajulia.ru</a:t>
            </a:r>
            <a:endParaRPr sz="1700">
              <a:solidFill>
                <a:srgbClr val="0B5394"/>
              </a:solidFill>
            </a:endParaRPr>
          </a:p>
          <a:p>
            <a:pPr indent="0" lvl="0" marL="0" marR="0" rtl="0" algn="ctr">
              <a:lnSpc>
                <a:spcPct val="150000"/>
              </a:lnSpc>
              <a:spcBef>
                <a:spcPts val="0"/>
              </a:spcBef>
              <a:spcAft>
                <a:spcPts val="0"/>
              </a:spcAft>
              <a:buClr>
                <a:srgbClr val="000000"/>
              </a:buClr>
              <a:buSzPts val="1400"/>
              <a:buFont typeface="Arial"/>
              <a:buNone/>
            </a:pPr>
            <a:r>
              <a:rPr lang="ru-RU" sz="1700" u="sng">
                <a:solidFill>
                  <a:srgbClr val="0B5394"/>
                </a:solidFill>
                <a:hlinkClick r:id="rId5">
                  <a:extLst>
                    <a:ext uri="{A12FA001-AC4F-418D-AE19-62706E023703}">
                      <ahyp:hlinkClr val="tx"/>
                    </a:ext>
                  </a:extLst>
                </a:hlinkClick>
              </a:rPr>
              <a:t>@jkrushinskaya</a:t>
            </a:r>
            <a:r>
              <a:rPr lang="ru-RU" sz="1700">
                <a:solidFill>
                  <a:srgbClr val="0B5394"/>
                </a:solidFill>
              </a:rPr>
              <a:t> </a:t>
            </a:r>
            <a:endParaRPr sz="1700">
              <a:solidFill>
                <a:srgbClr val="0B5394"/>
              </a:solidFill>
            </a:endParaRPr>
          </a:p>
          <a:p>
            <a:pPr indent="0" lvl="0" marL="0" marR="0" rtl="0" algn="ctr">
              <a:lnSpc>
                <a:spcPct val="150000"/>
              </a:lnSpc>
              <a:spcBef>
                <a:spcPts val="0"/>
              </a:spcBef>
              <a:spcAft>
                <a:spcPts val="0"/>
              </a:spcAft>
              <a:buClr>
                <a:srgbClr val="000000"/>
              </a:buClr>
              <a:buSzPts val="1400"/>
              <a:buFont typeface="Arial"/>
              <a:buNone/>
            </a:pPr>
            <a:r>
              <a:t/>
            </a:r>
            <a:endParaRPr sz="1700">
              <a:solidFill>
                <a:srgbClr val="0B5394"/>
              </a:solidFill>
            </a:endParaRPr>
          </a:p>
        </p:txBody>
      </p:sp>
      <p:sp>
        <p:nvSpPr>
          <p:cNvPr id="337" name="Google Shape;337;g21e19deb98f_0_0"/>
          <p:cNvSpPr txBox="1"/>
          <p:nvPr/>
        </p:nvSpPr>
        <p:spPr>
          <a:xfrm>
            <a:off x="4890525" y="978300"/>
            <a:ext cx="64617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ru-RU" sz="3200" u="none" cap="none" strike="noStrike">
                <a:solidFill>
                  <a:schemeClr val="dk1"/>
                </a:solidFill>
                <a:highlight>
                  <a:srgbClr val="FFEE00"/>
                </a:highlight>
                <a:latin typeface="Arial"/>
                <a:ea typeface="Arial"/>
                <a:cs typeface="Arial"/>
                <a:sym typeface="Arial"/>
              </a:rPr>
              <a:t>ЮЛИЯ КРУШИНСКАЯ</a:t>
            </a:r>
            <a:endParaRPr b="0" i="0" sz="1400" u="none" cap="none" strike="noStrike">
              <a:solidFill>
                <a:srgbClr val="000000"/>
              </a:solidFill>
              <a:highlight>
                <a:srgbClr val="FFEE00"/>
              </a:highlight>
              <a:latin typeface="Arial"/>
              <a:ea typeface="Arial"/>
              <a:cs typeface="Arial"/>
              <a:sym typeface="Arial"/>
            </a:endParaRPr>
          </a:p>
        </p:txBody>
      </p:sp>
      <p:pic>
        <p:nvPicPr>
          <p:cNvPr id="338" name="Google Shape;338;g21e19deb98f_0_0"/>
          <p:cNvPicPr preferRelativeResize="0"/>
          <p:nvPr/>
        </p:nvPicPr>
        <p:blipFill>
          <a:blip r:embed="rId6">
            <a:alphaModFix/>
          </a:blip>
          <a:stretch>
            <a:fillRect/>
          </a:stretch>
        </p:blipFill>
        <p:spPr>
          <a:xfrm>
            <a:off x="11429903" y="6211800"/>
            <a:ext cx="491346" cy="492602"/>
          </a:xfrm>
          <a:prstGeom prst="rect">
            <a:avLst/>
          </a:prstGeom>
          <a:noFill/>
          <a:ln>
            <a:noFill/>
          </a:ln>
        </p:spPr>
      </p:pic>
      <p:pic>
        <p:nvPicPr>
          <p:cNvPr id="339" name="Google Shape;339;g21e19deb98f_0_0"/>
          <p:cNvPicPr preferRelativeResize="0"/>
          <p:nvPr/>
        </p:nvPicPr>
        <p:blipFill>
          <a:blip r:embed="rId7">
            <a:alphaModFix/>
          </a:blip>
          <a:stretch>
            <a:fillRect/>
          </a:stretch>
        </p:blipFill>
        <p:spPr>
          <a:xfrm>
            <a:off x="5836675" y="3006400"/>
            <a:ext cx="2888649" cy="2888649"/>
          </a:xfrm>
          <a:prstGeom prst="rect">
            <a:avLst/>
          </a:prstGeom>
          <a:noFill/>
          <a:ln>
            <a:noFill/>
          </a:ln>
        </p:spPr>
      </p:pic>
      <p:pic>
        <p:nvPicPr>
          <p:cNvPr id="340" name="Google Shape;340;g21e19deb98f_0_0"/>
          <p:cNvPicPr preferRelativeResize="0"/>
          <p:nvPr/>
        </p:nvPicPr>
        <p:blipFill rotWithShape="1">
          <a:blip r:embed="rId8">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g21e73bcb394_0_39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806" name="Google Shape;806;g21e73bcb394_0_399"/>
          <p:cNvSpPr txBox="1"/>
          <p:nvPr/>
        </p:nvSpPr>
        <p:spPr>
          <a:xfrm>
            <a:off x="578500" y="218788"/>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ФОРМИРОВАНИЕ ИДЕНТИЧНОСТИ</a:t>
            </a:r>
            <a:endParaRPr b="0" i="0" sz="1400" u="none" cap="none" strike="noStrike">
              <a:solidFill>
                <a:srgbClr val="000000"/>
              </a:solidFill>
              <a:latin typeface="Arial"/>
              <a:ea typeface="Arial"/>
              <a:cs typeface="Arial"/>
              <a:sym typeface="Arial"/>
            </a:endParaRPr>
          </a:p>
        </p:txBody>
      </p:sp>
      <p:grpSp>
        <p:nvGrpSpPr>
          <p:cNvPr id="807" name="Google Shape;807;g21e73bcb394_0_399"/>
          <p:cNvGrpSpPr/>
          <p:nvPr/>
        </p:nvGrpSpPr>
        <p:grpSpPr>
          <a:xfrm rot="-5400000">
            <a:off x="4218884" y="-3149778"/>
            <a:ext cx="84454" cy="7883734"/>
            <a:chOff x="9716426" y="4499789"/>
            <a:chExt cx="100565" cy="930300"/>
          </a:xfrm>
        </p:grpSpPr>
        <p:sp>
          <p:nvSpPr>
            <p:cNvPr id="808" name="Google Shape;808;g21e73bcb394_0_39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09" name="Google Shape;809;g21e73bcb394_0_39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sp>
        <p:nvSpPr>
          <p:cNvPr id="810" name="Google Shape;810;g21e73bcb394_0_399"/>
          <p:cNvSpPr/>
          <p:nvPr/>
        </p:nvSpPr>
        <p:spPr>
          <a:xfrm>
            <a:off x="651025" y="1960975"/>
            <a:ext cx="10230600" cy="3401100"/>
          </a:xfrm>
          <a:prstGeom prst="rect">
            <a:avLst/>
          </a:prstGeom>
          <a:noFill/>
          <a:ln>
            <a:noFill/>
          </a:ln>
        </p:spPr>
        <p:txBody>
          <a:bodyPr anchorCtr="0" anchor="t" bIns="35700" lIns="71425" spcFirstLastPara="1" rIns="71425" wrap="square" tIns="35700">
            <a:noAutofit/>
          </a:bodyPr>
          <a:lstStyle/>
          <a:p>
            <a:pPr indent="0" lvl="0" marL="0" marR="0" rtl="0" algn="l">
              <a:lnSpc>
                <a:spcPct val="115000"/>
              </a:lnSpc>
              <a:spcBef>
                <a:spcPts val="0"/>
              </a:spcBef>
              <a:spcAft>
                <a:spcPts val="0"/>
              </a:spcAft>
              <a:buClr>
                <a:srgbClr val="000000"/>
              </a:buClr>
              <a:buSzPts val="3800"/>
              <a:buFont typeface="Arial"/>
              <a:buNone/>
            </a:pPr>
            <a:r>
              <a:rPr b="1" i="0" lang="ru-RU" sz="3200" u="none" cap="none" strike="noStrike">
                <a:solidFill>
                  <a:schemeClr val="dk1"/>
                </a:solidFill>
                <a:highlight>
                  <a:srgbClr val="FFEE00"/>
                </a:highlight>
                <a:latin typeface="Arial"/>
                <a:ea typeface="Arial"/>
                <a:cs typeface="Arial"/>
                <a:sym typeface="Arial"/>
              </a:rPr>
              <a:t>Практика совместного делания, опыта,</a:t>
            </a:r>
            <a:r>
              <a:rPr b="1" i="0" lang="ru-RU" sz="3200" u="none" cap="none" strike="noStrike">
                <a:solidFill>
                  <a:schemeClr val="dk1"/>
                </a:solidFill>
                <a:latin typeface="Arial"/>
                <a:ea typeface="Arial"/>
                <a:cs typeface="Arial"/>
                <a:sym typeface="Arial"/>
              </a:rPr>
              <a:t> создающего чувство единения и доверия, взаимного обмена - это </a:t>
            </a:r>
            <a:r>
              <a:rPr b="1" i="0" lang="ru-RU" sz="3200" u="none" cap="none" strike="noStrike">
                <a:solidFill>
                  <a:schemeClr val="dk1"/>
                </a:solidFill>
                <a:highlight>
                  <a:srgbClr val="FFEE00"/>
                </a:highlight>
                <a:latin typeface="Arial"/>
                <a:ea typeface="Arial"/>
                <a:cs typeface="Arial"/>
                <a:sym typeface="Arial"/>
              </a:rPr>
              <a:t>необратимый процесс формирования и развития культуры и сообщества!</a:t>
            </a:r>
            <a:endParaRPr b="1" i="0" sz="3200" u="none" cap="none" strike="noStrike">
              <a:solidFill>
                <a:schemeClr val="dk1"/>
              </a:solidFill>
              <a:highlight>
                <a:srgbClr val="FFEE00"/>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3800"/>
              <a:buFont typeface="Arial"/>
              <a:buNone/>
            </a:pPr>
            <a:r>
              <a:t/>
            </a:r>
            <a:endParaRPr b="1" i="0" sz="3200" u="none" cap="none" strike="noStrike">
              <a:solidFill>
                <a:schemeClr val="dk1"/>
              </a:solidFill>
              <a:latin typeface="Arial"/>
              <a:ea typeface="Arial"/>
              <a:cs typeface="Arial"/>
              <a:sym typeface="Arial"/>
            </a:endParaRPr>
          </a:p>
        </p:txBody>
      </p:sp>
      <p:pic>
        <p:nvPicPr>
          <p:cNvPr id="811" name="Google Shape;811;g21e73bcb394_0_399"/>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1e19deb98f_0_359"/>
          <p:cNvSpPr txBox="1"/>
          <p:nvPr/>
        </p:nvSpPr>
        <p:spPr>
          <a:xfrm>
            <a:off x="2867450" y="1963213"/>
            <a:ext cx="8987100" cy="2438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ОРГАНИЗАЦИЯ</a:t>
            </a:r>
            <a:endParaRPr b="1" sz="4800">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ПЕРВЫХ</a:t>
            </a:r>
            <a:endParaRPr b="1" sz="4800">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 МЕРОПРИЯТИЙ</a:t>
            </a:r>
            <a:endParaRPr b="1" i="0" sz="4800" u="none" cap="none" strike="noStrike">
              <a:solidFill>
                <a:schemeClr val="dk1"/>
              </a:solidFill>
              <a:latin typeface="Arial Black"/>
              <a:ea typeface="Arial Black"/>
              <a:cs typeface="Arial Black"/>
              <a:sym typeface="Arial Black"/>
            </a:endParaRPr>
          </a:p>
        </p:txBody>
      </p:sp>
      <p:pic>
        <p:nvPicPr>
          <p:cNvPr id="817" name="Google Shape;817;g21e19deb98f_0_35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818" name="Google Shape;818;g21e19deb98f_0_359"/>
          <p:cNvGrpSpPr/>
          <p:nvPr/>
        </p:nvGrpSpPr>
        <p:grpSpPr>
          <a:xfrm rot="-5400000">
            <a:off x="6610476" y="903511"/>
            <a:ext cx="89724" cy="7442679"/>
            <a:chOff x="9716426" y="4499789"/>
            <a:chExt cx="100565" cy="930300"/>
          </a:xfrm>
        </p:grpSpPr>
        <p:sp>
          <p:nvSpPr>
            <p:cNvPr id="819" name="Google Shape;819;g21e19deb98f_0_35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20" name="Google Shape;820;g21e19deb98f_0_35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821" name="Google Shape;821;g21e19deb98f_0_359"/>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822" name="Google Shape;822;g21e19deb98f_0_359"/>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g21e19deb98f_0_42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828" name="Google Shape;828;g21e19deb98f_0_421"/>
          <p:cNvGrpSpPr/>
          <p:nvPr/>
        </p:nvGrpSpPr>
        <p:grpSpPr>
          <a:xfrm>
            <a:off x="319205" y="181925"/>
            <a:ext cx="7983395" cy="652819"/>
            <a:chOff x="319205" y="181925"/>
            <a:chExt cx="7983395" cy="652819"/>
          </a:xfrm>
        </p:grpSpPr>
        <p:sp>
          <p:nvSpPr>
            <p:cNvPr id="829" name="Google Shape;829;g21e19deb98f_0_42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ПРИНЦИП</a:t>
              </a:r>
              <a:endParaRPr b="0" i="0" sz="1400" u="none" cap="none" strike="noStrike">
                <a:solidFill>
                  <a:srgbClr val="000000"/>
                </a:solidFill>
                <a:latin typeface="Arial"/>
                <a:ea typeface="Arial"/>
                <a:cs typeface="Arial"/>
                <a:sym typeface="Arial"/>
              </a:endParaRPr>
            </a:p>
          </p:txBody>
        </p:sp>
        <p:grpSp>
          <p:nvGrpSpPr>
            <p:cNvPr id="830" name="Google Shape;830;g21e19deb98f_0_421"/>
            <p:cNvGrpSpPr/>
            <p:nvPr/>
          </p:nvGrpSpPr>
          <p:grpSpPr>
            <a:xfrm rot="-5400000">
              <a:off x="3571123" y="-2501629"/>
              <a:ext cx="84454" cy="6588292"/>
              <a:chOff x="9716426" y="4499789"/>
              <a:chExt cx="100565" cy="930300"/>
            </a:xfrm>
          </p:grpSpPr>
          <p:sp>
            <p:nvSpPr>
              <p:cNvPr id="831" name="Google Shape;831;g21e19deb98f_0_42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32" name="Google Shape;832;g21e19deb98f_0_42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833" name="Google Shape;833;g21e19deb98f_0_421"/>
          <p:cNvSpPr/>
          <p:nvPr/>
        </p:nvSpPr>
        <p:spPr>
          <a:xfrm>
            <a:off x="673325" y="1575975"/>
            <a:ext cx="7907400" cy="1600500"/>
          </a:xfrm>
          <a:prstGeom prst="rect">
            <a:avLst/>
          </a:prstGeom>
          <a:noFill/>
          <a:ln>
            <a:noFill/>
          </a:ln>
        </p:spPr>
        <p:txBody>
          <a:bodyPr anchorCtr="0" anchor="t" bIns="35700" lIns="71425" spcFirstLastPara="1" rIns="71425" wrap="square" tIns="35700">
            <a:noAutofit/>
          </a:bodyPr>
          <a:lstStyle/>
          <a:p>
            <a:pPr indent="0" lvl="0" marL="0" marR="0" rtl="0" algn="l">
              <a:lnSpc>
                <a:spcPct val="100000"/>
              </a:lnSpc>
              <a:spcBef>
                <a:spcPts val="0"/>
              </a:spcBef>
              <a:spcAft>
                <a:spcPts val="0"/>
              </a:spcAft>
              <a:buClr>
                <a:srgbClr val="000000"/>
              </a:buClr>
              <a:buSzPts val="3400"/>
              <a:buFont typeface="Arial"/>
              <a:buNone/>
            </a:pPr>
            <a:r>
              <a:rPr b="1" i="0" lang="ru-RU" sz="3000" u="none" cap="none" strike="noStrike">
                <a:solidFill>
                  <a:schemeClr val="dk1"/>
                </a:solidFill>
                <a:latin typeface="Arial"/>
                <a:ea typeface="Arial"/>
                <a:cs typeface="Arial"/>
                <a:sym typeface="Arial"/>
              </a:rPr>
              <a:t>Делать нужно только то, от чего </a:t>
            </a:r>
            <a:endParaRPr b="1"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1" i="0" lang="ru-RU" sz="3000" u="none" cap="none" strike="noStrike">
                <a:solidFill>
                  <a:schemeClr val="dk1"/>
                </a:solidFill>
                <a:latin typeface="Arial"/>
                <a:ea typeface="Arial"/>
                <a:cs typeface="Arial"/>
                <a:sym typeface="Arial"/>
              </a:rPr>
              <a:t>у тебя внутри дзынькает. </a:t>
            </a:r>
            <a:endParaRPr b="1"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1" i="0" lang="ru-RU" sz="3000" u="none" cap="none" strike="noStrike">
                <a:solidFill>
                  <a:schemeClr val="dk1"/>
                </a:solidFill>
                <a:latin typeface="Arial"/>
                <a:ea typeface="Arial"/>
                <a:cs typeface="Arial"/>
                <a:sym typeface="Arial"/>
              </a:rPr>
              <a:t>И с теми, кого хочется обнять!</a:t>
            </a:r>
            <a:endParaRPr b="1" i="0" sz="3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800"/>
              <a:buFont typeface="Arial"/>
              <a:buNone/>
            </a:pPr>
            <a:r>
              <a:t/>
            </a:r>
            <a:endParaRPr b="1" sz="3000">
              <a:solidFill>
                <a:schemeClr val="dk1"/>
              </a:solidFill>
            </a:endParaRPr>
          </a:p>
          <a:p>
            <a:pPr indent="0" lvl="0" marL="0" marR="0" rtl="0" algn="l">
              <a:lnSpc>
                <a:spcPct val="115000"/>
              </a:lnSpc>
              <a:spcBef>
                <a:spcPts val="0"/>
              </a:spcBef>
              <a:spcAft>
                <a:spcPts val="0"/>
              </a:spcAft>
              <a:buClr>
                <a:srgbClr val="000000"/>
              </a:buClr>
              <a:buSzPts val="3800"/>
              <a:buFont typeface="Arial"/>
              <a:buNone/>
            </a:pPr>
            <a:r>
              <a:rPr b="1" i="1" lang="ru-RU" sz="2400" u="none" cap="none" strike="noStrike">
                <a:solidFill>
                  <a:schemeClr val="dk1"/>
                </a:solidFill>
                <a:latin typeface="Arial"/>
                <a:ea typeface="Arial"/>
                <a:cs typeface="Arial"/>
                <a:sym typeface="Arial"/>
              </a:rPr>
              <a:t>Слава Полунин</a:t>
            </a:r>
            <a:endParaRPr b="1" i="1"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800"/>
              <a:buFont typeface="Arial"/>
              <a:buNone/>
            </a:pPr>
            <a:r>
              <a:t/>
            </a:r>
            <a:endParaRPr b="1" i="0" sz="3000" u="none" cap="none" strike="noStrike">
              <a:solidFill>
                <a:schemeClr val="dk1"/>
              </a:solidFill>
              <a:latin typeface="Arial"/>
              <a:ea typeface="Arial"/>
              <a:cs typeface="Arial"/>
              <a:sym typeface="Arial"/>
            </a:endParaRPr>
          </a:p>
        </p:txBody>
      </p:sp>
      <p:pic>
        <p:nvPicPr>
          <p:cNvPr id="834" name="Google Shape;834;g21e19deb98f_0_421"/>
          <p:cNvPicPr preferRelativeResize="0"/>
          <p:nvPr/>
        </p:nvPicPr>
        <p:blipFill rotWithShape="1">
          <a:blip r:embed="rId4">
            <a:alphaModFix/>
          </a:blip>
          <a:srcRect b="3428" l="18420" r="0" t="3418"/>
          <a:stretch/>
        </p:blipFill>
        <p:spPr>
          <a:xfrm>
            <a:off x="7480450" y="970725"/>
            <a:ext cx="3408401" cy="5838000"/>
          </a:xfrm>
          <a:prstGeom prst="rect">
            <a:avLst/>
          </a:prstGeom>
          <a:noFill/>
          <a:ln>
            <a:noFill/>
          </a:ln>
        </p:spPr>
      </p:pic>
      <p:pic>
        <p:nvPicPr>
          <p:cNvPr id="835" name="Google Shape;835;g21e19deb98f_0_421"/>
          <p:cNvPicPr preferRelativeResize="0"/>
          <p:nvPr/>
        </p:nvPicPr>
        <p:blipFill>
          <a:blip r:embed="rId5">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g21e19deb98f_0_45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841" name="Google Shape;841;g21e19deb98f_0_459"/>
          <p:cNvGrpSpPr/>
          <p:nvPr/>
        </p:nvGrpSpPr>
        <p:grpSpPr>
          <a:xfrm>
            <a:off x="319205" y="181925"/>
            <a:ext cx="7983395" cy="652819"/>
            <a:chOff x="319205" y="181925"/>
            <a:chExt cx="7983395" cy="652819"/>
          </a:xfrm>
        </p:grpSpPr>
        <p:sp>
          <p:nvSpPr>
            <p:cNvPr id="842" name="Google Shape;842;g21e19deb98f_0_45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ДО НАЧАЛА</a:t>
              </a:r>
              <a:endParaRPr b="0" i="0" sz="1400" u="none" cap="none" strike="noStrike">
                <a:solidFill>
                  <a:srgbClr val="000000"/>
                </a:solidFill>
                <a:latin typeface="Arial"/>
                <a:ea typeface="Arial"/>
                <a:cs typeface="Arial"/>
                <a:sym typeface="Arial"/>
              </a:endParaRPr>
            </a:p>
          </p:txBody>
        </p:sp>
        <p:grpSp>
          <p:nvGrpSpPr>
            <p:cNvPr id="843" name="Google Shape;843;g21e19deb98f_0_459"/>
            <p:cNvGrpSpPr/>
            <p:nvPr/>
          </p:nvGrpSpPr>
          <p:grpSpPr>
            <a:xfrm rot="-5400000">
              <a:off x="3571123" y="-2501629"/>
              <a:ext cx="84454" cy="6588292"/>
              <a:chOff x="9716426" y="4499789"/>
              <a:chExt cx="100565" cy="930300"/>
            </a:xfrm>
          </p:grpSpPr>
          <p:sp>
            <p:nvSpPr>
              <p:cNvPr id="844" name="Google Shape;844;g21e19deb98f_0_45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45" name="Google Shape;845;g21e19deb98f_0_45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846" name="Google Shape;846;g21e19deb98f_0_459"/>
          <p:cNvSpPr txBox="1"/>
          <p:nvPr/>
        </p:nvSpPr>
        <p:spPr>
          <a:xfrm>
            <a:off x="466400" y="1236900"/>
            <a:ext cx="7747800" cy="46638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highlight>
                  <a:srgbClr val="FFEE00"/>
                </a:highlight>
                <a:latin typeface="Arial"/>
                <a:ea typeface="Arial"/>
                <a:cs typeface="Arial"/>
                <a:sym typeface="Arial"/>
              </a:rPr>
              <a:t>Концепция: цели, задачи, смыслы, тип, формат, сроки, результаты, артефакты</a:t>
            </a:r>
            <a:endParaRPr b="0" i="0" sz="1800" u="none" cap="none" strike="noStrike">
              <a:solidFill>
                <a:schemeClr val="dk1"/>
              </a:solidFill>
              <a:highlight>
                <a:srgbClr val="FFEE00"/>
              </a:highlight>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Ресурсы в наличии/недостающие</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Команда, распределение организационных ролей</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График жизни на проекте с таймингом</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Сценарий таймингом</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Распределение ролей для проведения: ведущий, техник, чат, контент, со-модераторы и т.д.</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Подготовка со-модераторов</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Подготовка, проверка технических средств, ИТ-сервисов</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Генеральный прогон</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1000"/>
              </a:spcBef>
              <a:spcAft>
                <a:spcPts val="0"/>
              </a:spcAft>
              <a:buClr>
                <a:schemeClr val="dk1"/>
              </a:buClr>
              <a:buSzPts val="1800"/>
              <a:buFont typeface="Arial"/>
              <a:buChar char="●"/>
            </a:pPr>
            <a:r>
              <a:rPr b="0" i="0" lang="ru-RU" sz="1800" u="none" cap="none" strike="noStrike">
                <a:solidFill>
                  <a:schemeClr val="dk1"/>
                </a:solidFill>
                <a:latin typeface="Arial"/>
                <a:ea typeface="Arial"/>
                <a:cs typeface="Arial"/>
                <a:sym typeface="Arial"/>
              </a:rPr>
              <a:t>Энергетический и эмоциональный настрой</a:t>
            </a:r>
            <a:endParaRPr b="0" i="0" sz="1800" u="none" cap="none" strike="noStrike">
              <a:solidFill>
                <a:schemeClr val="dk1"/>
              </a:solidFill>
              <a:latin typeface="Arial"/>
              <a:ea typeface="Arial"/>
              <a:cs typeface="Arial"/>
              <a:sym typeface="Arial"/>
            </a:endParaRPr>
          </a:p>
        </p:txBody>
      </p:sp>
      <p:pic>
        <p:nvPicPr>
          <p:cNvPr id="847" name="Google Shape;847;g21e19deb98f_0_459"/>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848" name="Google Shape;848;g21e19deb98f_0_459"/>
          <p:cNvPicPr preferRelativeResize="0"/>
          <p:nvPr/>
        </p:nvPicPr>
        <p:blipFill>
          <a:blip r:embed="rId5">
            <a:alphaModFix/>
          </a:blip>
          <a:stretch>
            <a:fillRect/>
          </a:stretch>
        </p:blipFill>
        <p:spPr>
          <a:xfrm>
            <a:off x="7687675" y="1830424"/>
            <a:ext cx="4559898" cy="3039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g21e19deb98f_0_47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854" name="Google Shape;854;g21e19deb98f_0_472"/>
          <p:cNvGrpSpPr/>
          <p:nvPr/>
        </p:nvGrpSpPr>
        <p:grpSpPr>
          <a:xfrm>
            <a:off x="319205" y="181925"/>
            <a:ext cx="7983395" cy="652819"/>
            <a:chOff x="319205" y="181925"/>
            <a:chExt cx="7983395" cy="652819"/>
          </a:xfrm>
        </p:grpSpPr>
        <p:sp>
          <p:nvSpPr>
            <p:cNvPr id="855" name="Google Shape;855;g21e19deb98f_0_472"/>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ПРИМЕР 2019</a:t>
              </a:r>
              <a:endParaRPr b="0" i="0" sz="1400" u="none" cap="none" strike="noStrike">
                <a:solidFill>
                  <a:srgbClr val="000000"/>
                </a:solidFill>
                <a:latin typeface="Arial"/>
                <a:ea typeface="Arial"/>
                <a:cs typeface="Arial"/>
                <a:sym typeface="Arial"/>
              </a:endParaRPr>
            </a:p>
          </p:txBody>
        </p:sp>
        <p:grpSp>
          <p:nvGrpSpPr>
            <p:cNvPr id="856" name="Google Shape;856;g21e19deb98f_0_472"/>
            <p:cNvGrpSpPr/>
            <p:nvPr/>
          </p:nvGrpSpPr>
          <p:grpSpPr>
            <a:xfrm rot="-5400000">
              <a:off x="3571123" y="-2501629"/>
              <a:ext cx="84454" cy="6588292"/>
              <a:chOff x="9716426" y="4499789"/>
              <a:chExt cx="100565" cy="930300"/>
            </a:xfrm>
          </p:grpSpPr>
          <p:sp>
            <p:nvSpPr>
              <p:cNvPr id="857" name="Google Shape;857;g21e19deb98f_0_47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58" name="Google Shape;858;g21e19deb98f_0_47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859" name="Google Shape;859;g21e19deb98f_0_472"/>
          <p:cNvSpPr txBox="1"/>
          <p:nvPr/>
        </p:nvSpPr>
        <p:spPr>
          <a:xfrm>
            <a:off x="551925" y="1048675"/>
            <a:ext cx="7273200" cy="5359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400"/>
              <a:buFont typeface="Arial"/>
              <a:buNone/>
            </a:pPr>
            <a:r>
              <a:rPr b="1" i="0" lang="ru-RU" sz="1500" u="none" cap="none" strike="noStrike">
                <a:solidFill>
                  <a:srgbClr val="000000"/>
                </a:solidFill>
                <a:latin typeface="Arial"/>
                <a:ea typeface="Arial"/>
                <a:cs typeface="Arial"/>
                <a:sym typeface="Arial"/>
              </a:rPr>
              <a:t>Ночь открытых дверей” в сообществе “Бизнес-пятница 13”</a:t>
            </a:r>
            <a:endParaRPr b="1"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ru-RU" sz="1500" u="none" cap="none" strike="noStrike">
                <a:solidFill>
                  <a:srgbClr val="000000"/>
                </a:solidFill>
                <a:latin typeface="Arial"/>
                <a:ea typeface="Arial"/>
                <a:cs typeface="Arial"/>
                <a:sym typeface="Arial"/>
              </a:rPr>
              <a:t>Цели:</a:t>
            </a:r>
            <a:endParaRPr b="1"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Нетворкинг - знакомства новых и старых участников</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Привлечение новых участников</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Демонстрация ценностей сообщества</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Создание эмоциональной связи</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Сбор инициатив и активистов в сообщество</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ru-RU" sz="1500" u="none" cap="none" strike="noStrike">
                <a:solidFill>
                  <a:srgbClr val="000000"/>
                </a:solidFill>
                <a:latin typeface="Arial"/>
                <a:ea typeface="Arial"/>
                <a:cs typeface="Arial"/>
                <a:sym typeface="Arial"/>
              </a:rPr>
              <a:t>Концепция:</a:t>
            </a:r>
            <a:endParaRPr b="1"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Игровой движ в большом баре с разными целевыми активностями.</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Количество от 50 человек.</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Каждый сам заказывает и платит в баре себя</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Аудитория: предприниматели, практики со своими проектами</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ru-RU" sz="1500" u="none" cap="none" strike="noStrike">
                <a:solidFill>
                  <a:srgbClr val="000000"/>
                </a:solidFill>
                <a:latin typeface="Arial"/>
                <a:ea typeface="Arial"/>
                <a:cs typeface="Arial"/>
                <a:sym typeface="Arial"/>
              </a:rPr>
              <a:t>Участие 500 руб.</a:t>
            </a:r>
            <a:endParaRPr b="1"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Вход по обязательной предварительной регистрации</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Продолжительность: с 16:00 до последнего гостя</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ru-RU" sz="1500" u="none" cap="none" strike="noStrike">
                <a:solidFill>
                  <a:srgbClr val="000000"/>
                </a:solidFill>
                <a:latin typeface="Arial"/>
                <a:ea typeface="Arial"/>
                <a:cs typeface="Arial"/>
                <a:sym typeface="Arial"/>
              </a:rPr>
              <a:t>Программа и тайминг публикуются заранее</a:t>
            </a:r>
            <a:endParaRPr b="0" i="0" sz="1500" u="none" cap="none" strike="noStrike">
              <a:solidFill>
                <a:srgbClr val="000000"/>
              </a:solidFill>
              <a:latin typeface="Arial"/>
              <a:ea typeface="Arial"/>
              <a:cs typeface="Arial"/>
              <a:sym typeface="Arial"/>
            </a:endParaRPr>
          </a:p>
        </p:txBody>
      </p:sp>
      <p:pic>
        <p:nvPicPr>
          <p:cNvPr id="860" name="Google Shape;860;g21e19deb98f_0_472"/>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861" name="Google Shape;861;g21e19deb98f_0_472"/>
          <p:cNvPicPr preferRelativeResize="0"/>
          <p:nvPr/>
        </p:nvPicPr>
        <p:blipFill rotWithShape="1">
          <a:blip r:embed="rId5">
            <a:alphaModFix/>
          </a:blip>
          <a:srcRect b="0" l="0" r="0" t="0"/>
          <a:stretch/>
        </p:blipFill>
        <p:spPr>
          <a:xfrm>
            <a:off x="7643275" y="908101"/>
            <a:ext cx="3786626" cy="2667256"/>
          </a:xfrm>
          <a:prstGeom prst="rect">
            <a:avLst/>
          </a:prstGeom>
          <a:noFill/>
          <a:ln>
            <a:noFill/>
          </a:ln>
        </p:spPr>
      </p:pic>
      <p:pic>
        <p:nvPicPr>
          <p:cNvPr id="862" name="Google Shape;862;g21e19deb98f_0_472"/>
          <p:cNvPicPr preferRelativeResize="0"/>
          <p:nvPr/>
        </p:nvPicPr>
        <p:blipFill rotWithShape="1">
          <a:blip r:embed="rId6">
            <a:alphaModFix/>
          </a:blip>
          <a:srcRect b="0" l="0" r="0" t="0"/>
          <a:stretch/>
        </p:blipFill>
        <p:spPr>
          <a:xfrm>
            <a:off x="7643276" y="3327225"/>
            <a:ext cx="3786624" cy="2670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g21e19deb98f_0_48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868" name="Google Shape;868;g21e19deb98f_0_48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ПРИМЕР 2022</a:t>
            </a:r>
            <a:endParaRPr b="0" i="0" sz="1400" u="none" cap="none" strike="noStrike">
              <a:solidFill>
                <a:srgbClr val="000000"/>
              </a:solidFill>
              <a:latin typeface="Arial"/>
              <a:ea typeface="Arial"/>
              <a:cs typeface="Arial"/>
              <a:sym typeface="Arial"/>
            </a:endParaRPr>
          </a:p>
        </p:txBody>
      </p:sp>
      <p:grpSp>
        <p:nvGrpSpPr>
          <p:cNvPr id="869" name="Google Shape;869;g21e19deb98f_0_485"/>
          <p:cNvGrpSpPr/>
          <p:nvPr/>
        </p:nvGrpSpPr>
        <p:grpSpPr>
          <a:xfrm rot="-5400000">
            <a:off x="2993709" y="-1923982"/>
            <a:ext cx="45174" cy="5393972"/>
            <a:chOff x="9716426" y="4499789"/>
            <a:chExt cx="100565" cy="930300"/>
          </a:xfrm>
        </p:grpSpPr>
        <p:sp>
          <p:nvSpPr>
            <p:cNvPr id="870" name="Google Shape;870;g21e19deb98f_0_48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71" name="Google Shape;871;g21e19deb98f_0_48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872" name="Google Shape;872;g21e19deb98f_0_485"/>
          <p:cNvPicPr preferRelativeResize="0"/>
          <p:nvPr/>
        </p:nvPicPr>
        <p:blipFill>
          <a:blip r:embed="rId4">
            <a:alphaModFix/>
          </a:blip>
          <a:stretch>
            <a:fillRect/>
          </a:stretch>
        </p:blipFill>
        <p:spPr>
          <a:xfrm>
            <a:off x="739287" y="945325"/>
            <a:ext cx="5267926" cy="5759076"/>
          </a:xfrm>
          <a:prstGeom prst="rect">
            <a:avLst/>
          </a:prstGeom>
          <a:noFill/>
          <a:ln>
            <a:noFill/>
          </a:ln>
        </p:spPr>
      </p:pic>
      <p:pic>
        <p:nvPicPr>
          <p:cNvPr id="873" name="Google Shape;873;g21e19deb98f_0_485"/>
          <p:cNvPicPr preferRelativeResize="0"/>
          <p:nvPr/>
        </p:nvPicPr>
        <p:blipFill>
          <a:blip r:embed="rId5">
            <a:alphaModFix/>
          </a:blip>
          <a:stretch>
            <a:fillRect/>
          </a:stretch>
        </p:blipFill>
        <p:spPr>
          <a:xfrm>
            <a:off x="11429903" y="6211800"/>
            <a:ext cx="491346" cy="492602"/>
          </a:xfrm>
          <a:prstGeom prst="rect">
            <a:avLst/>
          </a:prstGeom>
          <a:noFill/>
          <a:ln>
            <a:noFill/>
          </a:ln>
        </p:spPr>
      </p:pic>
      <p:pic>
        <p:nvPicPr>
          <p:cNvPr id="874" name="Google Shape;874;g21e19deb98f_0_485"/>
          <p:cNvPicPr preferRelativeResize="0"/>
          <p:nvPr/>
        </p:nvPicPr>
        <p:blipFill>
          <a:blip r:embed="rId6">
            <a:alphaModFix/>
          </a:blip>
          <a:stretch>
            <a:fillRect/>
          </a:stretch>
        </p:blipFill>
        <p:spPr>
          <a:xfrm>
            <a:off x="6580577" y="795487"/>
            <a:ext cx="4771645" cy="2684051"/>
          </a:xfrm>
          <a:prstGeom prst="rect">
            <a:avLst/>
          </a:prstGeom>
          <a:noFill/>
          <a:ln>
            <a:noFill/>
          </a:ln>
        </p:spPr>
      </p:pic>
      <p:pic>
        <p:nvPicPr>
          <p:cNvPr id="875" name="Google Shape;875;g21e19deb98f_0_485"/>
          <p:cNvPicPr preferRelativeResize="0"/>
          <p:nvPr/>
        </p:nvPicPr>
        <p:blipFill>
          <a:blip r:embed="rId7">
            <a:alphaModFix/>
          </a:blip>
          <a:stretch>
            <a:fillRect/>
          </a:stretch>
        </p:blipFill>
        <p:spPr>
          <a:xfrm>
            <a:off x="7075800" y="3524700"/>
            <a:ext cx="4024125" cy="2684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9" name="Shape 879"/>
        <p:cNvGrpSpPr/>
        <p:nvPr/>
      </p:nvGrpSpPr>
      <p:grpSpPr>
        <a:xfrm>
          <a:off x="0" y="0"/>
          <a:ext cx="0" cy="0"/>
          <a:chOff x="0" y="0"/>
          <a:chExt cx="0" cy="0"/>
        </a:xfrm>
      </p:grpSpPr>
      <p:sp>
        <p:nvSpPr>
          <p:cNvPr id="880" name="Google Shape;880;g21e19deb98f_0_52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СЦЕНАРИЙ</a:t>
            </a:r>
            <a:endParaRPr i="0" sz="1400" u="none" cap="none" strike="noStrike">
              <a:solidFill>
                <a:srgbClr val="000000"/>
              </a:solidFill>
            </a:endParaRPr>
          </a:p>
        </p:txBody>
      </p:sp>
      <p:grpSp>
        <p:nvGrpSpPr>
          <p:cNvPr id="881" name="Google Shape;881;g21e19deb98f_0_529"/>
          <p:cNvGrpSpPr/>
          <p:nvPr/>
        </p:nvGrpSpPr>
        <p:grpSpPr>
          <a:xfrm rot="-5400000">
            <a:off x="3571126" y="-2501582"/>
            <a:ext cx="84454" cy="6588292"/>
            <a:chOff x="9716426" y="4499789"/>
            <a:chExt cx="100565" cy="930300"/>
          </a:xfrm>
        </p:grpSpPr>
        <p:sp>
          <p:nvSpPr>
            <p:cNvPr id="882" name="Google Shape;882;g21e19deb98f_0_52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83" name="Google Shape;883;g21e19deb98f_0_52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884" name="Google Shape;884;g21e19deb98f_0_529"/>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885" name="Google Shape;885;g21e19deb98f_0_529"/>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pic>
        <p:nvPicPr>
          <p:cNvPr id="886" name="Google Shape;886;g21e19deb98f_0_529"/>
          <p:cNvPicPr preferRelativeResize="0"/>
          <p:nvPr/>
        </p:nvPicPr>
        <p:blipFill rotWithShape="1">
          <a:blip r:embed="rId5">
            <a:alphaModFix/>
          </a:blip>
          <a:srcRect b="0" l="0" r="0" t="0"/>
          <a:stretch/>
        </p:blipFill>
        <p:spPr>
          <a:xfrm>
            <a:off x="542972" y="1180550"/>
            <a:ext cx="6588299" cy="4863840"/>
          </a:xfrm>
          <a:prstGeom prst="rect">
            <a:avLst/>
          </a:prstGeom>
          <a:noFill/>
          <a:ln>
            <a:noFill/>
          </a:ln>
        </p:spPr>
      </p:pic>
      <p:sp>
        <p:nvSpPr>
          <p:cNvPr id="887" name="Google Shape;887;g21e19deb98f_0_529"/>
          <p:cNvSpPr txBox="1"/>
          <p:nvPr/>
        </p:nvSpPr>
        <p:spPr>
          <a:xfrm>
            <a:off x="7925050" y="3046125"/>
            <a:ext cx="3996300" cy="7941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3200"/>
              <a:buFont typeface="Arial"/>
              <a:buNone/>
            </a:pPr>
            <a:r>
              <a:rPr b="1" lang="ru-RU" sz="2400">
                <a:solidFill>
                  <a:schemeClr val="dk1"/>
                </a:solidFill>
              </a:rPr>
              <a:t>Люди важнее любого сценария!</a:t>
            </a:r>
            <a:endParaRPr i="0" sz="2400" u="none" cap="none" strike="noStrike">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g21e19deb98f_0_666"/>
          <p:cNvPicPr preferRelativeResize="0"/>
          <p:nvPr/>
        </p:nvPicPr>
        <p:blipFill rotWithShape="1">
          <a:blip r:embed="rId3">
            <a:alphaModFix/>
          </a:blip>
          <a:srcRect b="0" l="0" r="0" t="0"/>
          <a:stretch/>
        </p:blipFill>
        <p:spPr>
          <a:xfrm>
            <a:off x="10227604" y="48512"/>
            <a:ext cx="1344833" cy="457489"/>
          </a:xfrm>
          <a:prstGeom prst="rect">
            <a:avLst/>
          </a:prstGeom>
          <a:noFill/>
          <a:ln>
            <a:noFill/>
          </a:ln>
        </p:spPr>
      </p:pic>
      <p:sp>
        <p:nvSpPr>
          <p:cNvPr id="893" name="Google Shape;893;g21e19deb98f_0_666"/>
          <p:cNvSpPr txBox="1"/>
          <p:nvPr/>
        </p:nvSpPr>
        <p:spPr>
          <a:xfrm>
            <a:off x="697500" y="1378567"/>
            <a:ext cx="10874700" cy="4740900"/>
          </a:xfrm>
          <a:prstGeom prst="rect">
            <a:avLst/>
          </a:prstGeom>
          <a:noFill/>
          <a:ln>
            <a:noFill/>
          </a:ln>
        </p:spPr>
        <p:txBody>
          <a:bodyPr anchorCtr="0" anchor="t" bIns="0" lIns="0" spcFirstLastPara="1" rIns="0" wrap="square" tIns="0">
            <a:spAutoFit/>
          </a:bodyPr>
          <a:lstStyle/>
          <a:p>
            <a:pPr indent="-476250" lvl="0" marL="609600" marR="0" rtl="0" algn="l">
              <a:lnSpc>
                <a:spcPct val="100000"/>
              </a:lnSpc>
              <a:spcBef>
                <a:spcPts val="1300"/>
              </a:spcBef>
              <a:spcAft>
                <a:spcPts val="0"/>
              </a:spcAft>
              <a:buClr>
                <a:srgbClr val="000000"/>
              </a:buClr>
              <a:buSzPts val="2700"/>
              <a:buAutoNum type="arabicPeriod"/>
            </a:pPr>
            <a:r>
              <a:rPr i="0" lang="ru-RU" sz="2700" u="none" cap="none" strike="noStrike">
                <a:solidFill>
                  <a:srgbClr val="000000"/>
                </a:solidFill>
              </a:rPr>
              <a:t>Встреча участников, знакомство с площадкой, в том числе онлайн.</a:t>
            </a:r>
            <a:endParaRPr sz="2700">
              <a:solidFill>
                <a:srgbClr val="000000"/>
              </a:solidFill>
            </a:endParaRPr>
          </a:p>
          <a:p>
            <a:pPr indent="-476250" lvl="0" marL="609600" marR="0" rtl="0" algn="l">
              <a:lnSpc>
                <a:spcPct val="100000"/>
              </a:lnSpc>
              <a:spcBef>
                <a:spcPts val="1300"/>
              </a:spcBef>
              <a:spcAft>
                <a:spcPts val="0"/>
              </a:spcAft>
              <a:buClr>
                <a:srgbClr val="000000"/>
              </a:buClr>
              <a:buSzPts val="2700"/>
              <a:buAutoNum type="arabicPeriod"/>
            </a:pPr>
            <a:r>
              <a:rPr i="0" lang="ru-RU" sz="2700" u="none" cap="none" strike="noStrike">
                <a:solidFill>
                  <a:srgbClr val="000000"/>
                </a:solidFill>
              </a:rPr>
              <a:t>Вступительная часть, погружение в контекст, синхронизация.</a:t>
            </a:r>
            <a:endParaRPr sz="2700">
              <a:solidFill>
                <a:srgbClr val="000000"/>
              </a:solidFill>
            </a:endParaRPr>
          </a:p>
          <a:p>
            <a:pPr indent="-476250" lvl="0" marL="609600" marR="0" rtl="0" algn="l">
              <a:lnSpc>
                <a:spcPct val="100000"/>
              </a:lnSpc>
              <a:spcBef>
                <a:spcPts val="1300"/>
              </a:spcBef>
              <a:spcAft>
                <a:spcPts val="0"/>
              </a:spcAft>
              <a:buClr>
                <a:srgbClr val="000000"/>
              </a:buClr>
              <a:buSzPts val="2700"/>
              <a:buAutoNum type="arabicPeriod"/>
            </a:pPr>
            <a:r>
              <a:rPr i="0" lang="ru-RU" sz="2700" u="none" cap="none" strike="noStrike">
                <a:solidFill>
                  <a:srgbClr val="000000"/>
                </a:solidFill>
              </a:rPr>
              <a:t>Знакомство с участниками.</a:t>
            </a:r>
            <a:endParaRPr sz="2700">
              <a:solidFill>
                <a:srgbClr val="000000"/>
              </a:solidFill>
            </a:endParaRPr>
          </a:p>
          <a:p>
            <a:pPr indent="-476250" lvl="0" marL="609600" marR="0" rtl="0" algn="l">
              <a:lnSpc>
                <a:spcPct val="100000"/>
              </a:lnSpc>
              <a:spcBef>
                <a:spcPts val="1300"/>
              </a:spcBef>
              <a:spcAft>
                <a:spcPts val="0"/>
              </a:spcAft>
              <a:buClr>
                <a:srgbClr val="000000"/>
              </a:buClr>
              <a:buSzPts val="2700"/>
              <a:buAutoNum type="arabicPeriod"/>
            </a:pPr>
            <a:r>
              <a:rPr i="0" lang="ru-RU" sz="2700" u="none" cap="none" strike="noStrike">
                <a:solidFill>
                  <a:srgbClr val="000000"/>
                </a:solidFill>
              </a:rPr>
              <a:t>Содержательная</a:t>
            </a:r>
            <a:r>
              <a:rPr lang="ru-RU" sz="2700">
                <a:solidFill>
                  <a:srgbClr val="000000"/>
                </a:solidFill>
              </a:rPr>
              <a:t> </a:t>
            </a:r>
            <a:r>
              <a:rPr i="0" lang="ru-RU" sz="2700" u="none" cap="none" strike="noStrike">
                <a:solidFill>
                  <a:srgbClr val="000000"/>
                </a:solidFill>
              </a:rPr>
              <a:t>часть. Финалить каждый блок  выводами, ощущениями, эмоциями и т.д.</a:t>
            </a:r>
            <a:endParaRPr sz="2700">
              <a:solidFill>
                <a:srgbClr val="000000"/>
              </a:solidFill>
            </a:endParaRPr>
          </a:p>
          <a:p>
            <a:pPr indent="-476250" lvl="0" marL="609600" marR="0" rtl="0" algn="l">
              <a:lnSpc>
                <a:spcPct val="100000"/>
              </a:lnSpc>
              <a:spcBef>
                <a:spcPts val="1300"/>
              </a:spcBef>
              <a:spcAft>
                <a:spcPts val="0"/>
              </a:spcAft>
              <a:buClr>
                <a:srgbClr val="000000"/>
              </a:buClr>
              <a:buSzPts val="2700"/>
              <a:buAutoNum type="arabicPeriod"/>
            </a:pPr>
            <a:r>
              <a:rPr i="0" lang="ru-RU" sz="2700" u="none" cap="none" strike="noStrike">
                <a:solidFill>
                  <a:srgbClr val="000000"/>
                </a:solidFill>
              </a:rPr>
              <a:t>Работа в группах презентуется для всех участников.</a:t>
            </a:r>
            <a:endParaRPr sz="2700">
              <a:solidFill>
                <a:srgbClr val="000000"/>
              </a:solidFill>
            </a:endParaRPr>
          </a:p>
          <a:p>
            <a:pPr indent="-476250" lvl="0" marL="609600" marR="0" rtl="0" algn="l">
              <a:lnSpc>
                <a:spcPct val="100000"/>
              </a:lnSpc>
              <a:spcBef>
                <a:spcPts val="1300"/>
              </a:spcBef>
              <a:spcAft>
                <a:spcPts val="0"/>
              </a:spcAft>
              <a:buClr>
                <a:srgbClr val="000000"/>
              </a:buClr>
              <a:buSzPts val="2700"/>
              <a:buAutoNum type="arabicPeriod"/>
            </a:pPr>
            <a:r>
              <a:rPr i="0" lang="ru-RU" sz="2700" u="none" cap="none" strike="noStrike">
                <a:solidFill>
                  <a:srgbClr val="000000"/>
                </a:solidFill>
              </a:rPr>
              <a:t>Завершающая часть. Итоги, выводы, благодарности.</a:t>
            </a:r>
            <a:endParaRPr sz="2700">
              <a:solidFill>
                <a:srgbClr val="000000"/>
              </a:solidFill>
            </a:endParaRPr>
          </a:p>
          <a:p>
            <a:pPr indent="-476250" lvl="0" marL="609600" marR="0" rtl="0" algn="l">
              <a:lnSpc>
                <a:spcPct val="100000"/>
              </a:lnSpc>
              <a:spcBef>
                <a:spcPts val="1300"/>
              </a:spcBef>
              <a:spcAft>
                <a:spcPts val="0"/>
              </a:spcAft>
              <a:buClr>
                <a:srgbClr val="000000"/>
              </a:buClr>
              <a:buSzPts val="2700"/>
              <a:buAutoNum type="arabicPeriod"/>
            </a:pPr>
            <a:r>
              <a:rPr lang="ru-RU" sz="2700">
                <a:solidFill>
                  <a:srgbClr val="000000"/>
                </a:solidFill>
              </a:rPr>
              <a:t>Ч</a:t>
            </a:r>
            <a:r>
              <a:rPr i="0" lang="ru-RU" sz="2700" u="none" cap="none" strike="noStrike">
                <a:solidFill>
                  <a:srgbClr val="000000"/>
                </a:solidFill>
              </a:rPr>
              <a:t>то дальше.</a:t>
            </a:r>
            <a:endParaRPr sz="2700">
              <a:solidFill>
                <a:srgbClr val="000000"/>
              </a:solidFill>
            </a:endParaRPr>
          </a:p>
        </p:txBody>
      </p:sp>
      <p:pic>
        <p:nvPicPr>
          <p:cNvPr id="894" name="Google Shape;894;g21e19deb98f_0_666"/>
          <p:cNvPicPr preferRelativeResize="0"/>
          <p:nvPr/>
        </p:nvPicPr>
        <p:blipFill>
          <a:blip r:embed="rId4">
            <a:alphaModFix/>
          </a:blip>
          <a:stretch>
            <a:fillRect/>
          </a:stretch>
        </p:blipFill>
        <p:spPr>
          <a:xfrm>
            <a:off x="11429903" y="6211800"/>
            <a:ext cx="491346" cy="492602"/>
          </a:xfrm>
          <a:prstGeom prst="rect">
            <a:avLst/>
          </a:prstGeom>
          <a:noFill/>
          <a:ln>
            <a:noFill/>
          </a:ln>
        </p:spPr>
      </p:pic>
      <p:sp>
        <p:nvSpPr>
          <p:cNvPr id="895" name="Google Shape;895;g21e19deb98f_0_666"/>
          <p:cNvSpPr txBox="1"/>
          <p:nvPr/>
        </p:nvSpPr>
        <p:spPr>
          <a:xfrm>
            <a:off x="770550" y="181925"/>
            <a:ext cx="75321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СТРУКТУРА ОНЛАЙН/ОФЛАЙН</a:t>
            </a:r>
            <a:endParaRPr i="0" sz="1400" u="none" cap="none" strike="noStrike">
              <a:solidFill>
                <a:srgbClr val="000000"/>
              </a:solidFill>
            </a:endParaRPr>
          </a:p>
        </p:txBody>
      </p:sp>
      <p:grpSp>
        <p:nvGrpSpPr>
          <p:cNvPr id="896" name="Google Shape;896;g21e19deb98f_0_666"/>
          <p:cNvGrpSpPr/>
          <p:nvPr/>
        </p:nvGrpSpPr>
        <p:grpSpPr>
          <a:xfrm rot="-5400000">
            <a:off x="3996083" y="-2926319"/>
            <a:ext cx="84475" cy="7437842"/>
            <a:chOff x="9716426" y="4499789"/>
            <a:chExt cx="100565" cy="930300"/>
          </a:xfrm>
        </p:grpSpPr>
        <p:sp>
          <p:nvSpPr>
            <p:cNvPr id="897" name="Google Shape;897;g21e19deb98f_0_666"/>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98" name="Google Shape;898;g21e19deb98f_0_666"/>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2" name="Shape 902"/>
        <p:cNvGrpSpPr/>
        <p:nvPr/>
      </p:nvGrpSpPr>
      <p:grpSpPr>
        <a:xfrm>
          <a:off x="0" y="0"/>
          <a:ext cx="0" cy="0"/>
          <a:chOff x="0" y="0"/>
          <a:chExt cx="0" cy="0"/>
        </a:xfrm>
      </p:grpSpPr>
      <p:sp>
        <p:nvSpPr>
          <p:cNvPr id="903" name="Google Shape;903;g21e19deb98f_0_645"/>
          <p:cNvSpPr txBox="1"/>
          <p:nvPr>
            <p:ph idx="1" type="body"/>
          </p:nvPr>
        </p:nvSpPr>
        <p:spPr>
          <a:xfrm>
            <a:off x="821550" y="1377025"/>
            <a:ext cx="10530600" cy="4593000"/>
          </a:xfrm>
          <a:prstGeom prst="rect">
            <a:avLst/>
          </a:prstGeom>
          <a:noFill/>
          <a:ln>
            <a:noFill/>
          </a:ln>
        </p:spPr>
        <p:txBody>
          <a:bodyPr anchorCtr="0" anchor="t" bIns="0" lIns="0" spcFirstLastPara="1" rIns="0" wrap="square" tIns="0">
            <a:noAutofit/>
          </a:bodyPr>
          <a:lstStyle/>
          <a:p>
            <a:pPr indent="-381000" lvl="0" marL="457200" rtl="0" algn="l">
              <a:lnSpc>
                <a:spcPct val="150000"/>
              </a:lnSpc>
              <a:spcBef>
                <a:spcPts val="0"/>
              </a:spcBef>
              <a:spcAft>
                <a:spcPts val="0"/>
              </a:spcAft>
              <a:buSzPts val="2400"/>
              <a:buFont typeface="Arial"/>
              <a:buChar char="●"/>
            </a:pPr>
            <a:r>
              <a:rPr lang="ru-RU" sz="2400">
                <a:latin typeface="Arial"/>
                <a:ea typeface="Arial"/>
                <a:cs typeface="Arial"/>
                <a:sym typeface="Arial"/>
              </a:rPr>
              <a:t>При подключении - обмен новостями. Закладывать в тайминг эту часть программы.</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ru-RU" sz="2400">
                <a:latin typeface="Arial"/>
                <a:ea typeface="Arial"/>
                <a:cs typeface="Arial"/>
                <a:sym typeface="Arial"/>
              </a:rPr>
              <a:t>Пить чай, знакомиться.</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ru-RU" sz="2400">
                <a:latin typeface="Arial"/>
                <a:ea typeface="Arial"/>
                <a:cs typeface="Arial"/>
                <a:sym typeface="Arial"/>
              </a:rPr>
              <a:t>Рассказать об онлайн сервисе, как в нем работать, задать вопрос, попросить слово (показывать пиктограммы в zoom). </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ru-RU" sz="2400">
                <a:latin typeface="Arial"/>
                <a:ea typeface="Arial"/>
                <a:cs typeface="Arial"/>
                <a:sym typeface="Arial"/>
              </a:rPr>
              <a:t>При использовании нового инструмента, закладывать в тайминг «песочницу», чтобы люди могли сами потестить.</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ru-RU" sz="2400">
                <a:latin typeface="Arial"/>
                <a:ea typeface="Arial"/>
                <a:cs typeface="Arial"/>
                <a:sym typeface="Arial"/>
              </a:rPr>
              <a:t>Сначала показываете, только потом даете делать.</a:t>
            </a:r>
            <a:endParaRPr sz="2400"/>
          </a:p>
        </p:txBody>
      </p:sp>
      <p:sp>
        <p:nvSpPr>
          <p:cNvPr id="904" name="Google Shape;904;g21e19deb98f_0_64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ВСТРЕЧА УЧАСТНИЦ</a:t>
            </a:r>
            <a:endParaRPr i="0" sz="1400" u="none" cap="none" strike="noStrike">
              <a:solidFill>
                <a:srgbClr val="000000"/>
              </a:solidFill>
            </a:endParaRPr>
          </a:p>
        </p:txBody>
      </p:sp>
      <p:grpSp>
        <p:nvGrpSpPr>
          <p:cNvPr id="905" name="Google Shape;905;g21e19deb98f_0_645"/>
          <p:cNvGrpSpPr/>
          <p:nvPr/>
        </p:nvGrpSpPr>
        <p:grpSpPr>
          <a:xfrm rot="-5400000">
            <a:off x="3571126" y="-2501582"/>
            <a:ext cx="84454" cy="6588292"/>
            <a:chOff x="9716426" y="4499789"/>
            <a:chExt cx="100565" cy="930300"/>
          </a:xfrm>
        </p:grpSpPr>
        <p:sp>
          <p:nvSpPr>
            <p:cNvPr id="906" name="Google Shape;906;g21e19deb98f_0_64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07" name="Google Shape;907;g21e19deb98f_0_64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908" name="Google Shape;908;g21e19deb98f_0_645"/>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909" name="Google Shape;909;g21e19deb98f_0_645"/>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21e19deb98f_0_1355"/>
          <p:cNvSpPr txBox="1"/>
          <p:nvPr/>
        </p:nvSpPr>
        <p:spPr>
          <a:xfrm>
            <a:off x="3432025" y="2609125"/>
            <a:ext cx="7632300" cy="15885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Техники </a:t>
            </a:r>
            <a:endParaRPr b="1" sz="4800">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глубокого узнавания</a:t>
            </a:r>
            <a:endParaRPr b="1" sz="4800">
              <a:solidFill>
                <a:schemeClr val="dk1"/>
              </a:solidFill>
              <a:latin typeface="Arial Black"/>
              <a:ea typeface="Arial Black"/>
              <a:cs typeface="Arial Black"/>
              <a:sym typeface="Arial Black"/>
            </a:endParaRPr>
          </a:p>
        </p:txBody>
      </p:sp>
      <p:pic>
        <p:nvPicPr>
          <p:cNvPr id="915" name="Google Shape;915;g21e19deb98f_0_135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916" name="Google Shape;916;g21e19deb98f_0_1355"/>
          <p:cNvGrpSpPr/>
          <p:nvPr/>
        </p:nvGrpSpPr>
        <p:grpSpPr>
          <a:xfrm rot="-5400000">
            <a:off x="7266777" y="589828"/>
            <a:ext cx="89724" cy="7758795"/>
            <a:chOff x="9716426" y="4499789"/>
            <a:chExt cx="100565" cy="930300"/>
          </a:xfrm>
        </p:grpSpPr>
        <p:sp>
          <p:nvSpPr>
            <p:cNvPr id="917" name="Google Shape;917;g21e19deb98f_0_135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18" name="Google Shape;918;g21e19deb98f_0_135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919" name="Google Shape;919;g21e19deb98f_0_1355"/>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920" name="Google Shape;920;g21e19deb98f_0_1355"/>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g21e19deb98f_0_77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346" name="Google Shape;346;g21e19deb98f_0_775"/>
          <p:cNvSpPr txBox="1"/>
          <p:nvPr/>
        </p:nvSpPr>
        <p:spPr>
          <a:xfrm>
            <a:off x="621100" y="181925"/>
            <a:ext cx="7681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КУЛЬТУРА ВЕБИНАРА</a:t>
            </a:r>
            <a:endParaRPr i="0" sz="1400" u="none" cap="none" strike="noStrike">
              <a:solidFill>
                <a:srgbClr val="000000"/>
              </a:solidFill>
            </a:endParaRPr>
          </a:p>
        </p:txBody>
      </p:sp>
      <p:grpSp>
        <p:nvGrpSpPr>
          <p:cNvPr id="347" name="Google Shape;347;g21e19deb98f_0_775"/>
          <p:cNvGrpSpPr/>
          <p:nvPr/>
        </p:nvGrpSpPr>
        <p:grpSpPr>
          <a:xfrm rot="-5400000">
            <a:off x="3571126" y="-2501582"/>
            <a:ext cx="84454" cy="6588292"/>
            <a:chOff x="9716426" y="4499789"/>
            <a:chExt cx="100565" cy="930300"/>
          </a:xfrm>
        </p:grpSpPr>
        <p:sp>
          <p:nvSpPr>
            <p:cNvPr id="348" name="Google Shape;348;g21e19deb98f_0_77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49" name="Google Shape;349;g21e19deb98f_0_77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350" name="Google Shape;350;g21e19deb98f_0_775"/>
          <p:cNvPicPr preferRelativeResize="0"/>
          <p:nvPr/>
        </p:nvPicPr>
        <p:blipFill>
          <a:blip r:embed="rId4">
            <a:alphaModFix/>
          </a:blip>
          <a:stretch>
            <a:fillRect/>
          </a:stretch>
        </p:blipFill>
        <p:spPr>
          <a:xfrm>
            <a:off x="11429903" y="6211800"/>
            <a:ext cx="491346" cy="492602"/>
          </a:xfrm>
          <a:prstGeom prst="rect">
            <a:avLst/>
          </a:prstGeom>
          <a:noFill/>
          <a:ln>
            <a:noFill/>
          </a:ln>
        </p:spPr>
      </p:pic>
      <p:sp>
        <p:nvSpPr>
          <p:cNvPr id="351" name="Google Shape;351;g21e19deb98f_0_775"/>
          <p:cNvSpPr txBox="1"/>
          <p:nvPr/>
        </p:nvSpPr>
        <p:spPr>
          <a:xfrm>
            <a:off x="732600" y="1482725"/>
            <a:ext cx="6306300" cy="4271400"/>
          </a:xfrm>
          <a:prstGeom prst="rect">
            <a:avLst/>
          </a:prstGeom>
          <a:noFill/>
          <a:ln>
            <a:noFill/>
          </a:ln>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Clr>
                <a:schemeClr val="dk1"/>
              </a:buClr>
              <a:buSzPts val="2500"/>
              <a:buChar char="●"/>
            </a:pPr>
            <a:r>
              <a:rPr lang="ru-RU" sz="2500">
                <a:solidFill>
                  <a:schemeClr val="dk1"/>
                </a:solidFill>
              </a:rPr>
              <a:t>Открытость </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Безопасность</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Дружелюбие</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Подлинность</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Активность в чате</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Динамичность </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Интеграция</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Обратная связь</a:t>
            </a:r>
            <a:endParaRPr sz="2500">
              <a:solidFill>
                <a:schemeClr val="dk1"/>
              </a:solidFill>
            </a:endParaRPr>
          </a:p>
          <a:p>
            <a:pPr indent="-387350" lvl="0" marL="457200" rtl="0" algn="l">
              <a:lnSpc>
                <a:spcPct val="115000"/>
              </a:lnSpc>
              <a:spcBef>
                <a:spcPts val="0"/>
              </a:spcBef>
              <a:spcAft>
                <a:spcPts val="0"/>
              </a:spcAft>
              <a:buClr>
                <a:schemeClr val="dk1"/>
              </a:buClr>
              <a:buSzPts val="2500"/>
              <a:buChar char="●"/>
            </a:pPr>
            <a:r>
              <a:rPr lang="ru-RU" sz="2500">
                <a:solidFill>
                  <a:schemeClr val="dk1"/>
                </a:solidFill>
              </a:rPr>
              <a:t>Празднование</a:t>
            </a:r>
            <a:endParaRPr sz="25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g21e19deb98f_0_136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926" name="Google Shape;926;g21e19deb98f_0_1364"/>
          <p:cNvGrpSpPr/>
          <p:nvPr/>
        </p:nvGrpSpPr>
        <p:grpSpPr>
          <a:xfrm>
            <a:off x="319205" y="181925"/>
            <a:ext cx="7983395" cy="652819"/>
            <a:chOff x="319205" y="181925"/>
            <a:chExt cx="7983395" cy="652819"/>
          </a:xfrm>
        </p:grpSpPr>
        <p:sp>
          <p:nvSpPr>
            <p:cNvPr id="927" name="Google Shape;927;g21e19deb98f_0_136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ЦЕЛИ ТЕХНИК</a:t>
              </a:r>
              <a:endParaRPr b="0" i="0" sz="1400" u="none" cap="none" strike="noStrike">
                <a:solidFill>
                  <a:srgbClr val="000000"/>
                </a:solidFill>
                <a:latin typeface="Arial"/>
                <a:ea typeface="Arial"/>
                <a:cs typeface="Arial"/>
                <a:sym typeface="Arial"/>
              </a:endParaRPr>
            </a:p>
          </p:txBody>
        </p:sp>
        <p:grpSp>
          <p:nvGrpSpPr>
            <p:cNvPr id="928" name="Google Shape;928;g21e19deb98f_0_1364"/>
            <p:cNvGrpSpPr/>
            <p:nvPr/>
          </p:nvGrpSpPr>
          <p:grpSpPr>
            <a:xfrm rot="-5400000">
              <a:off x="3571123" y="-2501629"/>
              <a:ext cx="84454" cy="6588292"/>
              <a:chOff x="9716426" y="4499789"/>
              <a:chExt cx="100565" cy="930300"/>
            </a:xfrm>
          </p:grpSpPr>
          <p:sp>
            <p:nvSpPr>
              <p:cNvPr id="929" name="Google Shape;929;g21e19deb98f_0_136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30" name="Google Shape;930;g21e19deb98f_0_136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931" name="Google Shape;931;g21e19deb98f_0_1364"/>
          <p:cNvSpPr txBox="1"/>
          <p:nvPr/>
        </p:nvSpPr>
        <p:spPr>
          <a:xfrm>
            <a:off x="892550" y="1754250"/>
            <a:ext cx="9844500" cy="2878200"/>
          </a:xfrm>
          <a:prstGeom prst="rect">
            <a:avLst/>
          </a:prstGeom>
          <a:noFill/>
          <a:ln>
            <a:noFill/>
          </a:ln>
        </p:spPr>
        <p:txBody>
          <a:bodyPr anchorCtr="0" anchor="t" bIns="91425" lIns="91425" spcFirstLastPara="1" rIns="91425" wrap="square" tIns="91425">
            <a:spAutoFit/>
          </a:bodyPr>
          <a:lstStyle/>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Ценностно увидеть человека изнутри, увидеть его мир, признать его личность.</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Нетворкинг перевести во встречу личностей.</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1000"/>
              </a:spcBef>
              <a:spcAft>
                <a:spcPts val="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Повышать качество совместного опыта.</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1000"/>
              </a:spcBef>
              <a:spcAft>
                <a:spcPts val="1000"/>
              </a:spcAft>
              <a:buClr>
                <a:srgbClr val="000000"/>
              </a:buClr>
              <a:buSzPts val="3000"/>
              <a:buFont typeface="Arial"/>
              <a:buChar char="●"/>
            </a:pPr>
            <a:r>
              <a:rPr b="0" i="0" lang="ru-RU" sz="3000" u="none" cap="none" strike="noStrike">
                <a:solidFill>
                  <a:srgbClr val="000000"/>
                </a:solidFill>
                <a:latin typeface="Arial"/>
                <a:ea typeface="Arial"/>
                <a:cs typeface="Arial"/>
                <a:sym typeface="Arial"/>
              </a:rPr>
              <a:t>Уже знакомых людей узнавать по-новому. </a:t>
            </a:r>
            <a:endParaRPr b="0" i="0" sz="3000" u="none" cap="none" strike="noStrike">
              <a:solidFill>
                <a:srgbClr val="000000"/>
              </a:solidFill>
              <a:latin typeface="Arial"/>
              <a:ea typeface="Arial"/>
              <a:cs typeface="Arial"/>
              <a:sym typeface="Arial"/>
            </a:endParaRPr>
          </a:p>
        </p:txBody>
      </p:sp>
      <p:pic>
        <p:nvPicPr>
          <p:cNvPr id="932" name="Google Shape;932;g21e19deb98f_0_1364"/>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g21e19deb98f_0_137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938" name="Google Shape;938;g21e19deb98f_0_1375"/>
          <p:cNvGrpSpPr/>
          <p:nvPr/>
        </p:nvGrpSpPr>
        <p:grpSpPr>
          <a:xfrm>
            <a:off x="319205" y="181925"/>
            <a:ext cx="7983395" cy="652819"/>
            <a:chOff x="319205" y="181925"/>
            <a:chExt cx="7983395" cy="652819"/>
          </a:xfrm>
        </p:grpSpPr>
        <p:sp>
          <p:nvSpPr>
            <p:cNvPr id="939" name="Google Shape;939;g21e19deb98f_0_137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ПРИМЕРЫ ТЕХНИК</a:t>
              </a:r>
              <a:endParaRPr b="0" i="0" sz="1400" u="none" cap="none" strike="noStrike">
                <a:solidFill>
                  <a:srgbClr val="000000"/>
                </a:solidFill>
                <a:latin typeface="Arial"/>
                <a:ea typeface="Arial"/>
                <a:cs typeface="Arial"/>
                <a:sym typeface="Arial"/>
              </a:endParaRPr>
            </a:p>
          </p:txBody>
        </p:sp>
        <p:grpSp>
          <p:nvGrpSpPr>
            <p:cNvPr id="940" name="Google Shape;940;g21e19deb98f_0_1375"/>
            <p:cNvGrpSpPr/>
            <p:nvPr/>
          </p:nvGrpSpPr>
          <p:grpSpPr>
            <a:xfrm rot="-5400000">
              <a:off x="3571123" y="-2501629"/>
              <a:ext cx="84454" cy="6588292"/>
              <a:chOff x="9716426" y="4499789"/>
              <a:chExt cx="100565" cy="930300"/>
            </a:xfrm>
          </p:grpSpPr>
          <p:sp>
            <p:nvSpPr>
              <p:cNvPr id="941" name="Google Shape;941;g21e19deb98f_0_137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42" name="Google Shape;942;g21e19deb98f_0_137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943" name="Google Shape;943;g21e19deb98f_0_1375"/>
          <p:cNvSpPr txBox="1"/>
          <p:nvPr/>
        </p:nvSpPr>
        <p:spPr>
          <a:xfrm>
            <a:off x="869400" y="1493575"/>
            <a:ext cx="10453200" cy="459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600"/>
              <a:buFont typeface="Arial"/>
              <a:buNone/>
            </a:pPr>
            <a:r>
              <a:rPr b="1" i="0" lang="ru-RU" sz="2300" u="none" cap="none" strike="noStrike">
                <a:solidFill>
                  <a:srgbClr val="000000"/>
                </a:solidFill>
                <a:latin typeface="Arial"/>
                <a:ea typeface="Arial"/>
                <a:cs typeface="Arial"/>
                <a:sym typeface="Arial"/>
              </a:rPr>
              <a:t>Эти техники помогают увидеть в человеке его новые качества, услышать ключевые события жизни:</a:t>
            </a:r>
            <a:endParaRPr b="1"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Многие знают, что я … И мало кто знает, что я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3 значимых числа в моей жизни.</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3 значимые даты в моей профессиональной сфере.</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t/>
            </a:r>
            <a:endParaRPr b="1" i="0" sz="23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600"/>
              <a:buFont typeface="Arial"/>
              <a:buNone/>
            </a:pPr>
            <a:r>
              <a:rPr b="1" i="0" lang="ru-RU" sz="2300" u="none" cap="none" strike="noStrike">
                <a:solidFill>
                  <a:srgbClr val="000000"/>
                </a:solidFill>
                <a:latin typeface="Arial"/>
                <a:ea typeface="Arial"/>
                <a:cs typeface="Arial"/>
                <a:sym typeface="Arial"/>
              </a:rPr>
              <a:t>Эти техники помогают увидеть, что для него важно в негативных и позитивных событиях, какой опыт он из них извлекает:</a:t>
            </a:r>
            <a:endParaRPr b="1"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5 успехов. Что повлияло? Какой урок извлек?</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2 крупных провала. Что повлияло? Какой урок извлек?</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Расскажи свои жизненные ценности, принципы, правила.</a:t>
            </a:r>
            <a:endParaRPr b="0" i="0" sz="2300" u="none" cap="none" strike="noStrike">
              <a:solidFill>
                <a:srgbClr val="000000"/>
              </a:solidFill>
              <a:latin typeface="Arial"/>
              <a:ea typeface="Arial"/>
              <a:cs typeface="Arial"/>
              <a:sym typeface="Arial"/>
            </a:endParaRPr>
          </a:p>
        </p:txBody>
      </p:sp>
      <p:pic>
        <p:nvPicPr>
          <p:cNvPr id="944" name="Google Shape;944;g21e19deb98f_0_1375"/>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id="949" name="Google Shape;949;g21e19deb98f_0_1386"/>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950" name="Google Shape;950;g21e19deb98f_0_1386"/>
          <p:cNvGrpSpPr/>
          <p:nvPr/>
        </p:nvGrpSpPr>
        <p:grpSpPr>
          <a:xfrm>
            <a:off x="319205" y="181925"/>
            <a:ext cx="7983395" cy="652819"/>
            <a:chOff x="319205" y="181925"/>
            <a:chExt cx="7983395" cy="652819"/>
          </a:xfrm>
        </p:grpSpPr>
        <p:sp>
          <p:nvSpPr>
            <p:cNvPr id="951" name="Google Shape;951;g21e19deb98f_0_1386"/>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ПРИМЕНЕНИЕ</a:t>
              </a:r>
              <a:endParaRPr b="0" i="0" sz="1400" u="none" cap="none" strike="noStrike">
                <a:solidFill>
                  <a:srgbClr val="000000"/>
                </a:solidFill>
                <a:latin typeface="Arial"/>
                <a:ea typeface="Arial"/>
                <a:cs typeface="Arial"/>
                <a:sym typeface="Arial"/>
              </a:endParaRPr>
            </a:p>
          </p:txBody>
        </p:sp>
        <p:grpSp>
          <p:nvGrpSpPr>
            <p:cNvPr id="952" name="Google Shape;952;g21e19deb98f_0_1386"/>
            <p:cNvGrpSpPr/>
            <p:nvPr/>
          </p:nvGrpSpPr>
          <p:grpSpPr>
            <a:xfrm rot="-5400000">
              <a:off x="3571123" y="-2501629"/>
              <a:ext cx="84454" cy="6588292"/>
              <a:chOff x="9716426" y="4499789"/>
              <a:chExt cx="100565" cy="930300"/>
            </a:xfrm>
          </p:grpSpPr>
          <p:sp>
            <p:nvSpPr>
              <p:cNvPr id="953" name="Google Shape;953;g21e19deb98f_0_1386"/>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54" name="Google Shape;954;g21e19deb98f_0_1386"/>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955" name="Google Shape;955;g21e19deb98f_0_1386"/>
          <p:cNvSpPr txBox="1"/>
          <p:nvPr/>
        </p:nvSpPr>
        <p:spPr>
          <a:xfrm>
            <a:off x="442925" y="2052525"/>
            <a:ext cx="65706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0" lang="ru-RU" sz="3000" u="none" cap="none" strike="noStrike">
                <a:solidFill>
                  <a:srgbClr val="000000"/>
                </a:solidFill>
              </a:rPr>
              <a:t>Все техники </a:t>
            </a:r>
            <a:r>
              <a:rPr i="0" lang="ru-RU" sz="3000" u="none" cap="none" strike="noStrike">
                <a:solidFill>
                  <a:srgbClr val="000000"/>
                </a:solidFill>
                <a:highlight>
                  <a:srgbClr val="FFED00"/>
                </a:highlight>
              </a:rPr>
              <a:t>бесшовно вплетаются в различные форматы активностей сообщества,</a:t>
            </a:r>
            <a:r>
              <a:rPr i="0" lang="ru-RU" sz="3000" u="none" cap="none" strike="noStrike">
                <a:solidFill>
                  <a:srgbClr val="000000"/>
                </a:solidFill>
              </a:rPr>
              <a:t> тем самым тренируя, расширяя и обогащая коммуникации, отношения.</a:t>
            </a:r>
            <a:endParaRPr i="0" sz="3000" u="none" cap="none" strike="noStrike">
              <a:solidFill>
                <a:srgbClr val="000000"/>
              </a:solidFill>
            </a:endParaRPr>
          </a:p>
        </p:txBody>
      </p:sp>
      <p:pic>
        <p:nvPicPr>
          <p:cNvPr id="956" name="Google Shape;956;g21e19deb98f_0_1386"/>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957" name="Google Shape;957;g21e19deb98f_0_1386"/>
          <p:cNvPicPr preferRelativeResize="0"/>
          <p:nvPr/>
        </p:nvPicPr>
        <p:blipFill>
          <a:blip r:embed="rId5">
            <a:alphaModFix/>
          </a:blip>
          <a:stretch>
            <a:fillRect/>
          </a:stretch>
        </p:blipFill>
        <p:spPr>
          <a:xfrm>
            <a:off x="8078225" y="968149"/>
            <a:ext cx="4069299" cy="2712200"/>
          </a:xfrm>
          <a:prstGeom prst="rect">
            <a:avLst/>
          </a:prstGeom>
          <a:noFill/>
          <a:ln>
            <a:noFill/>
          </a:ln>
        </p:spPr>
      </p:pic>
      <p:pic>
        <p:nvPicPr>
          <p:cNvPr id="958" name="Google Shape;958;g21e19deb98f_0_1386"/>
          <p:cNvPicPr preferRelativeResize="0"/>
          <p:nvPr/>
        </p:nvPicPr>
        <p:blipFill>
          <a:blip r:embed="rId6">
            <a:alphaModFix/>
          </a:blip>
          <a:stretch>
            <a:fillRect/>
          </a:stretch>
        </p:blipFill>
        <p:spPr>
          <a:xfrm>
            <a:off x="7013525" y="3680350"/>
            <a:ext cx="3618852" cy="2411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g21e73bcb394_0_41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964" name="Google Shape;964;g21e73bcb394_0_411"/>
          <p:cNvGrpSpPr/>
          <p:nvPr/>
        </p:nvGrpSpPr>
        <p:grpSpPr>
          <a:xfrm>
            <a:off x="319205" y="181925"/>
            <a:ext cx="7983395" cy="652819"/>
            <a:chOff x="319205" y="181925"/>
            <a:chExt cx="7983395" cy="652819"/>
          </a:xfrm>
        </p:grpSpPr>
        <p:sp>
          <p:nvSpPr>
            <p:cNvPr id="965" name="Google Shape;965;g21e73bcb394_0_41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ПРИМЕНЕНИЕ</a:t>
              </a:r>
              <a:endParaRPr b="0" i="0" sz="1400" u="none" cap="none" strike="noStrike">
                <a:solidFill>
                  <a:srgbClr val="000000"/>
                </a:solidFill>
                <a:latin typeface="Arial"/>
                <a:ea typeface="Arial"/>
                <a:cs typeface="Arial"/>
                <a:sym typeface="Arial"/>
              </a:endParaRPr>
            </a:p>
          </p:txBody>
        </p:sp>
        <p:grpSp>
          <p:nvGrpSpPr>
            <p:cNvPr id="966" name="Google Shape;966;g21e73bcb394_0_411"/>
            <p:cNvGrpSpPr/>
            <p:nvPr/>
          </p:nvGrpSpPr>
          <p:grpSpPr>
            <a:xfrm rot="-5400000">
              <a:off x="3571123" y="-2501629"/>
              <a:ext cx="84454" cy="6588292"/>
              <a:chOff x="9716426" y="4499789"/>
              <a:chExt cx="100565" cy="930300"/>
            </a:xfrm>
          </p:grpSpPr>
          <p:sp>
            <p:nvSpPr>
              <p:cNvPr id="967" name="Google Shape;967;g21e73bcb394_0_41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68" name="Google Shape;968;g21e73bcb394_0_41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969" name="Google Shape;969;g21e73bcb394_0_411"/>
          <p:cNvSpPr txBox="1"/>
          <p:nvPr/>
        </p:nvSpPr>
        <p:spPr>
          <a:xfrm>
            <a:off x="442925" y="1951350"/>
            <a:ext cx="6815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RU" sz="3000">
                <a:solidFill>
                  <a:schemeClr val="dk1"/>
                </a:solidFill>
              </a:rPr>
              <a:t>Создаем </a:t>
            </a:r>
            <a:r>
              <a:rPr lang="ru-RU" sz="3000">
                <a:solidFill>
                  <a:schemeClr val="dk1"/>
                </a:solidFill>
              </a:rPr>
              <a:t>такую атмосферу, в которой откроется каждый участник, благодаря которой возникнут более теплые, более плотные отношения. </a:t>
            </a:r>
            <a:endParaRPr sz="3000">
              <a:solidFill>
                <a:schemeClr val="dk1"/>
              </a:solidFill>
            </a:endParaRPr>
          </a:p>
          <a:p>
            <a:pPr indent="0" lvl="0" marL="0" rtl="0" algn="l">
              <a:spcBef>
                <a:spcPts val="0"/>
              </a:spcBef>
              <a:spcAft>
                <a:spcPts val="0"/>
              </a:spcAft>
              <a:buNone/>
            </a:pPr>
            <a:r>
              <a:rPr lang="ru-RU" sz="3000">
                <a:solidFill>
                  <a:schemeClr val="dk1"/>
                </a:solidFill>
              </a:rPr>
              <a:t>И в результате такого взаимодействия возникает синергия.</a:t>
            </a:r>
            <a:endParaRPr sz="3000"/>
          </a:p>
        </p:txBody>
      </p:sp>
      <p:pic>
        <p:nvPicPr>
          <p:cNvPr id="970" name="Google Shape;970;g21e73bcb394_0_411"/>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971" name="Google Shape;971;g21e73bcb394_0_411"/>
          <p:cNvPicPr preferRelativeResize="0"/>
          <p:nvPr/>
        </p:nvPicPr>
        <p:blipFill>
          <a:blip r:embed="rId5">
            <a:alphaModFix/>
          </a:blip>
          <a:stretch>
            <a:fillRect/>
          </a:stretch>
        </p:blipFill>
        <p:spPr>
          <a:xfrm>
            <a:off x="7358325" y="1924727"/>
            <a:ext cx="4670152" cy="31126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g21e19deb98f_0_1398"/>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977" name="Google Shape;977;g21e19deb98f_0_1398"/>
          <p:cNvGrpSpPr/>
          <p:nvPr/>
        </p:nvGrpSpPr>
        <p:grpSpPr>
          <a:xfrm>
            <a:off x="319205" y="181925"/>
            <a:ext cx="7983395" cy="652819"/>
            <a:chOff x="319205" y="181925"/>
            <a:chExt cx="7983395" cy="652819"/>
          </a:xfrm>
        </p:grpSpPr>
        <p:sp>
          <p:nvSpPr>
            <p:cNvPr id="978" name="Google Shape;978;g21e19deb98f_0_1398"/>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КОМПЛИМЕНТ- УСИЛЕНИЕ</a:t>
              </a:r>
              <a:endParaRPr b="0" i="0" sz="1400" u="none" cap="none" strike="noStrike">
                <a:solidFill>
                  <a:srgbClr val="000000"/>
                </a:solidFill>
                <a:latin typeface="Arial"/>
                <a:ea typeface="Arial"/>
                <a:cs typeface="Arial"/>
                <a:sym typeface="Arial"/>
              </a:endParaRPr>
            </a:p>
          </p:txBody>
        </p:sp>
        <p:grpSp>
          <p:nvGrpSpPr>
            <p:cNvPr id="979" name="Google Shape;979;g21e19deb98f_0_1398"/>
            <p:cNvGrpSpPr/>
            <p:nvPr/>
          </p:nvGrpSpPr>
          <p:grpSpPr>
            <a:xfrm rot="-5400000">
              <a:off x="3571123" y="-2501629"/>
              <a:ext cx="84454" cy="6588292"/>
              <a:chOff x="9716426" y="4499789"/>
              <a:chExt cx="100565" cy="930300"/>
            </a:xfrm>
          </p:grpSpPr>
          <p:sp>
            <p:nvSpPr>
              <p:cNvPr id="980" name="Google Shape;980;g21e19deb98f_0_139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81" name="Google Shape;981;g21e19deb98f_0_139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982" name="Google Shape;982;g21e19deb98f_0_1398"/>
          <p:cNvSpPr txBox="1"/>
          <p:nvPr/>
        </p:nvSpPr>
        <p:spPr>
          <a:xfrm>
            <a:off x="839800" y="1210150"/>
            <a:ext cx="106755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ru-RU" sz="2400" u="none" cap="none" strike="noStrike">
                <a:solidFill>
                  <a:srgbClr val="000000"/>
                </a:solidFill>
                <a:latin typeface="Arial"/>
                <a:ea typeface="Arial"/>
                <a:cs typeface="Arial"/>
                <a:sym typeface="Arial"/>
              </a:rPr>
              <a:t>Правила:</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AutoNum type="arabicPeriod"/>
            </a:pPr>
            <a:r>
              <a:rPr b="1" i="0" lang="ru-RU" sz="2400" u="none" cap="none" strike="noStrike">
                <a:solidFill>
                  <a:srgbClr val="000000"/>
                </a:solidFill>
                <a:latin typeface="Arial"/>
                <a:ea typeface="Arial"/>
                <a:cs typeface="Arial"/>
                <a:sym typeface="Arial"/>
              </a:rPr>
              <a:t>Нет критике! </a:t>
            </a:r>
            <a:r>
              <a:rPr b="0" i="0" lang="ru-RU" sz="2400" u="none" cap="none" strike="noStrike">
                <a:solidFill>
                  <a:srgbClr val="000000"/>
                </a:solidFill>
                <a:latin typeface="Arial"/>
                <a:ea typeface="Arial"/>
                <a:cs typeface="Arial"/>
                <a:sym typeface="Arial"/>
              </a:rPr>
              <a:t>- Любое мнение имеет право на существование. Мы не критикуем другого за его идеи, мнения, высказывания. Если участник не согласен с мнением другого участника, он </a:t>
            </a:r>
            <a:r>
              <a:rPr b="1" i="0" lang="ru-RU" sz="2400" u="none" cap="none" strike="noStrike">
                <a:solidFill>
                  <a:srgbClr val="000000"/>
                </a:solidFill>
                <a:latin typeface="Arial"/>
                <a:ea typeface="Arial"/>
                <a:cs typeface="Arial"/>
                <a:sym typeface="Arial"/>
              </a:rPr>
              <a:t>сначала делает ему комплимент</a:t>
            </a:r>
            <a:r>
              <a:rPr b="0" i="0" lang="ru-RU" sz="2400" u="none" cap="none" strike="noStrike">
                <a:solidFill>
                  <a:srgbClr val="000000"/>
                </a:solidFill>
                <a:latin typeface="Arial"/>
                <a:ea typeface="Arial"/>
                <a:cs typeface="Arial"/>
                <a:sym typeface="Arial"/>
              </a:rPr>
              <a:t>, затем </a:t>
            </a:r>
            <a:r>
              <a:rPr b="1" i="0" lang="ru-RU" sz="2400" u="none" cap="none" strike="noStrike">
                <a:solidFill>
                  <a:srgbClr val="000000"/>
                </a:solidFill>
                <a:latin typeface="Arial"/>
                <a:ea typeface="Arial"/>
                <a:cs typeface="Arial"/>
                <a:sym typeface="Arial"/>
              </a:rPr>
              <a:t>благодарит за идею, потом доносит свою точку зрения.</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AutoNum type="arabicPeriod"/>
            </a:pPr>
            <a:r>
              <a:rPr b="1" i="0" lang="ru-RU" sz="2400" u="none" cap="none" strike="noStrike">
                <a:solidFill>
                  <a:srgbClr val="000000"/>
                </a:solidFill>
                <a:latin typeface="Arial"/>
                <a:ea typeface="Arial"/>
                <a:cs typeface="Arial"/>
                <a:sym typeface="Arial"/>
              </a:rPr>
              <a:t>Интерпретация, дополнение, усиление. </a:t>
            </a:r>
            <a:r>
              <a:rPr b="0" i="0" lang="ru-RU" sz="2400" u="none" cap="none" strike="noStrike">
                <a:solidFill>
                  <a:srgbClr val="000000"/>
                </a:solidFill>
                <a:latin typeface="Arial"/>
                <a:ea typeface="Arial"/>
                <a:cs typeface="Arial"/>
                <a:sym typeface="Arial"/>
              </a:rPr>
              <a:t>Приветствуется, когда мнения и идеи одного участника интерпретируются, дополняются другими участниками. Это помогает создавать комфортные условия для беседы, а также генерировать множество цепочек идей и мнений.</a:t>
            </a:r>
            <a:endParaRPr b="0" i="0" sz="2400" u="none" cap="none" strike="noStrike">
              <a:solidFill>
                <a:srgbClr val="000000"/>
              </a:solidFill>
              <a:latin typeface="Arial"/>
              <a:ea typeface="Arial"/>
              <a:cs typeface="Arial"/>
              <a:sym typeface="Arial"/>
            </a:endParaRPr>
          </a:p>
        </p:txBody>
      </p:sp>
      <p:pic>
        <p:nvPicPr>
          <p:cNvPr id="983" name="Google Shape;983;g21e19deb98f_0_1398"/>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87" name="Shape 987"/>
        <p:cNvGrpSpPr/>
        <p:nvPr/>
      </p:nvGrpSpPr>
      <p:grpSpPr>
        <a:xfrm>
          <a:off x="0" y="0"/>
          <a:ext cx="0" cy="0"/>
          <a:chOff x="0" y="0"/>
          <a:chExt cx="0" cy="0"/>
        </a:xfrm>
      </p:grpSpPr>
      <p:sp>
        <p:nvSpPr>
          <p:cNvPr id="988" name="Google Shape;988;g21e19deb98f_0_765"/>
          <p:cNvSpPr txBox="1"/>
          <p:nvPr>
            <p:ph idx="1" type="body"/>
          </p:nvPr>
        </p:nvSpPr>
        <p:spPr>
          <a:xfrm>
            <a:off x="839800" y="1211950"/>
            <a:ext cx="10271400" cy="5277600"/>
          </a:xfrm>
          <a:prstGeom prst="rect">
            <a:avLst/>
          </a:prstGeom>
          <a:noFill/>
          <a:ln>
            <a:noFill/>
          </a:ln>
        </p:spPr>
        <p:txBody>
          <a:bodyPr anchorCtr="0" anchor="t" bIns="0" lIns="0" spcFirstLastPara="1" rIns="0" wrap="square" tIns="0">
            <a:noAutofit/>
          </a:bodyPr>
          <a:lstStyle/>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За 10 минут до начала включить музыку, видеоролики, разукрашки, кроссворды, ребусы, задние что-то нарисовать</a:t>
            </a:r>
            <a:endParaRPr sz="1800">
              <a:latin typeface="Arial"/>
              <a:ea typeface="Arial"/>
              <a:cs typeface="Arial"/>
              <a:sym typeface="Arial"/>
            </a:endParaRPr>
          </a:p>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При подключении создавать островки безопасности:  обмен новостями, настроением. Закладывать в тайминг программы.</a:t>
            </a:r>
            <a:endParaRPr sz="1800">
              <a:latin typeface="Arial"/>
              <a:ea typeface="Arial"/>
              <a:cs typeface="Arial"/>
              <a:sym typeface="Arial"/>
            </a:endParaRPr>
          </a:p>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Рассказать об онлайн сервисе, как в нем работать:, задать вопрос, попросить слово (показывать пиктограммы в zoom)</a:t>
            </a:r>
            <a:endParaRPr sz="1800">
              <a:latin typeface="Arial"/>
              <a:ea typeface="Arial"/>
              <a:cs typeface="Arial"/>
              <a:sym typeface="Arial"/>
            </a:endParaRPr>
          </a:p>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На экране культура события, отражающая ценности, принципы правила.</a:t>
            </a:r>
            <a:endParaRPr sz="1800">
              <a:latin typeface="Arial"/>
              <a:ea typeface="Arial"/>
              <a:cs typeface="Arial"/>
              <a:sym typeface="Arial"/>
            </a:endParaRPr>
          </a:p>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Программа, перерывы, что ждет, вовлечение в активное участие.</a:t>
            </a:r>
            <a:endParaRPr sz="1800">
              <a:latin typeface="Arial"/>
              <a:ea typeface="Arial"/>
              <a:cs typeface="Arial"/>
              <a:sym typeface="Arial"/>
            </a:endParaRPr>
          </a:p>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Вдохновляющее вступление.</a:t>
            </a:r>
            <a:endParaRPr sz="1800">
              <a:latin typeface="Arial"/>
              <a:ea typeface="Arial"/>
              <a:cs typeface="Arial"/>
              <a:sym typeface="Arial"/>
            </a:endParaRPr>
          </a:p>
          <a:p>
            <a:pPr indent="-342900" lvl="0" marL="457200" rtl="0" algn="l">
              <a:lnSpc>
                <a:spcPct val="170000"/>
              </a:lnSpc>
              <a:spcBef>
                <a:spcPts val="0"/>
              </a:spcBef>
              <a:spcAft>
                <a:spcPts val="0"/>
              </a:spcAft>
              <a:buSzPts val="1800"/>
              <a:buChar char="●"/>
            </a:pPr>
            <a:r>
              <a:rPr lang="ru-RU" sz="1800">
                <a:latin typeface="Arial"/>
                <a:ea typeface="Arial"/>
                <a:cs typeface="Arial"/>
                <a:sym typeface="Arial"/>
              </a:rPr>
              <a:t>Знакомство.</a:t>
            </a:r>
            <a:endParaRPr sz="1800">
              <a:latin typeface="Arial"/>
              <a:ea typeface="Arial"/>
              <a:cs typeface="Arial"/>
              <a:sym typeface="Arial"/>
            </a:endParaRPr>
          </a:p>
        </p:txBody>
      </p:sp>
      <p:sp>
        <p:nvSpPr>
          <p:cNvPr id="989" name="Google Shape;989;g21e19deb98f_0_76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ВСТУПЛЕНИЕ</a:t>
            </a:r>
            <a:endParaRPr i="0" sz="1400" u="none" cap="none" strike="noStrike">
              <a:solidFill>
                <a:srgbClr val="000000"/>
              </a:solidFill>
            </a:endParaRPr>
          </a:p>
        </p:txBody>
      </p:sp>
      <p:grpSp>
        <p:nvGrpSpPr>
          <p:cNvPr id="990" name="Google Shape;990;g21e19deb98f_0_765"/>
          <p:cNvGrpSpPr/>
          <p:nvPr/>
        </p:nvGrpSpPr>
        <p:grpSpPr>
          <a:xfrm rot="-5400000">
            <a:off x="3571126" y="-2501582"/>
            <a:ext cx="84454" cy="6588292"/>
            <a:chOff x="9716426" y="4499789"/>
            <a:chExt cx="100565" cy="930300"/>
          </a:xfrm>
        </p:grpSpPr>
        <p:sp>
          <p:nvSpPr>
            <p:cNvPr id="991" name="Google Shape;991;g21e19deb98f_0_76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92" name="Google Shape;992;g21e19deb98f_0_76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993" name="Google Shape;993;g21e19deb98f_0_765"/>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994" name="Google Shape;994;g21e19deb98f_0_765"/>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8" name="Shape 998"/>
        <p:cNvGrpSpPr/>
        <p:nvPr/>
      </p:nvGrpSpPr>
      <p:grpSpPr>
        <a:xfrm>
          <a:off x="0" y="0"/>
          <a:ext cx="0" cy="0"/>
          <a:chOff x="0" y="0"/>
          <a:chExt cx="0" cy="0"/>
        </a:xfrm>
      </p:grpSpPr>
      <p:sp>
        <p:nvSpPr>
          <p:cNvPr id="999" name="Google Shape;999;g21e19deb98f_0_656"/>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СОДЕРЖАТЕЛЬНАЯ ЧАСТЬ</a:t>
            </a:r>
            <a:endParaRPr i="0" sz="1400" u="none" cap="none" strike="noStrike">
              <a:solidFill>
                <a:srgbClr val="000000"/>
              </a:solidFill>
            </a:endParaRPr>
          </a:p>
        </p:txBody>
      </p:sp>
      <p:grpSp>
        <p:nvGrpSpPr>
          <p:cNvPr id="1000" name="Google Shape;1000;g21e19deb98f_0_656"/>
          <p:cNvGrpSpPr/>
          <p:nvPr/>
        </p:nvGrpSpPr>
        <p:grpSpPr>
          <a:xfrm rot="-5400000">
            <a:off x="3571126" y="-2501582"/>
            <a:ext cx="84454" cy="6588292"/>
            <a:chOff x="9716426" y="4499789"/>
            <a:chExt cx="100565" cy="930300"/>
          </a:xfrm>
        </p:grpSpPr>
        <p:sp>
          <p:nvSpPr>
            <p:cNvPr id="1001" name="Google Shape;1001;g21e19deb98f_0_656"/>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02" name="Google Shape;1002;g21e19deb98f_0_656"/>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03" name="Google Shape;1003;g21e19deb98f_0_656"/>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04" name="Google Shape;1004;g21e19deb98f_0_656"/>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05" name="Google Shape;1005;g21e19deb98f_0_656"/>
          <p:cNvSpPr txBox="1"/>
          <p:nvPr/>
        </p:nvSpPr>
        <p:spPr>
          <a:xfrm>
            <a:off x="977700" y="1469525"/>
            <a:ext cx="10548600" cy="4132800"/>
          </a:xfrm>
          <a:prstGeom prst="rect">
            <a:avLst/>
          </a:prstGeom>
          <a:noFill/>
          <a:ln>
            <a:noFill/>
          </a:ln>
        </p:spPr>
        <p:txBody>
          <a:bodyPr anchorCtr="0" anchor="t" bIns="91425" lIns="91425" spcFirstLastPara="1" rIns="91425" wrap="square" tIns="91425">
            <a:spAutoFit/>
          </a:bodyPr>
          <a:lstStyle/>
          <a:p>
            <a:pPr indent="-400050" lvl="0" marL="457200" rtl="0" algn="l">
              <a:lnSpc>
                <a:spcPct val="170000"/>
              </a:lnSpc>
              <a:spcBef>
                <a:spcPts val="0"/>
              </a:spcBef>
              <a:spcAft>
                <a:spcPts val="0"/>
              </a:spcAft>
              <a:buClr>
                <a:schemeClr val="dk1"/>
              </a:buClr>
              <a:buSzPts val="2700"/>
              <a:buAutoNum type="arabicPeriod"/>
            </a:pPr>
            <a:r>
              <a:rPr lang="ru-RU" sz="2700">
                <a:solidFill>
                  <a:schemeClr val="dk1"/>
                </a:solidFill>
              </a:rPr>
              <a:t>Четкая структура, логика</a:t>
            </a:r>
            <a:endParaRPr sz="2700">
              <a:solidFill>
                <a:schemeClr val="dk1"/>
              </a:solidFill>
            </a:endParaRPr>
          </a:p>
          <a:p>
            <a:pPr indent="-400050" lvl="0" marL="457200" rtl="0" algn="l">
              <a:lnSpc>
                <a:spcPct val="170000"/>
              </a:lnSpc>
              <a:spcBef>
                <a:spcPts val="0"/>
              </a:spcBef>
              <a:spcAft>
                <a:spcPts val="0"/>
              </a:spcAft>
              <a:buClr>
                <a:schemeClr val="dk1"/>
              </a:buClr>
              <a:buSzPts val="2700"/>
              <a:buAutoNum type="arabicPeriod"/>
            </a:pPr>
            <a:r>
              <a:rPr lang="ru-RU" sz="2700">
                <a:solidFill>
                  <a:schemeClr val="dk1"/>
                </a:solidFill>
              </a:rPr>
              <a:t>Последовательность</a:t>
            </a:r>
            <a:endParaRPr sz="2700">
              <a:solidFill>
                <a:schemeClr val="dk1"/>
              </a:solidFill>
            </a:endParaRPr>
          </a:p>
          <a:p>
            <a:pPr indent="-400050" lvl="0" marL="457200" rtl="0" algn="l">
              <a:lnSpc>
                <a:spcPct val="170000"/>
              </a:lnSpc>
              <a:spcBef>
                <a:spcPts val="0"/>
              </a:spcBef>
              <a:spcAft>
                <a:spcPts val="0"/>
              </a:spcAft>
              <a:buClr>
                <a:schemeClr val="dk1"/>
              </a:buClr>
              <a:buSzPts val="2700"/>
              <a:buAutoNum type="arabicPeriod"/>
            </a:pPr>
            <a:r>
              <a:rPr lang="ru-RU" sz="2700">
                <a:solidFill>
                  <a:schemeClr val="dk1"/>
                </a:solidFill>
              </a:rPr>
              <a:t>Постоянная фиксация смыслов</a:t>
            </a:r>
            <a:endParaRPr sz="2700">
              <a:solidFill>
                <a:schemeClr val="dk1"/>
              </a:solidFill>
            </a:endParaRPr>
          </a:p>
          <a:p>
            <a:pPr indent="-400050" lvl="0" marL="457200" rtl="0" algn="l">
              <a:lnSpc>
                <a:spcPct val="170000"/>
              </a:lnSpc>
              <a:spcBef>
                <a:spcPts val="0"/>
              </a:spcBef>
              <a:spcAft>
                <a:spcPts val="0"/>
              </a:spcAft>
              <a:buClr>
                <a:schemeClr val="dk1"/>
              </a:buClr>
              <a:buSzPts val="2700"/>
              <a:buAutoNum type="arabicPeriod"/>
            </a:pPr>
            <a:r>
              <a:rPr lang="ru-RU" sz="2700">
                <a:solidFill>
                  <a:schemeClr val="dk1"/>
                </a:solidFill>
              </a:rPr>
              <a:t>Тайминг</a:t>
            </a:r>
            <a:endParaRPr sz="2700">
              <a:solidFill>
                <a:schemeClr val="dk1"/>
              </a:solidFill>
            </a:endParaRPr>
          </a:p>
          <a:p>
            <a:pPr indent="-400050" lvl="0" marL="457200" rtl="0" algn="l">
              <a:lnSpc>
                <a:spcPct val="170000"/>
              </a:lnSpc>
              <a:spcBef>
                <a:spcPts val="0"/>
              </a:spcBef>
              <a:spcAft>
                <a:spcPts val="0"/>
              </a:spcAft>
              <a:buClr>
                <a:schemeClr val="dk1"/>
              </a:buClr>
              <a:buSzPts val="2700"/>
              <a:buAutoNum type="arabicPeriod"/>
            </a:pPr>
            <a:r>
              <a:rPr lang="ru-RU" sz="2700">
                <a:solidFill>
                  <a:schemeClr val="dk1"/>
                </a:solidFill>
              </a:rPr>
              <a:t>Инструменты фасилитации: </a:t>
            </a:r>
            <a:endParaRPr sz="2700">
              <a:solidFill>
                <a:schemeClr val="dk1"/>
              </a:solidFill>
            </a:endParaRPr>
          </a:p>
          <a:p>
            <a:pPr indent="-400050" lvl="0" marL="457200" rtl="0" algn="l">
              <a:lnSpc>
                <a:spcPct val="170000"/>
              </a:lnSpc>
              <a:spcBef>
                <a:spcPts val="0"/>
              </a:spcBef>
              <a:spcAft>
                <a:spcPts val="0"/>
              </a:spcAft>
              <a:buClr>
                <a:schemeClr val="dk1"/>
              </a:buClr>
              <a:buSzPts val="2700"/>
              <a:buAutoNum type="arabicPeriod"/>
            </a:pPr>
            <a:r>
              <a:rPr lang="ru-RU" sz="2700">
                <a:solidFill>
                  <a:schemeClr val="dk1"/>
                </a:solidFill>
              </a:rPr>
              <a:t>От индивидуального к общему со спикерами и участниками</a:t>
            </a:r>
            <a:endParaRPr sz="27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09" name="Shape 1009"/>
        <p:cNvGrpSpPr/>
        <p:nvPr/>
      </p:nvGrpSpPr>
      <p:grpSpPr>
        <a:xfrm>
          <a:off x="0" y="0"/>
          <a:ext cx="0" cy="0"/>
          <a:chOff x="0" y="0"/>
          <a:chExt cx="0" cy="0"/>
        </a:xfrm>
      </p:grpSpPr>
      <p:sp>
        <p:nvSpPr>
          <p:cNvPr id="1010" name="Google Shape;1010;g21e19deb98f_0_888"/>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ГЕЙМИФИКАЦИЯ</a:t>
            </a:r>
            <a:endParaRPr i="0" sz="1400" u="none" cap="none" strike="noStrike">
              <a:solidFill>
                <a:srgbClr val="000000"/>
              </a:solidFill>
            </a:endParaRPr>
          </a:p>
        </p:txBody>
      </p:sp>
      <p:grpSp>
        <p:nvGrpSpPr>
          <p:cNvPr id="1011" name="Google Shape;1011;g21e19deb98f_0_888"/>
          <p:cNvGrpSpPr/>
          <p:nvPr/>
        </p:nvGrpSpPr>
        <p:grpSpPr>
          <a:xfrm rot="-5400000">
            <a:off x="3571126" y="-2501582"/>
            <a:ext cx="84454" cy="6588292"/>
            <a:chOff x="9716426" y="4499789"/>
            <a:chExt cx="100565" cy="930300"/>
          </a:xfrm>
        </p:grpSpPr>
        <p:sp>
          <p:nvSpPr>
            <p:cNvPr id="1012" name="Google Shape;1012;g21e19deb98f_0_88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13" name="Google Shape;1013;g21e19deb98f_0_88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14" name="Google Shape;1014;g21e19deb98f_0_888"/>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15" name="Google Shape;1015;g21e19deb98f_0_888"/>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16" name="Google Shape;1016;g21e19deb98f_0_888"/>
          <p:cNvSpPr txBox="1"/>
          <p:nvPr/>
        </p:nvSpPr>
        <p:spPr>
          <a:xfrm>
            <a:off x="1034850" y="1214900"/>
            <a:ext cx="5157000" cy="4848600"/>
          </a:xfrm>
          <a:prstGeom prst="rect">
            <a:avLst/>
          </a:prstGeom>
          <a:noFill/>
          <a:ln>
            <a:noFill/>
          </a:ln>
        </p:spPr>
        <p:txBody>
          <a:bodyPr anchorCtr="0" anchor="t" bIns="0" lIns="0" spcFirstLastPara="1" rIns="0" wrap="square" tIns="0">
            <a:spAutoFit/>
          </a:bodyPr>
          <a:lstStyle/>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Корпоративные сервисы</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Метафорические карты</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SzPts val="2400"/>
              <a:buAutoNum type="arabicPeriod"/>
            </a:pPr>
            <a:r>
              <a:rPr lang="ru-RU" sz="2400" u="sng">
                <a:solidFill>
                  <a:schemeClr val="hlink"/>
                </a:solidFill>
                <a:hlinkClick r:id="rId5"/>
              </a:rPr>
              <a:t>Рулетка</a:t>
            </a:r>
            <a:endParaRPr sz="2400"/>
          </a:p>
          <a:p>
            <a:pPr indent="-381000" lvl="0" marL="457200" marR="0" rtl="0" algn="l">
              <a:lnSpc>
                <a:spcPct val="100000"/>
              </a:lnSpc>
              <a:spcBef>
                <a:spcPts val="1000"/>
              </a:spcBef>
              <a:spcAft>
                <a:spcPts val="0"/>
              </a:spcAft>
              <a:buClr>
                <a:srgbClr val="000000"/>
              </a:buClr>
              <a:buSzPts val="2400"/>
              <a:buFont typeface="Arial"/>
              <a:buAutoNum type="arabicPeriod"/>
            </a:pPr>
            <a:r>
              <a:rPr lang="ru-RU" sz="2400"/>
              <a:t>Санта</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Конкурсы</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Баллы</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Предсказания</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Мячики, любые предметы</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Жесты</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AutoNum type="arabicPeriod"/>
            </a:pPr>
            <a:r>
              <a:rPr b="0" i="0" lang="ru-RU" sz="2400" u="none" cap="none" strike="noStrike">
                <a:solidFill>
                  <a:srgbClr val="000000"/>
                </a:solidFill>
                <a:latin typeface="Arial"/>
                <a:ea typeface="Arial"/>
                <a:cs typeface="Arial"/>
                <a:sym typeface="Arial"/>
              </a:rPr>
              <a:t>Кубики историй</a:t>
            </a:r>
            <a:endParaRPr b="0" i="0" sz="2400" u="none" cap="none" strike="noStrike">
              <a:solidFill>
                <a:srgbClr val="000000"/>
              </a:solidFill>
              <a:latin typeface="Arial"/>
              <a:ea typeface="Arial"/>
              <a:cs typeface="Arial"/>
              <a:sym typeface="Arial"/>
            </a:endParaRPr>
          </a:p>
        </p:txBody>
      </p:sp>
      <p:pic>
        <p:nvPicPr>
          <p:cNvPr id="1017" name="Google Shape;1017;g21e19deb98f_0_888"/>
          <p:cNvPicPr preferRelativeResize="0"/>
          <p:nvPr/>
        </p:nvPicPr>
        <p:blipFill rotWithShape="1">
          <a:blip r:embed="rId6">
            <a:alphaModFix/>
          </a:blip>
          <a:srcRect b="0" l="0" r="0" t="0"/>
          <a:stretch/>
        </p:blipFill>
        <p:spPr>
          <a:xfrm>
            <a:off x="7234550" y="1437196"/>
            <a:ext cx="3947991" cy="3822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g21e73bcb394_0_434"/>
          <p:cNvSpPr txBox="1"/>
          <p:nvPr/>
        </p:nvSpPr>
        <p:spPr>
          <a:xfrm>
            <a:off x="3476732" y="3373425"/>
            <a:ext cx="7054500" cy="7389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ФАСИЛИТАЦИЯ</a:t>
            </a:r>
            <a:endParaRPr b="1" sz="4800">
              <a:solidFill>
                <a:schemeClr val="dk1"/>
              </a:solidFill>
              <a:latin typeface="Arial Black"/>
              <a:ea typeface="Arial Black"/>
              <a:cs typeface="Arial Black"/>
              <a:sym typeface="Arial Black"/>
            </a:endParaRPr>
          </a:p>
        </p:txBody>
      </p:sp>
      <p:pic>
        <p:nvPicPr>
          <p:cNvPr id="1023" name="Google Shape;1023;g21e73bcb394_0_43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024" name="Google Shape;1024;g21e73bcb394_0_434"/>
          <p:cNvGrpSpPr/>
          <p:nvPr/>
        </p:nvGrpSpPr>
        <p:grpSpPr>
          <a:xfrm rot="-5400000">
            <a:off x="7017473" y="916931"/>
            <a:ext cx="89724" cy="7171497"/>
            <a:chOff x="9716426" y="4499789"/>
            <a:chExt cx="100565" cy="930300"/>
          </a:xfrm>
        </p:grpSpPr>
        <p:sp>
          <p:nvSpPr>
            <p:cNvPr id="1025" name="Google Shape;1025;g21e73bcb394_0_43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26" name="Google Shape;1026;g21e73bcb394_0_43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27" name="Google Shape;1027;g21e73bcb394_0_434"/>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028" name="Google Shape;1028;g21e73bcb394_0_434"/>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32" name="Shape 1032"/>
        <p:cNvGrpSpPr/>
        <p:nvPr/>
      </p:nvGrpSpPr>
      <p:grpSpPr>
        <a:xfrm>
          <a:off x="0" y="0"/>
          <a:ext cx="0" cy="0"/>
          <a:chOff x="0" y="0"/>
          <a:chExt cx="0" cy="0"/>
        </a:xfrm>
      </p:grpSpPr>
      <p:sp>
        <p:nvSpPr>
          <p:cNvPr id="1033" name="Google Shape;1033;g21e73bcb394_0_44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ОПРЕДЕЛЕНИЕ</a:t>
            </a:r>
            <a:endParaRPr i="0" sz="1400" u="none" cap="none" strike="noStrike">
              <a:solidFill>
                <a:srgbClr val="000000"/>
              </a:solidFill>
            </a:endParaRPr>
          </a:p>
        </p:txBody>
      </p:sp>
      <p:grpSp>
        <p:nvGrpSpPr>
          <p:cNvPr id="1034" name="Google Shape;1034;g21e73bcb394_0_443"/>
          <p:cNvGrpSpPr/>
          <p:nvPr/>
        </p:nvGrpSpPr>
        <p:grpSpPr>
          <a:xfrm rot="-5400000">
            <a:off x="3571126" y="-2501582"/>
            <a:ext cx="84454" cy="6588292"/>
            <a:chOff x="9716426" y="4499789"/>
            <a:chExt cx="100565" cy="930300"/>
          </a:xfrm>
        </p:grpSpPr>
        <p:sp>
          <p:nvSpPr>
            <p:cNvPr id="1035" name="Google Shape;1035;g21e73bcb394_0_44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36" name="Google Shape;1036;g21e73bcb394_0_44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37" name="Google Shape;1037;g21e73bcb394_0_443"/>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38" name="Google Shape;1038;g21e73bcb394_0_443"/>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39" name="Google Shape;1039;g21e73bcb394_0_443"/>
          <p:cNvSpPr txBox="1"/>
          <p:nvPr/>
        </p:nvSpPr>
        <p:spPr>
          <a:xfrm>
            <a:off x="761975" y="1828300"/>
            <a:ext cx="63183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ru-RU" sz="3600"/>
              <a:t>Фасилитация — это набор инструментов и практик, которые позволяют эффективно организовать групповое обсуждение.</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3600" u="none" cap="none" strike="noStrike">
              <a:solidFill>
                <a:srgbClr val="000000"/>
              </a:solidFill>
              <a:latin typeface="Arial"/>
              <a:ea typeface="Arial"/>
              <a:cs typeface="Arial"/>
              <a:sym typeface="Arial"/>
            </a:endParaRPr>
          </a:p>
        </p:txBody>
      </p:sp>
      <p:pic>
        <p:nvPicPr>
          <p:cNvPr id="1040" name="Google Shape;1040;g21e73bcb394_0_443"/>
          <p:cNvPicPr preferRelativeResize="0"/>
          <p:nvPr/>
        </p:nvPicPr>
        <p:blipFill>
          <a:blip r:embed="rId5">
            <a:alphaModFix/>
          </a:blip>
          <a:stretch>
            <a:fillRect/>
          </a:stretch>
        </p:blipFill>
        <p:spPr>
          <a:xfrm>
            <a:off x="7776069" y="750325"/>
            <a:ext cx="4019005" cy="2678676"/>
          </a:xfrm>
          <a:prstGeom prst="rect">
            <a:avLst/>
          </a:prstGeom>
          <a:noFill/>
          <a:ln>
            <a:noFill/>
          </a:ln>
        </p:spPr>
      </p:pic>
      <p:pic>
        <p:nvPicPr>
          <p:cNvPr id="1041" name="Google Shape;1041;g21e73bcb394_0_443"/>
          <p:cNvPicPr preferRelativeResize="0"/>
          <p:nvPr/>
        </p:nvPicPr>
        <p:blipFill>
          <a:blip r:embed="rId6">
            <a:alphaModFix/>
          </a:blip>
          <a:stretch>
            <a:fillRect/>
          </a:stretch>
        </p:blipFill>
        <p:spPr>
          <a:xfrm>
            <a:off x="6808575" y="3429000"/>
            <a:ext cx="4175099" cy="27827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1e19deb98f_0_192"/>
          <p:cNvSpPr txBox="1"/>
          <p:nvPr/>
        </p:nvSpPr>
        <p:spPr>
          <a:xfrm>
            <a:off x="3465075" y="2634750"/>
            <a:ext cx="7461600" cy="15885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4800" u="none" cap="none" strike="noStrike">
                <a:solidFill>
                  <a:schemeClr val="dk1"/>
                </a:solidFill>
                <a:latin typeface="Arial Black"/>
                <a:ea typeface="Arial Black"/>
                <a:cs typeface="Arial Black"/>
                <a:sym typeface="Arial Black"/>
              </a:rPr>
              <a:t>ЧТО</a:t>
            </a:r>
            <a:r>
              <a:rPr b="1" lang="ru-RU" sz="4800">
                <a:solidFill>
                  <a:schemeClr val="dk1"/>
                </a:solidFill>
                <a:latin typeface="Arial Black"/>
                <a:ea typeface="Arial Black"/>
                <a:cs typeface="Arial Black"/>
                <a:sym typeface="Arial Black"/>
              </a:rPr>
              <a:t> БЫЛО НА ПЕРВОМ ВЕБИНАРЕ?</a:t>
            </a:r>
            <a:endParaRPr b="1" i="0" sz="4800" u="none" cap="none" strike="noStrike">
              <a:solidFill>
                <a:srgbClr val="000000"/>
              </a:solidFill>
              <a:latin typeface="Arial Black"/>
              <a:ea typeface="Arial Black"/>
              <a:cs typeface="Arial Black"/>
              <a:sym typeface="Arial Black"/>
            </a:endParaRPr>
          </a:p>
        </p:txBody>
      </p:sp>
      <p:pic>
        <p:nvPicPr>
          <p:cNvPr id="357" name="Google Shape;357;g21e19deb98f_0_19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358" name="Google Shape;358;g21e19deb98f_0_192"/>
          <p:cNvGrpSpPr/>
          <p:nvPr/>
        </p:nvGrpSpPr>
        <p:grpSpPr>
          <a:xfrm rot="-5400000">
            <a:off x="7274263" y="716611"/>
            <a:ext cx="84454" cy="7703256"/>
            <a:chOff x="9716426" y="4499789"/>
            <a:chExt cx="100565" cy="930300"/>
          </a:xfrm>
        </p:grpSpPr>
        <p:sp>
          <p:nvSpPr>
            <p:cNvPr id="359" name="Google Shape;359;g21e19deb98f_0_19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60" name="Google Shape;360;g21e19deb98f_0_19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361" name="Google Shape;361;g21e19deb98f_0_192"/>
          <p:cNvPicPr preferRelativeResize="0"/>
          <p:nvPr/>
        </p:nvPicPr>
        <p:blipFill rotWithShape="1">
          <a:blip r:embed="rId4">
            <a:alphaModFix/>
          </a:blip>
          <a:srcRect b="0" l="0" r="0" t="0"/>
          <a:stretch/>
        </p:blipFill>
        <p:spPr>
          <a:xfrm>
            <a:off x="11429903" y="6211800"/>
            <a:ext cx="491346" cy="492602"/>
          </a:xfrm>
          <a:prstGeom prst="rect">
            <a:avLst/>
          </a:prstGeom>
          <a:noFill/>
          <a:ln>
            <a:noFill/>
          </a:ln>
        </p:spPr>
      </p:pic>
      <p:pic>
        <p:nvPicPr>
          <p:cNvPr id="362" name="Google Shape;362;g21e19deb98f_0_192"/>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5" name="Shape 1045"/>
        <p:cNvGrpSpPr/>
        <p:nvPr/>
      </p:nvGrpSpPr>
      <p:grpSpPr>
        <a:xfrm>
          <a:off x="0" y="0"/>
          <a:ext cx="0" cy="0"/>
          <a:chOff x="0" y="0"/>
          <a:chExt cx="0" cy="0"/>
        </a:xfrm>
      </p:grpSpPr>
      <p:sp>
        <p:nvSpPr>
          <p:cNvPr id="1046" name="Google Shape;1046;g21e73bcb394_0_42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MeWeUs</a:t>
            </a:r>
            <a:endParaRPr i="0" sz="1400" u="none" cap="none" strike="noStrike">
              <a:solidFill>
                <a:srgbClr val="000000"/>
              </a:solidFill>
            </a:endParaRPr>
          </a:p>
        </p:txBody>
      </p:sp>
      <p:grpSp>
        <p:nvGrpSpPr>
          <p:cNvPr id="1047" name="Google Shape;1047;g21e73bcb394_0_423"/>
          <p:cNvGrpSpPr/>
          <p:nvPr/>
        </p:nvGrpSpPr>
        <p:grpSpPr>
          <a:xfrm rot="-5400000">
            <a:off x="3571126" y="-2501582"/>
            <a:ext cx="84454" cy="6588292"/>
            <a:chOff x="9716426" y="4499789"/>
            <a:chExt cx="100565" cy="930300"/>
          </a:xfrm>
        </p:grpSpPr>
        <p:sp>
          <p:nvSpPr>
            <p:cNvPr id="1048" name="Google Shape;1048;g21e73bcb394_0_42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49" name="Google Shape;1049;g21e73bcb394_0_42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50" name="Google Shape;1050;g21e73bcb394_0_423"/>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51" name="Google Shape;1051;g21e73bcb394_0_423"/>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52" name="Google Shape;1052;g21e73bcb394_0_423"/>
          <p:cNvSpPr txBox="1"/>
          <p:nvPr/>
        </p:nvSpPr>
        <p:spPr>
          <a:xfrm>
            <a:off x="928700" y="1317000"/>
            <a:ext cx="9819600" cy="4802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ru-RU" sz="2000" u="none" cap="none" strike="noStrike">
                <a:solidFill>
                  <a:srgbClr val="000000"/>
                </a:solidFill>
                <a:latin typeface="Arial"/>
                <a:ea typeface="Arial"/>
                <a:cs typeface="Arial"/>
                <a:sym typeface="Arial"/>
              </a:rPr>
              <a:t>MeWeUs (в переводе с английского — мне, мы, нам) — это инструмент, который является составной частью для многих других инструментов фасилитации.</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ru-RU" sz="2000" u="none" cap="none" strike="noStrike">
                <a:solidFill>
                  <a:srgbClr val="000000"/>
                </a:solidFill>
                <a:latin typeface="Arial"/>
                <a:ea typeface="Arial"/>
                <a:cs typeface="Arial"/>
                <a:sym typeface="Arial"/>
              </a:rPr>
              <a:t>Инструмент, который помогает вовлечь в диалог всех, в том числе, самых пассивных и сделать групповое обсуждение конкретным и плодотворным.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ru-RU" sz="2000" u="none" cap="none" strike="noStrike">
                <a:solidFill>
                  <a:srgbClr val="000000"/>
                </a:solidFill>
                <a:latin typeface="Arial"/>
                <a:ea typeface="Arial"/>
                <a:cs typeface="Arial"/>
                <a:sym typeface="Arial"/>
              </a:rPr>
              <a:t>Применение:</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Исследование ситуации</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Обмен мнениями</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Поиск решения</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Мозговой штурм</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Формирование коллективного опыта, знаний</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Подведение итогов</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56" name="Shape 1056"/>
        <p:cNvGrpSpPr/>
        <p:nvPr/>
      </p:nvGrpSpPr>
      <p:grpSpPr>
        <a:xfrm>
          <a:off x="0" y="0"/>
          <a:ext cx="0" cy="0"/>
          <a:chOff x="0" y="0"/>
          <a:chExt cx="0" cy="0"/>
        </a:xfrm>
      </p:grpSpPr>
      <p:sp>
        <p:nvSpPr>
          <p:cNvPr id="1057" name="Google Shape;1057;g21e19deb98f_0_87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ЭТАПЫ РАБОТЫ</a:t>
            </a:r>
            <a:endParaRPr i="0" sz="1400" u="none" cap="none" strike="noStrike">
              <a:solidFill>
                <a:srgbClr val="000000"/>
              </a:solidFill>
            </a:endParaRPr>
          </a:p>
        </p:txBody>
      </p:sp>
      <p:grpSp>
        <p:nvGrpSpPr>
          <p:cNvPr id="1058" name="Google Shape;1058;g21e19deb98f_0_877"/>
          <p:cNvGrpSpPr/>
          <p:nvPr/>
        </p:nvGrpSpPr>
        <p:grpSpPr>
          <a:xfrm rot="-5400000">
            <a:off x="3571126" y="-2501582"/>
            <a:ext cx="84454" cy="6588292"/>
            <a:chOff x="9716426" y="4499789"/>
            <a:chExt cx="100565" cy="930300"/>
          </a:xfrm>
        </p:grpSpPr>
        <p:sp>
          <p:nvSpPr>
            <p:cNvPr id="1059" name="Google Shape;1059;g21e19deb98f_0_87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60" name="Google Shape;1060;g21e19deb98f_0_87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61" name="Google Shape;1061;g21e19deb98f_0_877"/>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62" name="Google Shape;1062;g21e19deb98f_0_877"/>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63" name="Google Shape;1063;g21e19deb98f_0_877"/>
          <p:cNvSpPr txBox="1"/>
          <p:nvPr/>
        </p:nvSpPr>
        <p:spPr>
          <a:xfrm>
            <a:off x="697400" y="1055400"/>
            <a:ext cx="10732500" cy="515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ru-RU" sz="1700" u="none" cap="none" strike="noStrike">
                <a:solidFill>
                  <a:srgbClr val="000000"/>
                </a:solidFill>
                <a:latin typeface="Arial"/>
                <a:ea typeface="Arial"/>
                <a:cs typeface="Arial"/>
                <a:sym typeface="Arial"/>
              </a:rPr>
              <a:t>Me -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Каждый участник формулирует свое мнение по предложенной теме и записывает свои мысли.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Все свои соображения участники записывают  на стикерах.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Для индивидуальной работы необходима тишина, чтобы участники  могли собраться с мыслями.</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ru-RU" sz="1700" u="none" cap="none" strike="noStrike">
                <a:solidFill>
                  <a:srgbClr val="000000"/>
                </a:solidFill>
                <a:latin typeface="Arial"/>
                <a:ea typeface="Arial"/>
                <a:cs typeface="Arial"/>
                <a:sym typeface="Arial"/>
              </a:rPr>
              <a:t>We -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Далее происходит обмен мнениями в небольших группах, все участники получают возможность понять и принять отличные от них точки зрения.</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Оптимальные группы - от 2 до 4 человек, т.к. в малых группах коммуникации идут быстрее.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Основная задача второго этапа — собрать все мнения воедино. Поэтому в конце обсуждения важно, чтобы участники зафиксировали результат своей работы на флипчарте либо на стикерах. Одна причина - один стикер.</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ru-RU" sz="1700" u="none" cap="none" strike="noStrike">
                <a:solidFill>
                  <a:srgbClr val="000000"/>
                </a:solidFill>
                <a:latin typeface="Arial"/>
                <a:ea typeface="Arial"/>
                <a:cs typeface="Arial"/>
                <a:sym typeface="Arial"/>
              </a:rPr>
              <a:t>Us -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На этом  этапе рассматривается весь спектр мнений, которые были высказаны в малых группах, и складывается общая,  картина. То есть малые группы предъявляют результаты своей работы.</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ru-RU" sz="1700" u="none" cap="none" strike="noStrike">
                <a:solidFill>
                  <a:srgbClr val="000000"/>
                </a:solidFill>
                <a:latin typeface="Arial"/>
                <a:ea typeface="Arial"/>
                <a:cs typeface="Arial"/>
                <a:sym typeface="Arial"/>
              </a:rPr>
              <a:t>Процесс идет по принципу дополнения.</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67" name="Shape 1067"/>
        <p:cNvGrpSpPr/>
        <p:nvPr/>
      </p:nvGrpSpPr>
      <p:grpSpPr>
        <a:xfrm>
          <a:off x="0" y="0"/>
          <a:ext cx="0" cy="0"/>
          <a:chOff x="0" y="0"/>
          <a:chExt cx="0" cy="0"/>
        </a:xfrm>
      </p:grpSpPr>
      <p:sp>
        <p:nvSpPr>
          <p:cNvPr id="1068" name="Google Shape;1068;g21e19deb98f_0_932"/>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ОРИП</a:t>
            </a:r>
            <a:endParaRPr i="0" sz="1400" u="none" cap="none" strike="noStrike">
              <a:solidFill>
                <a:srgbClr val="000000"/>
              </a:solidFill>
            </a:endParaRPr>
          </a:p>
        </p:txBody>
      </p:sp>
      <p:grpSp>
        <p:nvGrpSpPr>
          <p:cNvPr id="1069" name="Google Shape;1069;g21e19deb98f_0_932"/>
          <p:cNvGrpSpPr/>
          <p:nvPr/>
        </p:nvGrpSpPr>
        <p:grpSpPr>
          <a:xfrm rot="-5400000">
            <a:off x="3571126" y="-2501582"/>
            <a:ext cx="84454" cy="6588292"/>
            <a:chOff x="9716426" y="4499789"/>
            <a:chExt cx="100565" cy="930300"/>
          </a:xfrm>
        </p:grpSpPr>
        <p:sp>
          <p:nvSpPr>
            <p:cNvPr id="1070" name="Google Shape;1070;g21e19deb98f_0_93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71" name="Google Shape;1071;g21e19deb98f_0_93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72" name="Google Shape;1072;g21e19deb98f_0_932"/>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73" name="Google Shape;1073;g21e19deb98f_0_932"/>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74" name="Google Shape;1074;g21e19deb98f_0_932"/>
          <p:cNvSpPr txBox="1"/>
          <p:nvPr/>
        </p:nvSpPr>
        <p:spPr>
          <a:xfrm>
            <a:off x="933250" y="5838350"/>
            <a:ext cx="745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RU" sz="1800" u="sng">
                <a:solidFill>
                  <a:schemeClr val="hlink"/>
                </a:solidFill>
                <a:hlinkClick r:id="rId5"/>
              </a:rPr>
              <a:t>ОРИП “Искусство сфокусированной беседы”</a:t>
            </a:r>
            <a:endParaRPr sz="1800"/>
          </a:p>
        </p:txBody>
      </p:sp>
      <p:sp>
        <p:nvSpPr>
          <p:cNvPr id="1075" name="Google Shape;1075;g21e19deb98f_0_932"/>
          <p:cNvSpPr txBox="1"/>
          <p:nvPr/>
        </p:nvSpPr>
        <p:spPr>
          <a:xfrm>
            <a:off x="917600" y="1186713"/>
            <a:ext cx="10732500" cy="451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1" i="0" lang="ru-RU" sz="1900" u="none" cap="none" strike="noStrike">
                <a:solidFill>
                  <a:srgbClr val="000000"/>
                </a:solidFill>
                <a:latin typeface="Arial"/>
                <a:ea typeface="Arial"/>
                <a:cs typeface="Arial"/>
                <a:sym typeface="Arial"/>
              </a:rPr>
              <a:t>Инструмент ОРИП</a:t>
            </a:r>
            <a:endParaRPr b="1" i="0" sz="19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1"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Это метод сфокусированной беседы.</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Это мощный способ сделать так, чтобы любая группа людей подробно исследовала любую тему и пришла к ценному результату.</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Для решения серьезных проблем и задач сообщество необходимо вывести на сфокусированное, вовлеченное и продуктивное обсуждение. Добиться этого можно с помощью воронки вопросов, построенных по  ОРИП-модели.</a:t>
            </a:r>
            <a:endParaRPr b="0" i="0" sz="19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1" i="0" lang="ru-RU" sz="1900" u="none" cap="none" strike="noStrike">
                <a:solidFill>
                  <a:srgbClr val="000000"/>
                </a:solidFill>
                <a:latin typeface="Arial"/>
                <a:ea typeface="Arial"/>
                <a:cs typeface="Arial"/>
                <a:sym typeface="Arial"/>
              </a:rPr>
              <a:t>ОРИП-модель</a:t>
            </a:r>
            <a:r>
              <a:rPr b="0" i="0" lang="ru-RU" sz="1900" u="none" cap="none" strike="noStrike">
                <a:solidFill>
                  <a:srgbClr val="000000"/>
                </a:solidFill>
                <a:latin typeface="Arial"/>
                <a:ea typeface="Arial"/>
                <a:cs typeface="Arial"/>
                <a:sym typeface="Arial"/>
              </a:rPr>
              <a:t> — это 4-уровневая модель человеческого поведения, которая учитывает, как люди реагируют друг на друга и на своё окружение, как они учатся, принимают решения и чем руководствуются в действиях</a:t>
            </a:r>
            <a:r>
              <a:rPr b="1" i="0" lang="ru-RU" sz="1900" u="none" cap="none" strike="noStrike">
                <a:solidFill>
                  <a:srgbClr val="000000"/>
                </a:solidFill>
                <a:latin typeface="Arial"/>
                <a:ea typeface="Arial"/>
                <a:cs typeface="Arial"/>
                <a:sym typeface="Arial"/>
              </a:rPr>
              <a:t>.</a:t>
            </a:r>
            <a:endParaRPr b="1" i="0" sz="19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9" name="Shape 1079"/>
        <p:cNvGrpSpPr/>
        <p:nvPr/>
      </p:nvGrpSpPr>
      <p:grpSpPr>
        <a:xfrm>
          <a:off x="0" y="0"/>
          <a:ext cx="0" cy="0"/>
          <a:chOff x="0" y="0"/>
          <a:chExt cx="0" cy="0"/>
        </a:xfrm>
      </p:grpSpPr>
      <p:sp>
        <p:nvSpPr>
          <p:cNvPr id="1080" name="Google Shape;1080;g21e73bcb394_0_456"/>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ОРИП</a:t>
            </a:r>
            <a:endParaRPr i="0" sz="1400" u="none" cap="none" strike="noStrike">
              <a:solidFill>
                <a:srgbClr val="000000"/>
              </a:solidFill>
            </a:endParaRPr>
          </a:p>
        </p:txBody>
      </p:sp>
      <p:grpSp>
        <p:nvGrpSpPr>
          <p:cNvPr id="1081" name="Google Shape;1081;g21e73bcb394_0_456"/>
          <p:cNvGrpSpPr/>
          <p:nvPr/>
        </p:nvGrpSpPr>
        <p:grpSpPr>
          <a:xfrm rot="-5400000">
            <a:off x="3571126" y="-2501582"/>
            <a:ext cx="84454" cy="6588292"/>
            <a:chOff x="9716426" y="4499789"/>
            <a:chExt cx="100565" cy="930300"/>
          </a:xfrm>
        </p:grpSpPr>
        <p:sp>
          <p:nvSpPr>
            <p:cNvPr id="1082" name="Google Shape;1082;g21e73bcb394_0_456"/>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83" name="Google Shape;1083;g21e73bcb394_0_456"/>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84" name="Google Shape;1084;g21e73bcb394_0_456"/>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85" name="Google Shape;1085;g21e73bcb394_0_456"/>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86" name="Google Shape;1086;g21e73bcb394_0_456"/>
          <p:cNvSpPr txBox="1"/>
          <p:nvPr/>
        </p:nvSpPr>
        <p:spPr>
          <a:xfrm>
            <a:off x="520725" y="1165150"/>
            <a:ext cx="4859100" cy="4094400"/>
          </a:xfrm>
          <a:prstGeom prst="rect">
            <a:avLst/>
          </a:prstGeom>
          <a:noFill/>
          <a:ln>
            <a:noFill/>
          </a:ln>
        </p:spPr>
        <p:txBody>
          <a:bodyPr anchorCtr="0" anchor="t" bIns="0" lIns="0" spcFirstLastPara="1" rIns="0" wrap="square" tIns="0">
            <a:spAutoFit/>
          </a:bodyPr>
          <a:lstStyle/>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Получить набор разнообразных точек зрения,</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Оценить эффективность какой-либо деятельности,</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Подвести итоги периода или конференции,</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Обдумать презентацию или мастер-класс,</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Отметить успехи проекта,</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Скорректировать работу по проекту,</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100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Подвести итоги периода или конференции.</a:t>
            </a:r>
            <a:endParaRPr b="0" i="0" sz="1800" u="none" cap="none" strike="noStrike">
              <a:solidFill>
                <a:srgbClr val="000000"/>
              </a:solidFill>
              <a:latin typeface="Arial"/>
              <a:ea typeface="Arial"/>
              <a:cs typeface="Arial"/>
              <a:sym typeface="Arial"/>
            </a:endParaRPr>
          </a:p>
        </p:txBody>
      </p:sp>
      <p:sp>
        <p:nvSpPr>
          <p:cNvPr id="1087" name="Google Shape;1087;g21e73bcb394_0_456"/>
          <p:cNvSpPr txBox="1"/>
          <p:nvPr/>
        </p:nvSpPr>
        <p:spPr>
          <a:xfrm>
            <a:off x="6784485" y="1165150"/>
            <a:ext cx="4719600" cy="3391500"/>
          </a:xfrm>
          <a:prstGeom prst="rect">
            <a:avLst/>
          </a:prstGeom>
          <a:noFill/>
          <a:ln>
            <a:noFill/>
          </a:ln>
        </p:spPr>
        <p:txBody>
          <a:bodyPr anchorCtr="0" anchor="t" bIns="0" lIns="0" spcFirstLastPara="1" rIns="0" wrap="square" tIns="0">
            <a:spAutoFit/>
          </a:bodyPr>
          <a:lstStyle/>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Старт совещания,</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Собрать информацию для проекта,</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Обсудить сложный вопрос,</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Подготовиться к решению проблем,</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Найти выход из конфликтных ситуаций,</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Подготовить группу к совместной работе,</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Подготовить отчет,</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1000"/>
              </a:spcAft>
              <a:buClr>
                <a:srgbClr val="000000"/>
              </a:buClr>
              <a:buSzPts val="1800"/>
              <a:buFont typeface="Arial"/>
              <a:buChar char="●"/>
            </a:pPr>
            <a:r>
              <a:rPr b="0" i="0" lang="ru-RU" sz="1800" u="none" cap="none" strike="noStrike">
                <a:solidFill>
                  <a:srgbClr val="000000"/>
                </a:solidFill>
                <a:latin typeface="Arial"/>
                <a:ea typeface="Arial"/>
                <a:cs typeface="Arial"/>
                <a:sym typeface="Arial"/>
              </a:rPr>
              <a:t>Создать план работы.</a:t>
            </a:r>
            <a:endParaRPr b="0" i="0" sz="1800" u="none" cap="none" strike="noStrike">
              <a:solidFill>
                <a:srgbClr val="000000"/>
              </a:solidFill>
              <a:latin typeface="Arial"/>
              <a:ea typeface="Arial"/>
              <a:cs typeface="Arial"/>
              <a:sym typeface="Arial"/>
            </a:endParaRPr>
          </a:p>
        </p:txBody>
      </p:sp>
      <p:sp>
        <p:nvSpPr>
          <p:cNvPr id="1088" name="Google Shape;1088;g21e73bcb394_0_456"/>
          <p:cNvSpPr txBox="1"/>
          <p:nvPr/>
        </p:nvSpPr>
        <p:spPr>
          <a:xfrm>
            <a:off x="600600" y="5704975"/>
            <a:ext cx="745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RU" sz="1800" u="sng">
                <a:solidFill>
                  <a:schemeClr val="hlink"/>
                </a:solidFill>
                <a:hlinkClick r:id="rId5"/>
              </a:rPr>
              <a:t>ОРИП “Искусство сфокусированной беседы”</a:t>
            </a:r>
            <a:endParaRPr sz="1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92" name="Shape 1092"/>
        <p:cNvGrpSpPr/>
        <p:nvPr/>
      </p:nvGrpSpPr>
      <p:grpSpPr>
        <a:xfrm>
          <a:off x="0" y="0"/>
          <a:ext cx="0" cy="0"/>
          <a:chOff x="0" y="0"/>
          <a:chExt cx="0" cy="0"/>
        </a:xfrm>
      </p:grpSpPr>
      <p:sp>
        <p:nvSpPr>
          <p:cNvPr id="1093" name="Google Shape;1093;g21e19deb98f_0_94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ПРИМЕРЫ </a:t>
            </a:r>
            <a:r>
              <a:rPr b="1" lang="ru-RU" sz="3200">
                <a:solidFill>
                  <a:schemeClr val="dk1"/>
                </a:solidFill>
              </a:rPr>
              <a:t>ОРИП</a:t>
            </a:r>
            <a:endParaRPr i="0" sz="1400" u="none" cap="none" strike="noStrike">
              <a:solidFill>
                <a:srgbClr val="000000"/>
              </a:solidFill>
            </a:endParaRPr>
          </a:p>
        </p:txBody>
      </p:sp>
      <p:grpSp>
        <p:nvGrpSpPr>
          <p:cNvPr id="1094" name="Google Shape;1094;g21e19deb98f_0_944"/>
          <p:cNvGrpSpPr/>
          <p:nvPr/>
        </p:nvGrpSpPr>
        <p:grpSpPr>
          <a:xfrm rot="-5400000">
            <a:off x="3571126" y="-2501582"/>
            <a:ext cx="84454" cy="6588292"/>
            <a:chOff x="9716426" y="4499789"/>
            <a:chExt cx="100565" cy="930300"/>
          </a:xfrm>
        </p:grpSpPr>
        <p:sp>
          <p:nvSpPr>
            <p:cNvPr id="1095" name="Google Shape;1095;g21e19deb98f_0_94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96" name="Google Shape;1096;g21e19deb98f_0_94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097" name="Google Shape;1097;g21e19deb98f_0_944"/>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098" name="Google Shape;1098;g21e19deb98f_0_944"/>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099" name="Google Shape;1099;g21e19deb98f_0_944"/>
          <p:cNvSpPr txBox="1"/>
          <p:nvPr/>
        </p:nvSpPr>
        <p:spPr>
          <a:xfrm>
            <a:off x="484925" y="1576425"/>
            <a:ext cx="5102400" cy="175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О — Что сделали?</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Р — Что получилось отлично? Где были трудности?</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И — Что и как можно улучшить?</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П — Какие планы на следующий месяц? Какая нужно поддержка или помощь?</a:t>
            </a:r>
            <a:endParaRPr b="0" i="0" sz="1900" u="none" cap="none" strike="noStrike">
              <a:solidFill>
                <a:srgbClr val="000000"/>
              </a:solidFill>
              <a:latin typeface="Arial"/>
              <a:ea typeface="Arial"/>
              <a:cs typeface="Arial"/>
              <a:sym typeface="Arial"/>
            </a:endParaRPr>
          </a:p>
        </p:txBody>
      </p:sp>
      <p:sp>
        <p:nvSpPr>
          <p:cNvPr id="1100" name="Google Shape;1100;g21e19deb98f_0_944"/>
          <p:cNvSpPr txBox="1"/>
          <p:nvPr/>
        </p:nvSpPr>
        <p:spPr>
          <a:xfrm>
            <a:off x="6508427" y="1576425"/>
            <a:ext cx="4843800" cy="146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О — Что запомнилось?</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Р — Что было наиболее интересно?</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И — Как и где это можно применить?</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П — Какие вопросы в рамках темы стоит обсудить?</a:t>
            </a:r>
            <a:endParaRPr b="0" i="0" sz="1900" u="none" cap="none" strike="noStrike">
              <a:solidFill>
                <a:srgbClr val="000000"/>
              </a:solidFill>
              <a:latin typeface="Arial"/>
              <a:ea typeface="Arial"/>
              <a:cs typeface="Arial"/>
              <a:sym typeface="Arial"/>
            </a:endParaRPr>
          </a:p>
        </p:txBody>
      </p:sp>
      <p:sp>
        <p:nvSpPr>
          <p:cNvPr id="1101" name="Google Shape;1101;g21e19deb98f_0_944"/>
          <p:cNvSpPr txBox="1"/>
          <p:nvPr/>
        </p:nvSpPr>
        <p:spPr>
          <a:xfrm>
            <a:off x="3369607" y="4202145"/>
            <a:ext cx="48438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О — Наши цели?</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Р — Что мешает достижению?</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И — Поиск идей для достижения цели.</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ru-RU" sz="1900" u="none" cap="none" strike="noStrike">
                <a:solidFill>
                  <a:srgbClr val="000000"/>
                </a:solidFill>
                <a:latin typeface="Arial"/>
                <a:ea typeface="Arial"/>
                <a:cs typeface="Arial"/>
                <a:sym typeface="Arial"/>
              </a:rPr>
              <a:t>П — Дорожная карта</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05" name="Shape 1105"/>
        <p:cNvGrpSpPr/>
        <p:nvPr/>
      </p:nvGrpSpPr>
      <p:grpSpPr>
        <a:xfrm>
          <a:off x="0" y="0"/>
          <a:ext cx="0" cy="0"/>
          <a:chOff x="0" y="0"/>
          <a:chExt cx="0" cy="0"/>
        </a:xfrm>
      </p:grpSpPr>
      <p:sp>
        <p:nvSpPr>
          <p:cNvPr id="1106" name="Google Shape;1106;g21e19deb98f_0_91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ЗАВЕРШЕНИЕ</a:t>
            </a:r>
            <a:endParaRPr i="0" sz="1400" u="none" cap="none" strike="noStrike">
              <a:solidFill>
                <a:srgbClr val="000000"/>
              </a:solidFill>
            </a:endParaRPr>
          </a:p>
        </p:txBody>
      </p:sp>
      <p:grpSp>
        <p:nvGrpSpPr>
          <p:cNvPr id="1107" name="Google Shape;1107;g21e19deb98f_0_910"/>
          <p:cNvGrpSpPr/>
          <p:nvPr/>
        </p:nvGrpSpPr>
        <p:grpSpPr>
          <a:xfrm rot="-5400000">
            <a:off x="3571126" y="-2501582"/>
            <a:ext cx="84454" cy="6588292"/>
            <a:chOff x="9716426" y="4499789"/>
            <a:chExt cx="100565" cy="930300"/>
          </a:xfrm>
        </p:grpSpPr>
        <p:sp>
          <p:nvSpPr>
            <p:cNvPr id="1108" name="Google Shape;1108;g21e19deb98f_0_91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09" name="Google Shape;1109;g21e19deb98f_0_91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110" name="Google Shape;1110;g21e19deb98f_0_910"/>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111" name="Google Shape;1111;g21e19deb98f_0_910"/>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112" name="Google Shape;1112;g21e19deb98f_0_910"/>
          <p:cNvSpPr txBox="1"/>
          <p:nvPr/>
        </p:nvSpPr>
        <p:spPr>
          <a:xfrm>
            <a:off x="900325" y="1150425"/>
            <a:ext cx="9281100" cy="5011800"/>
          </a:xfrm>
          <a:prstGeom prst="rect">
            <a:avLst/>
          </a:prstGeom>
          <a:noFill/>
          <a:ln>
            <a:noFill/>
          </a:ln>
        </p:spPr>
        <p:txBody>
          <a:bodyPr anchorCtr="0" anchor="t" bIns="0" lIns="0" spcFirstLastPara="1" rIns="0" wrap="square" tIns="0">
            <a:spAutoFit/>
          </a:bodyPr>
          <a:lstStyle/>
          <a:p>
            <a:pPr indent="-368300" lvl="0" marL="457200" marR="0" rtl="0" algn="l">
              <a:lnSpc>
                <a:spcPct val="115000"/>
              </a:lnSpc>
              <a:spcBef>
                <a:spcPts val="1000"/>
              </a:spcBef>
              <a:spcAft>
                <a:spcPts val="0"/>
              </a:spcAft>
              <a:buSzPts val="2200"/>
              <a:buChar char="●"/>
            </a:pPr>
            <a:r>
              <a:rPr lang="ru-RU" sz="2200"/>
              <a:t>Выделите достаточно времени на завершение</a:t>
            </a:r>
            <a:endParaRPr sz="2200"/>
          </a:p>
          <a:p>
            <a:pPr indent="-368300" lvl="0" marL="457200" marR="0" rtl="0" algn="l">
              <a:lnSpc>
                <a:spcPct val="115000"/>
              </a:lnSpc>
              <a:spcBef>
                <a:spcPts val="0"/>
              </a:spcBef>
              <a:spcAft>
                <a:spcPts val="0"/>
              </a:spcAft>
              <a:buSzPts val="2200"/>
              <a:buChar char="●"/>
            </a:pPr>
            <a:r>
              <a:rPr lang="ru-RU" sz="2200"/>
              <a:t>Создайте яркое завершение</a:t>
            </a:r>
            <a:endParaRPr sz="2200"/>
          </a:p>
          <a:p>
            <a:pPr indent="-368300" lvl="0" marL="457200" marR="0" rtl="0" algn="l">
              <a:lnSpc>
                <a:spcPct val="115000"/>
              </a:lnSpc>
              <a:spcBef>
                <a:spcPts val="0"/>
              </a:spcBef>
              <a:spcAft>
                <a:spcPts val="0"/>
              </a:spcAft>
              <a:buSzPts val="2200"/>
              <a:buChar char="●"/>
            </a:pPr>
            <a:r>
              <a:rPr lang="ru-RU" sz="2200"/>
              <a:t>Спровоцируйте на положительные эмоции</a:t>
            </a:r>
            <a:endParaRPr sz="2200"/>
          </a:p>
          <a:p>
            <a:pPr indent="-368300" lvl="0" marL="457200" marR="0" rtl="0" algn="l">
              <a:lnSpc>
                <a:spcPct val="115000"/>
              </a:lnSpc>
              <a:spcBef>
                <a:spcPts val="0"/>
              </a:spcBef>
              <a:spcAft>
                <a:spcPts val="0"/>
              </a:spcAft>
              <a:buSzPts val="2200"/>
              <a:buChar char="●"/>
            </a:pPr>
            <a:r>
              <a:rPr lang="ru-RU" sz="2200"/>
              <a:t>Продумайте одно активное движение от всех</a:t>
            </a:r>
            <a:endParaRPr sz="2200"/>
          </a:p>
          <a:p>
            <a:pPr indent="-368300" lvl="0" marL="457200" marR="0" rtl="0" algn="l">
              <a:lnSpc>
                <a:spcPct val="115000"/>
              </a:lnSpc>
              <a:spcBef>
                <a:spcPts val="0"/>
              </a:spcBef>
              <a:spcAft>
                <a:spcPts val="0"/>
              </a:spcAft>
              <a:buSzPts val="2200"/>
              <a:buChar char="●"/>
            </a:pPr>
            <a:r>
              <a:rPr lang="ru-RU" sz="2200"/>
              <a:t>Аплодисменты</a:t>
            </a:r>
            <a:endParaRPr sz="2200"/>
          </a:p>
          <a:p>
            <a:pPr indent="-368300" lvl="0" marL="457200" marR="0" rtl="0" algn="l">
              <a:lnSpc>
                <a:spcPct val="115000"/>
              </a:lnSpc>
              <a:spcBef>
                <a:spcPts val="0"/>
              </a:spcBef>
              <a:spcAft>
                <a:spcPts val="0"/>
              </a:spcAft>
              <a:buSzPts val="2200"/>
              <a:buChar char="●"/>
            </a:pPr>
            <a:r>
              <a:rPr lang="ru-RU" sz="2200"/>
              <a:t>Поблагодарите всех от уборщицы до генерального</a:t>
            </a:r>
            <a:endParaRPr sz="2200"/>
          </a:p>
          <a:p>
            <a:pPr indent="-368300" lvl="0" marL="457200" marR="0" rtl="0" algn="l">
              <a:lnSpc>
                <a:spcPct val="115000"/>
              </a:lnSpc>
              <a:spcBef>
                <a:spcPts val="0"/>
              </a:spcBef>
              <a:spcAft>
                <a:spcPts val="0"/>
              </a:spcAft>
              <a:buSzPts val="2200"/>
              <a:buChar char="●"/>
            </a:pPr>
            <a:r>
              <a:rPr lang="ru-RU" sz="2200"/>
              <a:t>Выразите искреннее восхищение работой участниками</a:t>
            </a:r>
            <a:endParaRPr sz="2200"/>
          </a:p>
          <a:p>
            <a:pPr indent="-368300" lvl="0" marL="457200" marR="0" rtl="0" algn="l">
              <a:lnSpc>
                <a:spcPct val="115000"/>
              </a:lnSpc>
              <a:spcBef>
                <a:spcPts val="0"/>
              </a:spcBef>
              <a:spcAft>
                <a:spcPts val="0"/>
              </a:spcAft>
              <a:buSzPts val="2200"/>
              <a:buChar char="●"/>
            </a:pPr>
            <a:r>
              <a:rPr lang="ru-RU" sz="2200"/>
              <a:t>Пусть сами придумают креативное фото на память</a:t>
            </a:r>
            <a:endParaRPr sz="2200"/>
          </a:p>
          <a:p>
            <a:pPr indent="-368300" lvl="0" marL="457200" marR="0" rtl="0" algn="l">
              <a:lnSpc>
                <a:spcPct val="115000"/>
              </a:lnSpc>
              <a:spcBef>
                <a:spcPts val="0"/>
              </a:spcBef>
              <a:spcAft>
                <a:spcPts val="0"/>
              </a:spcAft>
              <a:buSzPts val="2200"/>
              <a:buChar char="●"/>
            </a:pPr>
            <a:r>
              <a:rPr lang="ru-RU" sz="2200"/>
              <a:t>Зафиксируйте отзывы</a:t>
            </a:r>
            <a:endParaRPr sz="2200"/>
          </a:p>
          <a:p>
            <a:pPr indent="-368300" lvl="0" marL="457200" marR="0" rtl="0" algn="l">
              <a:lnSpc>
                <a:spcPct val="115000"/>
              </a:lnSpc>
              <a:spcBef>
                <a:spcPts val="0"/>
              </a:spcBef>
              <a:spcAft>
                <a:spcPts val="0"/>
              </a:spcAft>
              <a:buSzPts val="2200"/>
              <a:buChar char="●"/>
            </a:pPr>
            <a:r>
              <a:rPr lang="ru-RU" sz="2200"/>
              <a:t>Рефлексия (ОРИП - метод сфокусированной беседы)</a:t>
            </a:r>
            <a:endParaRPr sz="2200"/>
          </a:p>
          <a:p>
            <a:pPr indent="-368300" lvl="0" marL="457200" marR="0" rtl="0" algn="l">
              <a:lnSpc>
                <a:spcPct val="115000"/>
              </a:lnSpc>
              <a:spcBef>
                <a:spcPts val="0"/>
              </a:spcBef>
              <a:spcAft>
                <a:spcPts val="0"/>
              </a:spcAft>
              <a:buSzPts val="2200"/>
              <a:buChar char="●"/>
            </a:pPr>
            <a:r>
              <a:rPr lang="ru-RU" sz="2200"/>
              <a:t>Итоги</a:t>
            </a:r>
            <a:endParaRPr sz="2200"/>
          </a:p>
          <a:p>
            <a:pPr indent="-368300" lvl="0" marL="457200" marR="0" rtl="0" algn="l">
              <a:lnSpc>
                <a:spcPct val="115000"/>
              </a:lnSpc>
              <a:spcBef>
                <a:spcPts val="0"/>
              </a:spcBef>
              <a:spcAft>
                <a:spcPts val="0"/>
              </a:spcAft>
              <a:buSzPts val="2200"/>
              <a:buChar char="●"/>
            </a:pPr>
            <a:r>
              <a:rPr lang="ru-RU" sz="2200"/>
              <a:t>Скриншоты экрана с людьми</a:t>
            </a:r>
            <a:endParaRPr sz="2200"/>
          </a:p>
          <a:p>
            <a:pPr indent="-368300" lvl="0" marL="457200" marR="0" rtl="0" algn="l">
              <a:lnSpc>
                <a:spcPct val="115000"/>
              </a:lnSpc>
              <a:spcBef>
                <a:spcPts val="0"/>
              </a:spcBef>
              <a:spcAft>
                <a:spcPts val="0"/>
              </a:spcAft>
              <a:buSzPts val="2200"/>
              <a:buChar char="●"/>
            </a:pPr>
            <a:r>
              <a:rPr lang="ru-RU" sz="2200"/>
              <a:t>Что будет дальше и когда это будет?</a:t>
            </a:r>
            <a:endParaRPr sz="2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g21e19deb98f_0_999"/>
          <p:cNvSpPr/>
          <p:nvPr/>
        </p:nvSpPr>
        <p:spPr>
          <a:xfrm>
            <a:off x="1036192" y="2491629"/>
            <a:ext cx="10119600" cy="2312700"/>
          </a:xfrm>
          <a:prstGeom prst="rect">
            <a:avLst/>
          </a:prstGeom>
          <a:noFill/>
          <a:ln>
            <a:noFill/>
          </a:ln>
        </p:spPr>
        <p:txBody>
          <a:bodyPr anchorCtr="0" anchor="t" bIns="47600" lIns="95225" spcFirstLastPara="1" rIns="95225" wrap="square" tIns="47600">
            <a:noAutofit/>
          </a:bodyPr>
          <a:lstStyle/>
          <a:p>
            <a:pPr indent="0" lvl="0" marL="0" marR="0" rtl="0" algn="l">
              <a:lnSpc>
                <a:spcPct val="100000"/>
              </a:lnSpc>
              <a:spcBef>
                <a:spcPts val="0"/>
              </a:spcBef>
              <a:spcAft>
                <a:spcPts val="0"/>
              </a:spcAft>
              <a:buClr>
                <a:srgbClr val="000000"/>
              </a:buClr>
              <a:buSzPts val="4400"/>
              <a:buFont typeface="Arial"/>
              <a:buNone/>
            </a:pPr>
            <a:r>
              <a:rPr b="1" i="0" lang="ru-RU" sz="4400" u="none" cap="none" strike="noStrike">
                <a:solidFill>
                  <a:schemeClr val="dk1"/>
                </a:solidFill>
                <a:highlight>
                  <a:srgbClr val="FFEE00"/>
                </a:highlight>
                <a:latin typeface="Arial"/>
                <a:ea typeface="Arial"/>
                <a:cs typeface="Arial"/>
                <a:sym typeface="Arial"/>
              </a:rPr>
              <a:t>Что остается</a:t>
            </a:r>
            <a:r>
              <a:rPr b="1" i="0" lang="ru-RU" sz="4400" u="none" cap="none" strike="noStrike">
                <a:solidFill>
                  <a:schemeClr val="dk1"/>
                </a:solidFill>
                <a:latin typeface="Arial"/>
                <a:ea typeface="Arial"/>
                <a:cs typeface="Arial"/>
                <a:sym typeface="Arial"/>
              </a:rPr>
              <a:t> после событий </a:t>
            </a:r>
            <a:endParaRPr b="1" i="0" sz="4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1" i="0" lang="ru-RU" sz="4400" u="none" cap="none" strike="noStrike">
                <a:solidFill>
                  <a:schemeClr val="dk1"/>
                </a:solidFill>
                <a:latin typeface="Arial"/>
                <a:ea typeface="Arial"/>
                <a:cs typeface="Arial"/>
                <a:sym typeface="Arial"/>
              </a:rPr>
              <a:t>у участников, организаторов, спикеров, партнеров? </a:t>
            </a:r>
            <a:endParaRPr b="1" i="0" sz="4400" u="none" cap="none" strike="noStrike">
              <a:solidFill>
                <a:schemeClr val="dk1"/>
              </a:solidFill>
              <a:latin typeface="Arial"/>
              <a:ea typeface="Arial"/>
              <a:cs typeface="Arial"/>
              <a:sym typeface="Arial"/>
            </a:endParaRPr>
          </a:p>
        </p:txBody>
      </p:sp>
      <p:pic>
        <p:nvPicPr>
          <p:cNvPr id="1118" name="Google Shape;1118;g21e19deb98f_0_99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119" name="Google Shape;1119;g21e19deb98f_0_999"/>
          <p:cNvGrpSpPr/>
          <p:nvPr/>
        </p:nvGrpSpPr>
        <p:grpSpPr>
          <a:xfrm>
            <a:off x="319205" y="181925"/>
            <a:ext cx="7983395" cy="652819"/>
            <a:chOff x="319205" y="181925"/>
            <a:chExt cx="7983395" cy="652819"/>
          </a:xfrm>
        </p:grpSpPr>
        <p:sp>
          <p:nvSpPr>
            <p:cNvPr id="1120" name="Google Shape;1120;g21e19deb98f_0_99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КАК И ЧТО УЗНАЕТ МИР?</a:t>
              </a:r>
              <a:endParaRPr b="0" i="0" sz="1400" u="none" cap="none" strike="noStrike">
                <a:solidFill>
                  <a:srgbClr val="000000"/>
                </a:solidFill>
                <a:latin typeface="Arial"/>
                <a:ea typeface="Arial"/>
                <a:cs typeface="Arial"/>
                <a:sym typeface="Arial"/>
              </a:endParaRPr>
            </a:p>
          </p:txBody>
        </p:sp>
        <p:grpSp>
          <p:nvGrpSpPr>
            <p:cNvPr id="1121" name="Google Shape;1121;g21e19deb98f_0_999"/>
            <p:cNvGrpSpPr/>
            <p:nvPr/>
          </p:nvGrpSpPr>
          <p:grpSpPr>
            <a:xfrm rot="-5400000">
              <a:off x="3571123" y="-2501629"/>
              <a:ext cx="84454" cy="6588292"/>
              <a:chOff x="9716426" y="4499789"/>
              <a:chExt cx="100565" cy="930300"/>
            </a:xfrm>
          </p:grpSpPr>
          <p:sp>
            <p:nvSpPr>
              <p:cNvPr id="1122" name="Google Shape;1122;g21e19deb98f_0_99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23" name="Google Shape;1123;g21e19deb98f_0_99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124" name="Google Shape;1124;g21e19deb98f_0_999"/>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g21e19deb98f_0_1010"/>
          <p:cNvSpPr txBox="1"/>
          <p:nvPr/>
        </p:nvSpPr>
        <p:spPr>
          <a:xfrm>
            <a:off x="3223333" y="3224500"/>
            <a:ext cx="81288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АРТЕФАКТЫ</a:t>
            </a:r>
            <a:endParaRPr b="1" i="0" sz="5500" u="none" cap="none" strike="noStrike">
              <a:solidFill>
                <a:schemeClr val="dk1"/>
              </a:solidFill>
              <a:latin typeface="Arial Black"/>
              <a:ea typeface="Arial Black"/>
              <a:cs typeface="Arial Black"/>
              <a:sym typeface="Arial Black"/>
            </a:endParaRPr>
          </a:p>
        </p:txBody>
      </p:sp>
      <p:pic>
        <p:nvPicPr>
          <p:cNvPr id="1130" name="Google Shape;1130;g21e19deb98f_0_101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131" name="Google Shape;1131;g21e19deb98f_0_1010"/>
          <p:cNvGrpSpPr/>
          <p:nvPr/>
        </p:nvGrpSpPr>
        <p:grpSpPr>
          <a:xfrm rot="-5400000">
            <a:off x="6052259" y="1605790"/>
            <a:ext cx="89724" cy="5748231"/>
            <a:chOff x="9716426" y="4499789"/>
            <a:chExt cx="100565" cy="930300"/>
          </a:xfrm>
        </p:grpSpPr>
        <p:sp>
          <p:nvSpPr>
            <p:cNvPr id="1132" name="Google Shape;1132;g21e19deb98f_0_101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33" name="Google Shape;1133;g21e19deb98f_0_101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134" name="Google Shape;1134;g21e19deb98f_0_1010"/>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135" name="Google Shape;1135;g21e19deb98f_0_1010"/>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21e19deb98f_0_1019"/>
          <p:cNvSpPr txBox="1"/>
          <p:nvPr/>
        </p:nvSpPr>
        <p:spPr>
          <a:xfrm>
            <a:off x="814909" y="2236969"/>
            <a:ext cx="107097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5600"/>
              <a:buFont typeface="Arial"/>
              <a:buNone/>
            </a:pPr>
            <a:r>
              <a:rPr b="0" i="0" lang="ru-RU" sz="4000" u="none" cap="none" strike="noStrike">
                <a:solidFill>
                  <a:schemeClr val="dk1"/>
                </a:solidFill>
                <a:latin typeface="Arial"/>
                <a:ea typeface="Arial"/>
                <a:cs typeface="Arial"/>
                <a:sym typeface="Arial"/>
              </a:rPr>
              <a:t>Артефакт - </a:t>
            </a:r>
            <a:r>
              <a:rPr b="1" i="0" lang="ru-RU" sz="4000" u="none" cap="none" strike="noStrike">
                <a:solidFill>
                  <a:schemeClr val="dk1"/>
                </a:solidFill>
                <a:highlight>
                  <a:srgbClr val="FFEE00"/>
                </a:highlight>
                <a:latin typeface="Arial"/>
                <a:ea typeface="Arial"/>
                <a:cs typeface="Arial"/>
                <a:sym typeface="Arial"/>
              </a:rPr>
              <a:t>продукт творческой деятельности человека</a:t>
            </a:r>
            <a:r>
              <a:rPr b="0" i="0" lang="ru-RU" sz="4000" u="none" cap="none" strike="noStrike">
                <a:solidFill>
                  <a:schemeClr val="dk1"/>
                </a:solidFill>
                <a:latin typeface="Arial"/>
                <a:ea typeface="Arial"/>
                <a:cs typeface="Arial"/>
                <a:sym typeface="Arial"/>
              </a:rPr>
              <a:t>, любой созданный объект, имеющий как определенные физические характеристики, так и знаковое, символическое содержание.</a:t>
            </a:r>
            <a:endParaRPr b="0" i="0" sz="1400" u="none" cap="none" strike="noStrike">
              <a:solidFill>
                <a:srgbClr val="000000"/>
              </a:solidFill>
              <a:latin typeface="Arial"/>
              <a:ea typeface="Arial"/>
              <a:cs typeface="Arial"/>
              <a:sym typeface="Arial"/>
            </a:endParaRPr>
          </a:p>
        </p:txBody>
      </p:sp>
      <p:pic>
        <p:nvPicPr>
          <p:cNvPr id="1141" name="Google Shape;1141;g21e19deb98f_0_101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142" name="Google Shape;1142;g21e19deb98f_0_1019"/>
          <p:cNvGrpSpPr/>
          <p:nvPr/>
        </p:nvGrpSpPr>
        <p:grpSpPr>
          <a:xfrm>
            <a:off x="319205" y="181925"/>
            <a:ext cx="7983395" cy="652819"/>
            <a:chOff x="319205" y="181925"/>
            <a:chExt cx="7983395" cy="652819"/>
          </a:xfrm>
        </p:grpSpPr>
        <p:sp>
          <p:nvSpPr>
            <p:cNvPr id="1143" name="Google Shape;1143;g21e19deb98f_0_101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1144" name="Google Shape;1144;g21e19deb98f_0_1019"/>
            <p:cNvGrpSpPr/>
            <p:nvPr/>
          </p:nvGrpSpPr>
          <p:grpSpPr>
            <a:xfrm rot="-5400000">
              <a:off x="3571123" y="-2501629"/>
              <a:ext cx="84454" cy="6588292"/>
              <a:chOff x="9716426" y="4499789"/>
              <a:chExt cx="100565" cy="930300"/>
            </a:xfrm>
          </p:grpSpPr>
          <p:sp>
            <p:nvSpPr>
              <p:cNvPr id="1145" name="Google Shape;1145;g21e19deb98f_0_101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46" name="Google Shape;1146;g21e19deb98f_0_101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147" name="Google Shape;1147;g21e19deb98f_0_1019"/>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g21e19deb98f_0_1030"/>
          <p:cNvSpPr txBox="1"/>
          <p:nvPr/>
        </p:nvSpPr>
        <p:spPr>
          <a:xfrm>
            <a:off x="824001" y="1291775"/>
            <a:ext cx="9645600" cy="5239500"/>
          </a:xfrm>
          <a:prstGeom prst="rect">
            <a:avLst/>
          </a:prstGeom>
          <a:noFill/>
          <a:ln>
            <a:noFill/>
          </a:ln>
        </p:spPr>
        <p:txBody>
          <a:bodyPr anchorCtr="0" anchor="t" bIns="0" lIns="0" spcFirstLastPara="1" rIns="0" wrap="square" tIns="0">
            <a:spAutoFit/>
          </a:bodyPr>
          <a:lstStyle/>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Дневник с материалами</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Саммари</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Фото</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Сертификаты участников и спикеров</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Презентации</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Благодарности</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Карты</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Контакты</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Полезняшки</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Мерч</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Инфографика</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Аналитика</a:t>
            </a:r>
            <a:endParaRPr b="0" i="0" sz="2300" u="none" cap="none" strike="noStrike">
              <a:solidFill>
                <a:schemeClr val="dk1"/>
              </a:solidFill>
              <a:latin typeface="Arial"/>
              <a:ea typeface="Arial"/>
              <a:cs typeface="Arial"/>
              <a:sym typeface="Arial"/>
            </a:endParaRPr>
          </a:p>
          <a:p>
            <a:pPr indent="-354330" lvl="0" marL="457200" marR="0" rtl="0" algn="l">
              <a:lnSpc>
                <a:spcPct val="115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и другие</a:t>
            </a:r>
            <a:endParaRPr b="0" i="0" sz="2300" u="none" cap="none" strike="noStrike">
              <a:solidFill>
                <a:schemeClr val="dk1"/>
              </a:solidFill>
              <a:latin typeface="Arial"/>
              <a:ea typeface="Arial"/>
              <a:cs typeface="Arial"/>
              <a:sym typeface="Arial"/>
            </a:endParaRPr>
          </a:p>
        </p:txBody>
      </p:sp>
      <p:pic>
        <p:nvPicPr>
          <p:cNvPr id="1153" name="Google Shape;1153;g21e19deb98f_0_103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154" name="Google Shape;1154;g21e19deb98f_0_1030"/>
          <p:cNvGrpSpPr/>
          <p:nvPr/>
        </p:nvGrpSpPr>
        <p:grpSpPr>
          <a:xfrm>
            <a:off x="319205" y="181925"/>
            <a:ext cx="7983395" cy="652819"/>
            <a:chOff x="319205" y="181925"/>
            <a:chExt cx="7983395" cy="652819"/>
          </a:xfrm>
        </p:grpSpPr>
        <p:sp>
          <p:nvSpPr>
            <p:cNvPr id="1155" name="Google Shape;1155;g21e19deb98f_0_103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АРТЕФАКТЫ СООБЩЕСТВА</a:t>
              </a:r>
              <a:endParaRPr b="0" i="0" sz="1400" u="none" cap="none" strike="noStrike">
                <a:solidFill>
                  <a:srgbClr val="000000"/>
                </a:solidFill>
                <a:latin typeface="Arial"/>
                <a:ea typeface="Arial"/>
                <a:cs typeface="Arial"/>
                <a:sym typeface="Arial"/>
              </a:endParaRPr>
            </a:p>
          </p:txBody>
        </p:sp>
        <p:grpSp>
          <p:nvGrpSpPr>
            <p:cNvPr id="1156" name="Google Shape;1156;g21e19deb98f_0_1030"/>
            <p:cNvGrpSpPr/>
            <p:nvPr/>
          </p:nvGrpSpPr>
          <p:grpSpPr>
            <a:xfrm rot="-5400000">
              <a:off x="3571123" y="-2501629"/>
              <a:ext cx="84454" cy="6588292"/>
              <a:chOff x="9716426" y="4499789"/>
              <a:chExt cx="100565" cy="930300"/>
            </a:xfrm>
          </p:grpSpPr>
          <p:sp>
            <p:nvSpPr>
              <p:cNvPr id="1157" name="Google Shape;1157;g21e19deb98f_0_103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58" name="Google Shape;1158;g21e19deb98f_0_103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159" name="Google Shape;1159;g21e19deb98f_0_1030"/>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1e19deb98f_0_93"/>
          <p:cNvSpPr txBox="1"/>
          <p:nvPr/>
        </p:nvSpPr>
        <p:spPr>
          <a:xfrm>
            <a:off x="814500" y="1214275"/>
            <a:ext cx="10841100" cy="5155800"/>
          </a:xfrm>
          <a:prstGeom prst="rect">
            <a:avLst/>
          </a:prstGeom>
          <a:noFill/>
          <a:ln>
            <a:noFill/>
          </a:ln>
        </p:spPr>
        <p:txBody>
          <a:bodyPr anchorCtr="0" anchor="t" bIns="0" lIns="0" spcFirstLastPara="1" rIns="0" wrap="square" tIns="0">
            <a:spAutoFit/>
          </a:bodyPr>
          <a:lstStyle/>
          <a:p>
            <a:pPr indent="-361950" lvl="0" marL="457200" marR="0" rtl="0" algn="l">
              <a:lnSpc>
                <a:spcPct val="115000"/>
              </a:lnSpc>
              <a:spcBef>
                <a:spcPts val="0"/>
              </a:spcBef>
              <a:spcAft>
                <a:spcPts val="0"/>
              </a:spcAft>
              <a:buClr>
                <a:schemeClr val="dk1"/>
              </a:buClr>
              <a:buSzPts val="2100"/>
              <a:buFont typeface="Arial"/>
              <a:buAutoNum type="arabicPeriod"/>
            </a:pPr>
            <a:r>
              <a:rPr b="0" i="0" lang="ru-RU" sz="2100" u="none" cap="none" strike="noStrike">
                <a:solidFill>
                  <a:schemeClr val="dk1"/>
                </a:solidFill>
                <a:latin typeface="Arial"/>
                <a:ea typeface="Arial"/>
                <a:cs typeface="Arial"/>
                <a:sym typeface="Arial"/>
              </a:rPr>
              <a:t>Что такое сообщество и его признаки. </a:t>
            </a:r>
            <a:endParaRPr b="0" i="0" sz="2100" u="none" cap="none" strike="noStrike">
              <a:solidFill>
                <a:schemeClr val="dk1"/>
              </a:solidFill>
              <a:latin typeface="Arial"/>
              <a:ea typeface="Arial"/>
              <a:cs typeface="Arial"/>
              <a:sym typeface="Arial"/>
            </a:endParaRPr>
          </a:p>
          <a:p>
            <a:pPr indent="-361950" lvl="0" marL="457200" marR="0" rtl="0" algn="l">
              <a:lnSpc>
                <a:spcPct val="115000"/>
              </a:lnSpc>
              <a:spcBef>
                <a:spcPts val="0"/>
              </a:spcBef>
              <a:spcAft>
                <a:spcPts val="0"/>
              </a:spcAft>
              <a:buClr>
                <a:schemeClr val="dk1"/>
              </a:buClr>
              <a:buSzPts val="2100"/>
              <a:buFont typeface="Arial"/>
              <a:buAutoNum type="arabicPeriod"/>
            </a:pPr>
            <a:r>
              <a:rPr lang="ru-RU" sz="2100">
                <a:solidFill>
                  <a:schemeClr val="dk1"/>
                </a:solidFill>
              </a:rPr>
              <a:t>Признаки сообщества</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Цели сообщества</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Примеры женских сообществ</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Жизненный цикл</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Состав сообщества</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Алгоритм создания сообщества</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Культура </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Приглашение и вход участниц</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Образ участниц</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Адаптация участниц</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Типы лидеров</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Мероприятия</a:t>
            </a:r>
            <a:endParaRPr sz="2100">
              <a:solidFill>
                <a:schemeClr val="dk1"/>
              </a:solidFill>
            </a:endParaRPr>
          </a:p>
          <a:p>
            <a:pPr indent="-361950" lvl="0" marL="457200" marR="0" rtl="0" algn="l">
              <a:lnSpc>
                <a:spcPct val="115000"/>
              </a:lnSpc>
              <a:spcBef>
                <a:spcPts val="0"/>
              </a:spcBef>
              <a:spcAft>
                <a:spcPts val="0"/>
              </a:spcAft>
              <a:buClr>
                <a:schemeClr val="dk1"/>
              </a:buClr>
              <a:buSzPts val="2100"/>
              <a:buAutoNum type="arabicPeriod"/>
            </a:pPr>
            <a:r>
              <a:rPr lang="ru-RU" sz="2100">
                <a:solidFill>
                  <a:schemeClr val="dk1"/>
                </a:solidFill>
              </a:rPr>
              <a:t>Контент</a:t>
            </a:r>
            <a:endParaRPr sz="2100">
              <a:solidFill>
                <a:schemeClr val="dk1"/>
              </a:solidFill>
            </a:endParaRPr>
          </a:p>
        </p:txBody>
      </p:sp>
      <p:pic>
        <p:nvPicPr>
          <p:cNvPr id="368" name="Google Shape;368;g21e19deb98f_0_9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369" name="Google Shape;369;g21e19deb98f_0_93"/>
          <p:cNvSpPr txBox="1"/>
          <p:nvPr/>
        </p:nvSpPr>
        <p:spPr>
          <a:xfrm>
            <a:off x="621100" y="181925"/>
            <a:ext cx="7681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ЧТО БЫЛО В ПЕРВОМ ВЕБИНАРЕ</a:t>
            </a:r>
            <a:endParaRPr i="0" sz="1400" u="none" cap="none" strike="noStrike">
              <a:solidFill>
                <a:srgbClr val="000000"/>
              </a:solidFill>
            </a:endParaRPr>
          </a:p>
        </p:txBody>
      </p:sp>
      <p:grpSp>
        <p:nvGrpSpPr>
          <p:cNvPr id="370" name="Google Shape;370;g21e19deb98f_0_93"/>
          <p:cNvGrpSpPr/>
          <p:nvPr/>
        </p:nvGrpSpPr>
        <p:grpSpPr>
          <a:xfrm rot="-5400000">
            <a:off x="4196060" y="-3126566"/>
            <a:ext cx="84475" cy="7838336"/>
            <a:chOff x="9716426" y="4499789"/>
            <a:chExt cx="100565" cy="930300"/>
          </a:xfrm>
        </p:grpSpPr>
        <p:sp>
          <p:nvSpPr>
            <p:cNvPr id="371" name="Google Shape;371;g21e19deb98f_0_9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72" name="Google Shape;372;g21e19deb98f_0_9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373" name="Google Shape;373;g21e19deb98f_0_93"/>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pic>
        <p:nvPicPr>
          <p:cNvPr id="1164" name="Google Shape;1164;g21e19deb98f_0_1041"/>
          <p:cNvPicPr preferRelativeResize="0"/>
          <p:nvPr/>
        </p:nvPicPr>
        <p:blipFill rotWithShape="1">
          <a:blip r:embed="rId3">
            <a:alphaModFix/>
          </a:blip>
          <a:srcRect b="0" l="0" r="0" t="0"/>
          <a:stretch/>
        </p:blipFill>
        <p:spPr>
          <a:xfrm>
            <a:off x="3858349" y="970725"/>
            <a:ext cx="3289646" cy="1946125"/>
          </a:xfrm>
          <a:prstGeom prst="rect">
            <a:avLst/>
          </a:prstGeom>
          <a:noFill/>
          <a:ln>
            <a:noFill/>
          </a:ln>
        </p:spPr>
      </p:pic>
      <p:pic>
        <p:nvPicPr>
          <p:cNvPr id="1165" name="Google Shape;1165;g21e19deb98f_0_1041"/>
          <p:cNvPicPr preferRelativeResize="0"/>
          <p:nvPr/>
        </p:nvPicPr>
        <p:blipFill rotWithShape="1">
          <a:blip r:embed="rId4">
            <a:alphaModFix/>
          </a:blip>
          <a:srcRect b="0" l="0" r="0" t="0"/>
          <a:stretch/>
        </p:blipFill>
        <p:spPr>
          <a:xfrm>
            <a:off x="7977050" y="750325"/>
            <a:ext cx="3708850" cy="2387496"/>
          </a:xfrm>
          <a:prstGeom prst="rect">
            <a:avLst/>
          </a:prstGeom>
          <a:noFill/>
          <a:ln>
            <a:noFill/>
          </a:ln>
        </p:spPr>
      </p:pic>
      <p:pic>
        <p:nvPicPr>
          <p:cNvPr id="1166" name="Google Shape;1166;g21e19deb98f_0_1041"/>
          <p:cNvPicPr preferRelativeResize="0"/>
          <p:nvPr/>
        </p:nvPicPr>
        <p:blipFill rotWithShape="1">
          <a:blip r:embed="rId5">
            <a:alphaModFix/>
          </a:blip>
          <a:srcRect b="0" l="0" r="0" t="0"/>
          <a:stretch/>
        </p:blipFill>
        <p:spPr>
          <a:xfrm>
            <a:off x="4011562" y="3137825"/>
            <a:ext cx="2724500" cy="3404449"/>
          </a:xfrm>
          <a:prstGeom prst="rect">
            <a:avLst/>
          </a:prstGeom>
          <a:noFill/>
          <a:ln>
            <a:noFill/>
          </a:ln>
        </p:spPr>
      </p:pic>
      <p:pic>
        <p:nvPicPr>
          <p:cNvPr id="1167" name="Google Shape;1167;g21e19deb98f_0_1041"/>
          <p:cNvPicPr preferRelativeResize="0"/>
          <p:nvPr/>
        </p:nvPicPr>
        <p:blipFill rotWithShape="1">
          <a:blip r:embed="rId6">
            <a:alphaModFix/>
          </a:blip>
          <a:srcRect b="0" l="0" r="0" t="0"/>
          <a:stretch/>
        </p:blipFill>
        <p:spPr>
          <a:xfrm>
            <a:off x="492124" y="970726"/>
            <a:ext cx="3055619" cy="1699700"/>
          </a:xfrm>
          <a:prstGeom prst="rect">
            <a:avLst/>
          </a:prstGeom>
          <a:noFill/>
          <a:ln>
            <a:noFill/>
          </a:ln>
        </p:spPr>
      </p:pic>
      <p:pic>
        <p:nvPicPr>
          <p:cNvPr id="1168" name="Google Shape;1168;g21e19deb98f_0_1041"/>
          <p:cNvPicPr preferRelativeResize="0"/>
          <p:nvPr/>
        </p:nvPicPr>
        <p:blipFill rotWithShape="1">
          <a:blip r:embed="rId7">
            <a:alphaModFix/>
          </a:blip>
          <a:srcRect b="0" l="0" r="0" t="0"/>
          <a:stretch/>
        </p:blipFill>
        <p:spPr>
          <a:xfrm>
            <a:off x="1071526" y="3085250"/>
            <a:ext cx="2404850" cy="3404450"/>
          </a:xfrm>
          <a:prstGeom prst="rect">
            <a:avLst/>
          </a:prstGeom>
          <a:noFill/>
          <a:ln>
            <a:noFill/>
          </a:ln>
        </p:spPr>
      </p:pic>
      <p:pic>
        <p:nvPicPr>
          <p:cNvPr id="1169" name="Google Shape;1169;g21e19deb98f_0_1041"/>
          <p:cNvPicPr preferRelativeResize="0"/>
          <p:nvPr/>
        </p:nvPicPr>
        <p:blipFill rotWithShape="1">
          <a:blip r:embed="rId8">
            <a:alphaModFix/>
          </a:blip>
          <a:srcRect b="0" l="0" r="0" t="0"/>
          <a:stretch/>
        </p:blipFill>
        <p:spPr>
          <a:xfrm>
            <a:off x="7672750" y="3209524"/>
            <a:ext cx="4013149" cy="1355825"/>
          </a:xfrm>
          <a:prstGeom prst="rect">
            <a:avLst/>
          </a:prstGeom>
          <a:noFill/>
          <a:ln>
            <a:noFill/>
          </a:ln>
        </p:spPr>
      </p:pic>
      <p:pic>
        <p:nvPicPr>
          <p:cNvPr id="1170" name="Google Shape;1170;g21e19deb98f_0_1041"/>
          <p:cNvPicPr preferRelativeResize="0"/>
          <p:nvPr/>
        </p:nvPicPr>
        <p:blipFill rotWithShape="1">
          <a:blip r:embed="rId9">
            <a:alphaModFix/>
          </a:blip>
          <a:srcRect b="0" l="0" r="0" t="0"/>
          <a:stretch/>
        </p:blipFill>
        <p:spPr>
          <a:xfrm>
            <a:off x="7977050" y="4565349"/>
            <a:ext cx="2634825" cy="2035424"/>
          </a:xfrm>
          <a:prstGeom prst="rect">
            <a:avLst/>
          </a:prstGeom>
          <a:noFill/>
          <a:ln>
            <a:noFill/>
          </a:ln>
        </p:spPr>
      </p:pic>
      <p:pic>
        <p:nvPicPr>
          <p:cNvPr id="1171" name="Google Shape;1171;g21e19deb98f_0_1041"/>
          <p:cNvPicPr preferRelativeResize="0"/>
          <p:nvPr/>
        </p:nvPicPr>
        <p:blipFill rotWithShape="1">
          <a:blip r:embed="rId10">
            <a:alphaModFix/>
          </a:blip>
          <a:srcRect b="0" l="0" r="0" t="0"/>
          <a:stretch/>
        </p:blipFill>
        <p:spPr>
          <a:xfrm>
            <a:off x="10072128" y="179850"/>
            <a:ext cx="1676975" cy="570475"/>
          </a:xfrm>
          <a:prstGeom prst="rect">
            <a:avLst/>
          </a:prstGeom>
          <a:noFill/>
          <a:ln>
            <a:noFill/>
          </a:ln>
        </p:spPr>
      </p:pic>
      <p:grpSp>
        <p:nvGrpSpPr>
          <p:cNvPr id="1172" name="Google Shape;1172;g21e19deb98f_0_1041"/>
          <p:cNvGrpSpPr/>
          <p:nvPr/>
        </p:nvGrpSpPr>
        <p:grpSpPr>
          <a:xfrm>
            <a:off x="319205" y="181925"/>
            <a:ext cx="7983395" cy="652819"/>
            <a:chOff x="319205" y="181925"/>
            <a:chExt cx="7983395" cy="652819"/>
          </a:xfrm>
        </p:grpSpPr>
        <p:sp>
          <p:nvSpPr>
            <p:cNvPr id="1173" name="Google Shape;1173;g21e19deb98f_0_104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АРТЕФАКТЫ СООБЩЕСТВА</a:t>
              </a:r>
              <a:endParaRPr b="0" i="0" sz="1400" u="none" cap="none" strike="noStrike">
                <a:solidFill>
                  <a:srgbClr val="000000"/>
                </a:solidFill>
                <a:latin typeface="Arial"/>
                <a:ea typeface="Arial"/>
                <a:cs typeface="Arial"/>
                <a:sym typeface="Arial"/>
              </a:endParaRPr>
            </a:p>
          </p:txBody>
        </p:sp>
        <p:grpSp>
          <p:nvGrpSpPr>
            <p:cNvPr id="1174" name="Google Shape;1174;g21e19deb98f_0_1041"/>
            <p:cNvGrpSpPr/>
            <p:nvPr/>
          </p:nvGrpSpPr>
          <p:grpSpPr>
            <a:xfrm rot="-5400000">
              <a:off x="3571123" y="-2501629"/>
              <a:ext cx="84454" cy="6588292"/>
              <a:chOff x="9716426" y="4499789"/>
              <a:chExt cx="100565" cy="930300"/>
            </a:xfrm>
          </p:grpSpPr>
          <p:sp>
            <p:nvSpPr>
              <p:cNvPr id="1175" name="Google Shape;1175;g21e19deb98f_0_104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76" name="Google Shape;1176;g21e19deb98f_0_104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id="1181" name="Google Shape;1181;g21e19deb98f_0_1058"/>
          <p:cNvPicPr preferRelativeResize="0"/>
          <p:nvPr/>
        </p:nvPicPr>
        <p:blipFill rotWithShape="1">
          <a:blip r:embed="rId3">
            <a:alphaModFix/>
          </a:blip>
          <a:srcRect b="0" l="0" r="0" t="0"/>
          <a:stretch/>
        </p:blipFill>
        <p:spPr>
          <a:xfrm>
            <a:off x="3653550" y="1673500"/>
            <a:ext cx="4481450" cy="4185625"/>
          </a:xfrm>
          <a:prstGeom prst="rect">
            <a:avLst/>
          </a:prstGeom>
          <a:noFill/>
          <a:ln>
            <a:noFill/>
          </a:ln>
        </p:spPr>
      </p:pic>
      <p:pic>
        <p:nvPicPr>
          <p:cNvPr id="1182" name="Google Shape;1182;g21e19deb98f_0_1058"/>
          <p:cNvPicPr preferRelativeResize="0"/>
          <p:nvPr/>
        </p:nvPicPr>
        <p:blipFill rotWithShape="1">
          <a:blip r:embed="rId4">
            <a:alphaModFix/>
          </a:blip>
          <a:srcRect b="0" l="0" r="0" t="0"/>
          <a:stretch/>
        </p:blipFill>
        <p:spPr>
          <a:xfrm>
            <a:off x="303950" y="1673500"/>
            <a:ext cx="2912600" cy="4119645"/>
          </a:xfrm>
          <a:prstGeom prst="rect">
            <a:avLst/>
          </a:prstGeom>
          <a:noFill/>
          <a:ln>
            <a:noFill/>
          </a:ln>
        </p:spPr>
      </p:pic>
      <p:pic>
        <p:nvPicPr>
          <p:cNvPr id="1183" name="Google Shape;1183;g21e19deb98f_0_1058"/>
          <p:cNvPicPr preferRelativeResize="0"/>
          <p:nvPr/>
        </p:nvPicPr>
        <p:blipFill rotWithShape="1">
          <a:blip r:embed="rId5">
            <a:alphaModFix/>
          </a:blip>
          <a:srcRect b="0" l="0" r="0" t="0"/>
          <a:stretch/>
        </p:blipFill>
        <p:spPr>
          <a:xfrm>
            <a:off x="8739050" y="1604600"/>
            <a:ext cx="3010049" cy="4257450"/>
          </a:xfrm>
          <a:prstGeom prst="rect">
            <a:avLst/>
          </a:prstGeom>
          <a:noFill/>
          <a:ln>
            <a:noFill/>
          </a:ln>
        </p:spPr>
      </p:pic>
      <p:pic>
        <p:nvPicPr>
          <p:cNvPr id="1184" name="Google Shape;1184;g21e19deb98f_0_1058"/>
          <p:cNvPicPr preferRelativeResize="0"/>
          <p:nvPr/>
        </p:nvPicPr>
        <p:blipFill rotWithShape="1">
          <a:blip r:embed="rId6">
            <a:alphaModFix/>
          </a:blip>
          <a:srcRect b="0" l="0" r="0" t="0"/>
          <a:stretch/>
        </p:blipFill>
        <p:spPr>
          <a:xfrm>
            <a:off x="10072128" y="179850"/>
            <a:ext cx="1676975" cy="570475"/>
          </a:xfrm>
          <a:prstGeom prst="rect">
            <a:avLst/>
          </a:prstGeom>
          <a:noFill/>
          <a:ln>
            <a:noFill/>
          </a:ln>
        </p:spPr>
      </p:pic>
      <p:grpSp>
        <p:nvGrpSpPr>
          <p:cNvPr id="1185" name="Google Shape;1185;g21e19deb98f_0_1058"/>
          <p:cNvGrpSpPr/>
          <p:nvPr/>
        </p:nvGrpSpPr>
        <p:grpSpPr>
          <a:xfrm>
            <a:off x="319205" y="181925"/>
            <a:ext cx="7983395" cy="652819"/>
            <a:chOff x="319205" y="181925"/>
            <a:chExt cx="7983395" cy="652819"/>
          </a:xfrm>
        </p:grpSpPr>
        <p:sp>
          <p:nvSpPr>
            <p:cNvPr id="1186" name="Google Shape;1186;g21e19deb98f_0_1058"/>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АРТЕФАКТЫ СООБЩЕСТВА</a:t>
              </a:r>
              <a:endParaRPr b="0" i="0" sz="1400" u="none" cap="none" strike="noStrike">
                <a:solidFill>
                  <a:srgbClr val="000000"/>
                </a:solidFill>
                <a:latin typeface="Arial"/>
                <a:ea typeface="Arial"/>
                <a:cs typeface="Arial"/>
                <a:sym typeface="Arial"/>
              </a:endParaRPr>
            </a:p>
          </p:txBody>
        </p:sp>
        <p:grpSp>
          <p:nvGrpSpPr>
            <p:cNvPr id="1187" name="Google Shape;1187;g21e19deb98f_0_1058"/>
            <p:cNvGrpSpPr/>
            <p:nvPr/>
          </p:nvGrpSpPr>
          <p:grpSpPr>
            <a:xfrm rot="-5400000">
              <a:off x="3571123" y="-2501629"/>
              <a:ext cx="84454" cy="6588292"/>
              <a:chOff x="9716426" y="4499789"/>
              <a:chExt cx="100565" cy="930300"/>
            </a:xfrm>
          </p:grpSpPr>
          <p:sp>
            <p:nvSpPr>
              <p:cNvPr id="1188" name="Google Shape;1188;g21e19deb98f_0_105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89" name="Google Shape;1189;g21e19deb98f_0_105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pic>
        <p:nvPicPr>
          <p:cNvPr id="1194" name="Google Shape;1194;g21e19deb98f_0_107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195" name="Google Shape;1195;g21e19deb98f_0_1071"/>
          <p:cNvGrpSpPr/>
          <p:nvPr/>
        </p:nvGrpSpPr>
        <p:grpSpPr>
          <a:xfrm>
            <a:off x="-8" y="-234146"/>
            <a:ext cx="8302608" cy="1204869"/>
            <a:chOff x="-8" y="-234146"/>
            <a:chExt cx="8302608" cy="1204869"/>
          </a:xfrm>
        </p:grpSpPr>
        <p:sp>
          <p:nvSpPr>
            <p:cNvPr id="1196" name="Google Shape;1196;g21e19deb98f_0_107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АРТЕФАКТЫ СООБЩЕСТВ</a:t>
              </a:r>
              <a:endParaRPr b="0" i="0" sz="1400" u="none" cap="none" strike="noStrike">
                <a:solidFill>
                  <a:srgbClr val="000000"/>
                </a:solidFill>
                <a:latin typeface="Arial"/>
                <a:ea typeface="Arial"/>
                <a:cs typeface="Arial"/>
                <a:sym typeface="Arial"/>
              </a:endParaRPr>
            </a:p>
          </p:txBody>
        </p:sp>
        <p:grpSp>
          <p:nvGrpSpPr>
            <p:cNvPr id="1197" name="Google Shape;1197;g21e19deb98f_0_1071"/>
            <p:cNvGrpSpPr/>
            <p:nvPr/>
          </p:nvGrpSpPr>
          <p:grpSpPr>
            <a:xfrm rot="-5400000">
              <a:off x="3571123" y="-2501629"/>
              <a:ext cx="84454" cy="6588292"/>
              <a:chOff x="9716426" y="4499789"/>
              <a:chExt cx="100565" cy="930300"/>
            </a:xfrm>
          </p:grpSpPr>
          <p:sp>
            <p:nvSpPr>
              <p:cNvPr id="1198" name="Google Shape;1198;g21e19deb98f_0_107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99" name="Google Shape;1199;g21e19deb98f_0_107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200" name="Google Shape;1200;g21e19deb98f_0_1071"/>
            <p:cNvPicPr preferRelativeResize="0"/>
            <p:nvPr/>
          </p:nvPicPr>
          <p:blipFill rotWithShape="1">
            <a:blip r:embed="rId4">
              <a:alphaModFix/>
            </a:blip>
            <a:srcRect b="0" l="0" r="0" t="0"/>
            <a:stretch/>
          </p:blipFill>
          <p:spPr>
            <a:xfrm rot="-9816919">
              <a:off x="117168" y="-116965"/>
              <a:ext cx="970537" cy="970508"/>
            </a:xfrm>
            <a:prstGeom prst="rect">
              <a:avLst/>
            </a:prstGeom>
            <a:noFill/>
            <a:ln>
              <a:noFill/>
            </a:ln>
          </p:spPr>
        </p:pic>
      </p:grpSp>
      <p:pic>
        <p:nvPicPr>
          <p:cNvPr id="1201" name="Google Shape;1201;g21e19deb98f_0_1071"/>
          <p:cNvPicPr preferRelativeResize="0"/>
          <p:nvPr/>
        </p:nvPicPr>
        <p:blipFill rotWithShape="1">
          <a:blip r:embed="rId5">
            <a:alphaModFix/>
          </a:blip>
          <a:srcRect b="1209" l="2012" r="5222" t="1209"/>
          <a:stretch/>
        </p:blipFill>
        <p:spPr>
          <a:xfrm>
            <a:off x="237150" y="1293879"/>
            <a:ext cx="3448773" cy="4837248"/>
          </a:xfrm>
          <a:prstGeom prst="rect">
            <a:avLst/>
          </a:prstGeom>
          <a:noFill/>
          <a:ln>
            <a:noFill/>
          </a:ln>
        </p:spPr>
      </p:pic>
      <p:pic>
        <p:nvPicPr>
          <p:cNvPr id="1202" name="Google Shape;1202;g21e19deb98f_0_1071"/>
          <p:cNvPicPr preferRelativeResize="0"/>
          <p:nvPr/>
        </p:nvPicPr>
        <p:blipFill rotWithShape="1">
          <a:blip r:embed="rId6">
            <a:alphaModFix/>
          </a:blip>
          <a:srcRect b="3462" l="5565" r="2741" t="3453"/>
          <a:stretch/>
        </p:blipFill>
        <p:spPr>
          <a:xfrm>
            <a:off x="4049600" y="1293874"/>
            <a:ext cx="3610744" cy="4837248"/>
          </a:xfrm>
          <a:prstGeom prst="rect">
            <a:avLst/>
          </a:prstGeom>
          <a:noFill/>
          <a:ln>
            <a:noFill/>
          </a:ln>
        </p:spPr>
      </p:pic>
      <p:pic>
        <p:nvPicPr>
          <p:cNvPr id="1203" name="Google Shape;1203;g21e19deb98f_0_1071"/>
          <p:cNvPicPr preferRelativeResize="0"/>
          <p:nvPr/>
        </p:nvPicPr>
        <p:blipFill rotWithShape="1">
          <a:blip r:embed="rId7">
            <a:alphaModFix/>
          </a:blip>
          <a:srcRect b="2189" l="3516" r="3208" t="2180"/>
          <a:stretch/>
        </p:blipFill>
        <p:spPr>
          <a:xfrm>
            <a:off x="8070850" y="1293875"/>
            <a:ext cx="3610748" cy="488564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pic>
        <p:nvPicPr>
          <p:cNvPr id="1208" name="Google Shape;1208;g21e19deb98f_0_108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pic>
        <p:nvPicPr>
          <p:cNvPr id="1209" name="Google Shape;1209;g21e19deb98f_0_1084"/>
          <p:cNvPicPr preferRelativeResize="0"/>
          <p:nvPr/>
        </p:nvPicPr>
        <p:blipFill rotWithShape="1">
          <a:blip r:embed="rId4">
            <a:alphaModFix/>
          </a:blip>
          <a:srcRect b="0" l="0" r="0" t="0"/>
          <a:stretch/>
        </p:blipFill>
        <p:spPr>
          <a:xfrm>
            <a:off x="674700" y="930425"/>
            <a:ext cx="4794799" cy="3020025"/>
          </a:xfrm>
          <a:prstGeom prst="rect">
            <a:avLst/>
          </a:prstGeom>
          <a:noFill/>
          <a:ln>
            <a:noFill/>
          </a:ln>
        </p:spPr>
      </p:pic>
      <p:pic>
        <p:nvPicPr>
          <p:cNvPr id="1210" name="Google Shape;1210;g21e19deb98f_0_1084"/>
          <p:cNvPicPr preferRelativeResize="0"/>
          <p:nvPr/>
        </p:nvPicPr>
        <p:blipFill>
          <a:blip r:embed="rId5">
            <a:alphaModFix/>
          </a:blip>
          <a:stretch>
            <a:fillRect/>
          </a:stretch>
        </p:blipFill>
        <p:spPr>
          <a:xfrm>
            <a:off x="6041200" y="886400"/>
            <a:ext cx="5358250" cy="2847059"/>
          </a:xfrm>
          <a:prstGeom prst="rect">
            <a:avLst/>
          </a:prstGeom>
          <a:noFill/>
          <a:ln>
            <a:noFill/>
          </a:ln>
        </p:spPr>
      </p:pic>
      <p:pic>
        <p:nvPicPr>
          <p:cNvPr id="1211" name="Google Shape;1211;g21e19deb98f_0_1084"/>
          <p:cNvPicPr preferRelativeResize="0"/>
          <p:nvPr/>
        </p:nvPicPr>
        <p:blipFill>
          <a:blip r:embed="rId6">
            <a:alphaModFix/>
          </a:blip>
          <a:stretch>
            <a:fillRect/>
          </a:stretch>
        </p:blipFill>
        <p:spPr>
          <a:xfrm>
            <a:off x="674700" y="4087400"/>
            <a:ext cx="4863899" cy="2574675"/>
          </a:xfrm>
          <a:prstGeom prst="rect">
            <a:avLst/>
          </a:prstGeom>
          <a:noFill/>
          <a:ln>
            <a:noFill/>
          </a:ln>
        </p:spPr>
      </p:pic>
      <p:pic>
        <p:nvPicPr>
          <p:cNvPr id="1212" name="Google Shape;1212;g21e19deb98f_0_1084"/>
          <p:cNvPicPr preferRelativeResize="0"/>
          <p:nvPr/>
        </p:nvPicPr>
        <p:blipFill>
          <a:blip r:embed="rId7">
            <a:alphaModFix/>
          </a:blip>
          <a:stretch>
            <a:fillRect/>
          </a:stretch>
        </p:blipFill>
        <p:spPr>
          <a:xfrm>
            <a:off x="6041212" y="3869525"/>
            <a:ext cx="5236039" cy="2792550"/>
          </a:xfrm>
          <a:prstGeom prst="rect">
            <a:avLst/>
          </a:prstGeom>
          <a:noFill/>
          <a:ln>
            <a:noFill/>
          </a:ln>
        </p:spPr>
      </p:pic>
      <p:grpSp>
        <p:nvGrpSpPr>
          <p:cNvPr id="1213" name="Google Shape;1213;g21e19deb98f_0_1084"/>
          <p:cNvGrpSpPr/>
          <p:nvPr/>
        </p:nvGrpSpPr>
        <p:grpSpPr>
          <a:xfrm>
            <a:off x="319205" y="181925"/>
            <a:ext cx="7983395" cy="652819"/>
            <a:chOff x="319205" y="181925"/>
            <a:chExt cx="7983395" cy="652819"/>
          </a:xfrm>
        </p:grpSpPr>
        <p:sp>
          <p:nvSpPr>
            <p:cNvPr id="1214" name="Google Shape;1214;g21e19deb98f_0_108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АРТЕФАКТЫ СООБЩЕСТВА</a:t>
              </a:r>
              <a:endParaRPr b="0" i="0" sz="1400" u="none" cap="none" strike="noStrike">
                <a:solidFill>
                  <a:srgbClr val="000000"/>
                </a:solidFill>
                <a:latin typeface="Arial"/>
                <a:ea typeface="Arial"/>
                <a:cs typeface="Arial"/>
                <a:sym typeface="Arial"/>
              </a:endParaRPr>
            </a:p>
          </p:txBody>
        </p:sp>
        <p:grpSp>
          <p:nvGrpSpPr>
            <p:cNvPr id="1215" name="Google Shape;1215;g21e19deb98f_0_1084"/>
            <p:cNvGrpSpPr/>
            <p:nvPr/>
          </p:nvGrpSpPr>
          <p:grpSpPr>
            <a:xfrm rot="-5400000">
              <a:off x="3571123" y="-2501629"/>
              <a:ext cx="84454" cy="6588292"/>
              <a:chOff x="9716426" y="4499789"/>
              <a:chExt cx="100565" cy="930300"/>
            </a:xfrm>
          </p:grpSpPr>
          <p:sp>
            <p:nvSpPr>
              <p:cNvPr id="1216" name="Google Shape;1216;g21e19deb98f_0_108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17" name="Google Shape;1217;g21e19deb98f_0_108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g21e19deb98f_0_1098"/>
          <p:cNvSpPr txBox="1"/>
          <p:nvPr/>
        </p:nvSpPr>
        <p:spPr>
          <a:xfrm>
            <a:off x="3354050" y="2730125"/>
            <a:ext cx="8205600" cy="1820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5500">
                <a:solidFill>
                  <a:schemeClr val="dk1"/>
                </a:solidFill>
                <a:latin typeface="Arial Black"/>
                <a:ea typeface="Arial Black"/>
                <a:cs typeface="Arial Black"/>
                <a:sym typeface="Arial Black"/>
              </a:rPr>
              <a:t>ИТОГИ МЕРОПРИЯТИЯ</a:t>
            </a:r>
            <a:endParaRPr b="1" i="0" sz="5500" u="none" cap="none" strike="noStrike">
              <a:solidFill>
                <a:schemeClr val="dk1"/>
              </a:solidFill>
              <a:latin typeface="Arial Black"/>
              <a:ea typeface="Arial Black"/>
              <a:cs typeface="Arial Black"/>
              <a:sym typeface="Arial Black"/>
            </a:endParaRPr>
          </a:p>
        </p:txBody>
      </p:sp>
      <p:pic>
        <p:nvPicPr>
          <p:cNvPr id="1223" name="Google Shape;1223;g21e19deb98f_0_1098"/>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224" name="Google Shape;1224;g21e19deb98f_0_1098"/>
          <p:cNvGrpSpPr/>
          <p:nvPr/>
        </p:nvGrpSpPr>
        <p:grpSpPr>
          <a:xfrm rot="-5400000">
            <a:off x="6528277" y="1549251"/>
            <a:ext cx="101430" cy="6449491"/>
            <a:chOff x="9716426" y="4499789"/>
            <a:chExt cx="100565" cy="930300"/>
          </a:xfrm>
        </p:grpSpPr>
        <p:sp>
          <p:nvSpPr>
            <p:cNvPr id="1225" name="Google Shape;1225;g21e19deb98f_0_109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26" name="Google Shape;1226;g21e19deb98f_0_109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227" name="Google Shape;1227;g21e19deb98f_0_1098"/>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228" name="Google Shape;1228;g21e19deb98f_0_1098"/>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g21e19deb98f_0_1107"/>
          <p:cNvSpPr txBox="1"/>
          <p:nvPr/>
        </p:nvSpPr>
        <p:spPr>
          <a:xfrm>
            <a:off x="824000" y="1397300"/>
            <a:ext cx="10413300" cy="4602300"/>
          </a:xfrm>
          <a:prstGeom prst="rect">
            <a:avLst/>
          </a:prstGeom>
          <a:noFill/>
          <a:ln>
            <a:noFill/>
          </a:ln>
        </p:spPr>
        <p:txBody>
          <a:bodyPr anchorCtr="0" anchor="t" bIns="0" lIns="0" spcFirstLastPara="1" rIns="0" wrap="square" tIns="0">
            <a:spAutoFit/>
          </a:bodyPr>
          <a:lstStyle/>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В каком состояние участники уходят с мероприятия?</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Как изменилось чувство, дух сообщества?</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Где будут зафиксированы ключевые  смыслы?</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Чем потом реально можно пользоваться?</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Что участники смогут передать коллегам?</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Смогут ли они через время вспомнить, о чем  конкретно шла речь?</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Что их будет возвращать к вам?</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Что вы сделаете с обратной связью от участников?</a:t>
            </a:r>
            <a:endParaRPr b="0" i="0" sz="2300" u="none" cap="none" strike="noStrike">
              <a:solidFill>
                <a:srgbClr val="000000"/>
              </a:solidFill>
              <a:latin typeface="Arial"/>
              <a:ea typeface="Arial"/>
              <a:cs typeface="Arial"/>
              <a:sym typeface="Arial"/>
            </a:endParaRPr>
          </a:p>
          <a:p>
            <a:pPr indent="-354330" lvl="0" marL="4572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Как отпразднуете организаторами?</a:t>
            </a:r>
            <a:endParaRPr b="0" i="0" sz="2300" u="none" cap="none" strike="noStrike">
              <a:solidFill>
                <a:srgbClr val="000000"/>
              </a:solidFill>
              <a:latin typeface="Arial"/>
              <a:ea typeface="Arial"/>
              <a:cs typeface="Arial"/>
              <a:sym typeface="Arial"/>
            </a:endParaRPr>
          </a:p>
        </p:txBody>
      </p:sp>
      <p:grpSp>
        <p:nvGrpSpPr>
          <p:cNvPr id="1234" name="Google Shape;1234;g21e19deb98f_0_1107"/>
          <p:cNvGrpSpPr/>
          <p:nvPr/>
        </p:nvGrpSpPr>
        <p:grpSpPr>
          <a:xfrm>
            <a:off x="319205" y="181925"/>
            <a:ext cx="7983395" cy="652819"/>
            <a:chOff x="319205" y="181925"/>
            <a:chExt cx="7983395" cy="652819"/>
          </a:xfrm>
        </p:grpSpPr>
        <p:sp>
          <p:nvSpPr>
            <p:cNvPr id="1235" name="Google Shape;1235;g21e19deb98f_0_110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ИТОГИ МЕРОПРИЯТИЯ</a:t>
              </a:r>
              <a:endParaRPr b="0" i="0" sz="1400" u="none" cap="none" strike="noStrike">
                <a:solidFill>
                  <a:srgbClr val="000000"/>
                </a:solidFill>
                <a:latin typeface="Arial"/>
                <a:ea typeface="Arial"/>
                <a:cs typeface="Arial"/>
                <a:sym typeface="Arial"/>
              </a:endParaRPr>
            </a:p>
          </p:txBody>
        </p:sp>
        <p:grpSp>
          <p:nvGrpSpPr>
            <p:cNvPr id="1236" name="Google Shape;1236;g21e19deb98f_0_1107"/>
            <p:cNvGrpSpPr/>
            <p:nvPr/>
          </p:nvGrpSpPr>
          <p:grpSpPr>
            <a:xfrm rot="-5400000">
              <a:off x="3571123" y="-2501629"/>
              <a:ext cx="84454" cy="6588292"/>
              <a:chOff x="9716426" y="4499789"/>
              <a:chExt cx="100565" cy="930300"/>
            </a:xfrm>
          </p:grpSpPr>
          <p:sp>
            <p:nvSpPr>
              <p:cNvPr id="1237" name="Google Shape;1237;g21e19deb98f_0_110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38" name="Google Shape;1238;g21e19deb98f_0_110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239" name="Google Shape;1239;g21e19deb98f_0_1107"/>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240" name="Google Shape;1240;g21e19deb98f_0_1107"/>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grpSp>
        <p:nvGrpSpPr>
          <p:cNvPr id="1245" name="Google Shape;1245;g21e19deb98f_0_1117"/>
          <p:cNvGrpSpPr/>
          <p:nvPr/>
        </p:nvGrpSpPr>
        <p:grpSpPr>
          <a:xfrm>
            <a:off x="319205" y="181925"/>
            <a:ext cx="7983395" cy="652819"/>
            <a:chOff x="319205" y="181925"/>
            <a:chExt cx="7983395" cy="652819"/>
          </a:xfrm>
        </p:grpSpPr>
        <p:sp>
          <p:nvSpPr>
            <p:cNvPr id="1246" name="Google Shape;1246;g21e19deb98f_0_111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ФИНАЛЬНЫЕ ПИСЬМА</a:t>
              </a:r>
              <a:endParaRPr b="0" i="0" sz="1400" u="none" cap="none" strike="noStrike">
                <a:solidFill>
                  <a:srgbClr val="000000"/>
                </a:solidFill>
                <a:latin typeface="Arial"/>
                <a:ea typeface="Arial"/>
                <a:cs typeface="Arial"/>
                <a:sym typeface="Arial"/>
              </a:endParaRPr>
            </a:p>
          </p:txBody>
        </p:sp>
        <p:grpSp>
          <p:nvGrpSpPr>
            <p:cNvPr id="1247" name="Google Shape;1247;g21e19deb98f_0_1117"/>
            <p:cNvGrpSpPr/>
            <p:nvPr/>
          </p:nvGrpSpPr>
          <p:grpSpPr>
            <a:xfrm rot="-5400000">
              <a:off x="3571123" y="-2501629"/>
              <a:ext cx="84454" cy="6588292"/>
              <a:chOff x="9716426" y="4499789"/>
              <a:chExt cx="100565" cy="930300"/>
            </a:xfrm>
          </p:grpSpPr>
          <p:sp>
            <p:nvSpPr>
              <p:cNvPr id="1248" name="Google Shape;1248;g21e19deb98f_0_111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49" name="Google Shape;1249;g21e19deb98f_0_111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250" name="Google Shape;1250;g21e19deb98f_0_1117"/>
          <p:cNvPicPr preferRelativeResize="0"/>
          <p:nvPr/>
        </p:nvPicPr>
        <p:blipFill rotWithShape="1">
          <a:blip r:embed="rId3">
            <a:alphaModFix/>
          </a:blip>
          <a:srcRect b="0" l="0" r="0" t="0"/>
          <a:stretch/>
        </p:blipFill>
        <p:spPr>
          <a:xfrm>
            <a:off x="3406350" y="1087450"/>
            <a:ext cx="5491526" cy="5402251"/>
          </a:xfrm>
          <a:prstGeom prst="rect">
            <a:avLst/>
          </a:prstGeom>
          <a:noFill/>
          <a:ln>
            <a:noFill/>
          </a:ln>
        </p:spPr>
      </p:pic>
      <p:pic>
        <p:nvPicPr>
          <p:cNvPr id="1251" name="Google Shape;1251;g21e19deb98f_0_1117"/>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252" name="Google Shape;1252;g21e19deb98f_0_1117"/>
          <p:cNvPicPr preferRelativeResize="0"/>
          <p:nvPr/>
        </p:nvPicPr>
        <p:blipFill rotWithShape="1">
          <a:blip r:embed="rId5">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g21e19deb98f_0_1148"/>
          <p:cNvSpPr txBox="1"/>
          <p:nvPr/>
        </p:nvSpPr>
        <p:spPr>
          <a:xfrm>
            <a:off x="689125" y="181925"/>
            <a:ext cx="76134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УСТОЙЧИВОСТЬ СООБЩЕСТВ</a:t>
            </a:r>
            <a:endParaRPr b="0" i="0" sz="1400" u="none" cap="none" strike="noStrike">
              <a:solidFill>
                <a:srgbClr val="000000"/>
              </a:solidFill>
              <a:latin typeface="Arial"/>
              <a:ea typeface="Arial"/>
              <a:cs typeface="Arial"/>
              <a:sym typeface="Arial"/>
            </a:endParaRPr>
          </a:p>
        </p:txBody>
      </p:sp>
      <p:grpSp>
        <p:nvGrpSpPr>
          <p:cNvPr id="1258" name="Google Shape;1258;g21e19deb98f_0_1148"/>
          <p:cNvGrpSpPr/>
          <p:nvPr/>
        </p:nvGrpSpPr>
        <p:grpSpPr>
          <a:xfrm rot="-5400000">
            <a:off x="3746296" y="-2677372"/>
            <a:ext cx="84454" cy="6938922"/>
            <a:chOff x="9716426" y="4499789"/>
            <a:chExt cx="100565" cy="930300"/>
          </a:xfrm>
        </p:grpSpPr>
        <p:sp>
          <p:nvSpPr>
            <p:cNvPr id="1259" name="Google Shape;1259;g21e19deb98f_0_114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60" name="Google Shape;1260;g21e19deb98f_0_114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sp>
        <p:nvSpPr>
          <p:cNvPr id="1261" name="Google Shape;1261;g21e19deb98f_0_1148"/>
          <p:cNvSpPr/>
          <p:nvPr/>
        </p:nvSpPr>
        <p:spPr>
          <a:xfrm>
            <a:off x="1139925" y="2368050"/>
            <a:ext cx="9730500" cy="2345400"/>
          </a:xfrm>
          <a:prstGeom prst="rect">
            <a:avLst/>
          </a:prstGeom>
          <a:noFill/>
          <a:ln>
            <a:noFill/>
          </a:ln>
        </p:spPr>
        <p:txBody>
          <a:bodyPr anchorCtr="0" anchor="t" bIns="35700" lIns="71425" spcFirstLastPara="1" rIns="71425" wrap="square" tIns="35700">
            <a:noAutofit/>
          </a:bodyPr>
          <a:lstStyle/>
          <a:p>
            <a:pPr indent="0" lvl="0" marL="0" marR="0" rtl="0" algn="l">
              <a:lnSpc>
                <a:spcPct val="100000"/>
              </a:lnSpc>
              <a:spcBef>
                <a:spcPts val="0"/>
              </a:spcBef>
              <a:spcAft>
                <a:spcPts val="0"/>
              </a:spcAft>
              <a:buClr>
                <a:srgbClr val="000000"/>
              </a:buClr>
              <a:buSzPts val="3400"/>
              <a:buFont typeface="Arial"/>
              <a:buNone/>
            </a:pPr>
            <a:r>
              <a:rPr b="1" i="0" lang="ru-RU" sz="4800" u="none" cap="none" strike="noStrike">
                <a:solidFill>
                  <a:schemeClr val="dk1"/>
                </a:solidFill>
                <a:latin typeface="Arial"/>
                <a:ea typeface="Arial"/>
                <a:cs typeface="Arial"/>
                <a:sym typeface="Arial"/>
              </a:rPr>
              <a:t>Отношения в сообществе строятся </a:t>
            </a:r>
            <a:r>
              <a:rPr b="1" i="0" lang="ru-RU" sz="4800" u="none" cap="none" strike="noStrike">
                <a:solidFill>
                  <a:schemeClr val="dk1"/>
                </a:solidFill>
                <a:highlight>
                  <a:srgbClr val="FFED00"/>
                </a:highlight>
                <a:latin typeface="Arial"/>
                <a:ea typeface="Arial"/>
                <a:cs typeface="Arial"/>
                <a:sym typeface="Arial"/>
              </a:rPr>
              <a:t>между</a:t>
            </a:r>
            <a:r>
              <a:rPr b="1" i="0" lang="ru-RU" sz="4800" u="none" cap="none" strike="noStrike">
                <a:solidFill>
                  <a:schemeClr val="dk1"/>
                </a:solidFill>
                <a:latin typeface="Arial"/>
                <a:ea typeface="Arial"/>
                <a:cs typeface="Arial"/>
                <a:sym typeface="Arial"/>
              </a:rPr>
              <a:t> событиями!</a:t>
            </a:r>
            <a:endParaRPr b="1" i="0" sz="4800" u="none" cap="none" strike="noStrike">
              <a:solidFill>
                <a:schemeClr val="dk1"/>
              </a:solidFill>
              <a:latin typeface="Arial"/>
              <a:ea typeface="Arial"/>
              <a:cs typeface="Arial"/>
              <a:sym typeface="Arial"/>
            </a:endParaRPr>
          </a:p>
        </p:txBody>
      </p:sp>
      <p:pic>
        <p:nvPicPr>
          <p:cNvPr id="1262" name="Google Shape;1262;g21e19deb98f_0_1148"/>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263" name="Google Shape;1263;g21e19deb98f_0_1148"/>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g21e19deb98f_0_1137"/>
          <p:cNvSpPr/>
          <p:nvPr/>
        </p:nvSpPr>
        <p:spPr>
          <a:xfrm>
            <a:off x="839800" y="1777924"/>
            <a:ext cx="10119600" cy="2502600"/>
          </a:xfrm>
          <a:prstGeom prst="rect">
            <a:avLst/>
          </a:prstGeom>
          <a:noFill/>
          <a:ln>
            <a:noFill/>
          </a:ln>
        </p:spPr>
        <p:txBody>
          <a:bodyPr anchorCtr="0" anchor="t" bIns="47600" lIns="95225" spcFirstLastPara="1" rIns="95225" wrap="square" tIns="47600">
            <a:noAutofit/>
          </a:bodyPr>
          <a:lstStyle/>
          <a:p>
            <a:pPr indent="0" lvl="0" marL="0" marR="0" rtl="0" algn="l">
              <a:lnSpc>
                <a:spcPct val="115000"/>
              </a:lnSpc>
              <a:spcBef>
                <a:spcPts val="0"/>
              </a:spcBef>
              <a:spcAft>
                <a:spcPts val="0"/>
              </a:spcAft>
              <a:buClr>
                <a:srgbClr val="000000"/>
              </a:buClr>
              <a:buSzPts val="4400"/>
              <a:buFont typeface="Arial"/>
              <a:buNone/>
            </a:pPr>
            <a:r>
              <a:rPr b="1" lang="ru-RU" sz="3000">
                <a:solidFill>
                  <a:schemeClr val="dk1"/>
                </a:solidFill>
              </a:rPr>
              <a:t>КАЧЕСТВЕННОЕ МЕРОПРИЯТИЕ </a:t>
            </a:r>
            <a:r>
              <a:rPr b="1" lang="ru-RU" sz="3000">
                <a:solidFill>
                  <a:schemeClr val="dk1"/>
                </a:solidFill>
              </a:rPr>
              <a:t>НЕ СОЗДАТЬ В ОДИНОЧКУ. </a:t>
            </a:r>
            <a:endParaRPr b="1" sz="3000">
              <a:solidFill>
                <a:schemeClr val="dk1"/>
              </a:solidFill>
            </a:endParaRPr>
          </a:p>
          <a:p>
            <a:pPr indent="0" lvl="0" marL="0" marR="0" rtl="0" algn="l">
              <a:lnSpc>
                <a:spcPct val="115000"/>
              </a:lnSpc>
              <a:spcBef>
                <a:spcPts val="0"/>
              </a:spcBef>
              <a:spcAft>
                <a:spcPts val="0"/>
              </a:spcAft>
              <a:buClr>
                <a:srgbClr val="000000"/>
              </a:buClr>
              <a:buSzPts val="4400"/>
              <a:buFont typeface="Arial"/>
              <a:buNone/>
            </a:pPr>
            <a:r>
              <a:t/>
            </a:r>
            <a:endParaRPr b="1" sz="3000">
              <a:solidFill>
                <a:schemeClr val="dk1"/>
              </a:solidFill>
            </a:endParaRPr>
          </a:p>
          <a:p>
            <a:pPr indent="0" lvl="0" marL="0" marR="0" rtl="0" algn="l">
              <a:lnSpc>
                <a:spcPct val="115000"/>
              </a:lnSpc>
              <a:spcBef>
                <a:spcPts val="0"/>
              </a:spcBef>
              <a:spcAft>
                <a:spcPts val="0"/>
              </a:spcAft>
              <a:buClr>
                <a:srgbClr val="000000"/>
              </a:buClr>
              <a:buSzPts val="4400"/>
              <a:buFont typeface="Arial"/>
              <a:buNone/>
            </a:pPr>
            <a:r>
              <a:rPr b="1" lang="ru-RU" sz="3000">
                <a:solidFill>
                  <a:schemeClr val="dk1"/>
                </a:solidFill>
              </a:rPr>
              <a:t>ВАЖНА КОМАНДА, ЯДРО, РОЛИ.</a:t>
            </a:r>
            <a:endParaRPr b="1" sz="3000">
              <a:solidFill>
                <a:schemeClr val="dk1"/>
              </a:solidFill>
            </a:endParaRPr>
          </a:p>
          <a:p>
            <a:pPr indent="0" lvl="0" marL="0" marR="0" rtl="0" algn="l">
              <a:lnSpc>
                <a:spcPct val="115000"/>
              </a:lnSpc>
              <a:spcBef>
                <a:spcPts val="0"/>
              </a:spcBef>
              <a:spcAft>
                <a:spcPts val="0"/>
              </a:spcAft>
              <a:buClr>
                <a:srgbClr val="000000"/>
              </a:buClr>
              <a:buSzPts val="4400"/>
              <a:buFont typeface="Arial"/>
              <a:buNone/>
            </a:pPr>
            <a:r>
              <a:t/>
            </a:r>
            <a:endParaRPr b="1" sz="3000">
              <a:solidFill>
                <a:schemeClr val="dk1"/>
              </a:solidFill>
            </a:endParaRPr>
          </a:p>
        </p:txBody>
      </p:sp>
      <p:pic>
        <p:nvPicPr>
          <p:cNvPr id="1269" name="Google Shape;1269;g21e19deb98f_0_1137"/>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270" name="Google Shape;1270;g21e19deb98f_0_1137"/>
          <p:cNvGrpSpPr/>
          <p:nvPr/>
        </p:nvGrpSpPr>
        <p:grpSpPr>
          <a:xfrm rot="-5400000">
            <a:off x="3857669" y="-2788542"/>
            <a:ext cx="84454" cy="7161263"/>
            <a:chOff x="9716426" y="4499789"/>
            <a:chExt cx="100565" cy="930300"/>
          </a:xfrm>
        </p:grpSpPr>
        <p:sp>
          <p:nvSpPr>
            <p:cNvPr id="1271" name="Google Shape;1271;g21e19deb98f_0_113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72" name="Google Shape;1272;g21e19deb98f_0_113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sp>
        <p:nvSpPr>
          <p:cNvPr id="1273" name="Google Shape;1273;g21e19deb98f_0_113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УСТОЙЧИВОСТЬ СООБЩЕСТВ</a:t>
            </a:r>
            <a:endParaRPr b="0" i="0" sz="1400" u="none" cap="none" strike="noStrike">
              <a:solidFill>
                <a:srgbClr val="000000"/>
              </a:solidFill>
              <a:latin typeface="Arial"/>
              <a:ea typeface="Arial"/>
              <a:cs typeface="Arial"/>
              <a:sym typeface="Arial"/>
            </a:endParaRPr>
          </a:p>
        </p:txBody>
      </p:sp>
      <p:pic>
        <p:nvPicPr>
          <p:cNvPr id="1274" name="Google Shape;1274;g21e19deb98f_0_1137"/>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275" name="Google Shape;1275;g21e19deb98f_0_1137"/>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g21e19deb98f_0_1128"/>
          <p:cNvSpPr txBox="1"/>
          <p:nvPr/>
        </p:nvSpPr>
        <p:spPr>
          <a:xfrm>
            <a:off x="3721038" y="2485625"/>
            <a:ext cx="7093800" cy="1820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5500">
                <a:solidFill>
                  <a:schemeClr val="dk1"/>
                </a:solidFill>
                <a:latin typeface="Arial Black"/>
                <a:ea typeface="Arial Black"/>
                <a:cs typeface="Arial Black"/>
                <a:sym typeface="Arial Black"/>
              </a:rPr>
              <a:t>РОЛИ В</a:t>
            </a:r>
            <a:r>
              <a:rPr b="1" i="0" lang="ru-RU" sz="5500" u="none" cap="none" strike="noStrike">
                <a:solidFill>
                  <a:schemeClr val="dk1"/>
                </a:solidFill>
                <a:latin typeface="Arial Black"/>
                <a:ea typeface="Arial Black"/>
                <a:cs typeface="Arial Black"/>
                <a:sym typeface="Arial Black"/>
              </a:rPr>
              <a:t> </a:t>
            </a:r>
            <a:endParaRPr b="1" i="0" sz="5500" u="none" cap="none" strike="noStrike">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СООБЩЕСТВ</a:t>
            </a:r>
            <a:r>
              <a:rPr b="1" lang="ru-RU" sz="5500">
                <a:solidFill>
                  <a:schemeClr val="dk1"/>
                </a:solidFill>
                <a:latin typeface="Arial Black"/>
                <a:ea typeface="Arial Black"/>
                <a:cs typeface="Arial Black"/>
                <a:sym typeface="Arial Black"/>
              </a:rPr>
              <a:t>Е</a:t>
            </a:r>
            <a:endParaRPr b="1" i="0" sz="5500" u="none" cap="none" strike="noStrike">
              <a:solidFill>
                <a:schemeClr val="dk1"/>
              </a:solidFill>
              <a:latin typeface="Arial Black"/>
              <a:ea typeface="Arial Black"/>
              <a:cs typeface="Arial Black"/>
              <a:sym typeface="Arial Black"/>
            </a:endParaRPr>
          </a:p>
        </p:txBody>
      </p:sp>
      <p:pic>
        <p:nvPicPr>
          <p:cNvPr id="1281" name="Google Shape;1281;g21e19deb98f_0_1128"/>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282" name="Google Shape;1282;g21e19deb98f_0_1128"/>
          <p:cNvGrpSpPr/>
          <p:nvPr/>
        </p:nvGrpSpPr>
        <p:grpSpPr>
          <a:xfrm rot="-5400000">
            <a:off x="6087951" y="2112778"/>
            <a:ext cx="89724" cy="4823792"/>
            <a:chOff x="9716426" y="4499789"/>
            <a:chExt cx="100565" cy="930300"/>
          </a:xfrm>
        </p:grpSpPr>
        <p:sp>
          <p:nvSpPr>
            <p:cNvPr id="1283" name="Google Shape;1283;g21e19deb98f_0_112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84" name="Google Shape;1284;g21e19deb98f_0_112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285" name="Google Shape;1285;g21e19deb98f_0_1128"/>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286" name="Google Shape;1286;g21e19deb98f_0_1128"/>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4431537cec_0_0"/>
          <p:cNvSpPr txBox="1"/>
          <p:nvPr/>
        </p:nvSpPr>
        <p:spPr>
          <a:xfrm>
            <a:off x="839800" y="1158700"/>
            <a:ext cx="10841100" cy="5193000"/>
          </a:xfrm>
          <a:prstGeom prst="rect">
            <a:avLst/>
          </a:prstGeom>
          <a:noFill/>
          <a:ln>
            <a:noFill/>
          </a:ln>
        </p:spPr>
        <p:txBody>
          <a:bodyPr anchorCtr="0" anchor="t" bIns="0" lIns="0" spcFirstLastPara="1" rIns="0" wrap="square" tIns="0">
            <a:spAutoFit/>
          </a:bodyPr>
          <a:lstStyle/>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Идентичность сообщества</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Конфликты</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Организация первых мероприятий </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Техники глубокого узнавания</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Инструменты фасилитации</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Артефакты</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Итоги мероприятия</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Роли в сообществе</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Традиции</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Празднование</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Бренд сообщества</a:t>
            </a:r>
            <a:endParaRPr sz="1800">
              <a:solidFill>
                <a:schemeClr val="dk1"/>
              </a:solidFill>
            </a:endParaRPr>
          </a:p>
          <a:p>
            <a:pPr indent="-342900" lvl="0" marL="457200" marR="0" rtl="0" algn="l">
              <a:lnSpc>
                <a:spcPct val="115000"/>
              </a:lnSpc>
              <a:spcBef>
                <a:spcPts val="1000"/>
              </a:spcBef>
              <a:spcAft>
                <a:spcPts val="0"/>
              </a:spcAft>
              <a:buClr>
                <a:schemeClr val="dk1"/>
              </a:buClr>
              <a:buSzPts val="1800"/>
              <a:buAutoNum type="arabicPeriod"/>
            </a:pPr>
            <a:r>
              <a:rPr lang="ru-RU" sz="1800">
                <a:solidFill>
                  <a:schemeClr val="dk1"/>
                </a:solidFill>
              </a:rPr>
              <a:t>Успех сообщества</a:t>
            </a:r>
            <a:endParaRPr sz="1800">
              <a:solidFill>
                <a:schemeClr val="dk1"/>
              </a:solidFill>
            </a:endParaRPr>
          </a:p>
        </p:txBody>
      </p:sp>
      <p:pic>
        <p:nvPicPr>
          <p:cNvPr id="379" name="Google Shape;379;g14431537cec_0_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380" name="Google Shape;380;g14431537cec_0_0"/>
          <p:cNvSpPr txBox="1"/>
          <p:nvPr/>
        </p:nvSpPr>
        <p:spPr>
          <a:xfrm>
            <a:off x="621100" y="181925"/>
            <a:ext cx="7681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ПРОГРАММА ВЕБИНАРА </a:t>
            </a:r>
            <a:endParaRPr b="0" i="0" sz="1400" u="none" cap="none" strike="noStrike">
              <a:solidFill>
                <a:srgbClr val="000000"/>
              </a:solidFill>
              <a:latin typeface="Arial"/>
              <a:ea typeface="Arial"/>
              <a:cs typeface="Arial"/>
              <a:sym typeface="Arial"/>
            </a:endParaRPr>
          </a:p>
        </p:txBody>
      </p:sp>
      <p:grpSp>
        <p:nvGrpSpPr>
          <p:cNvPr id="381" name="Google Shape;381;g14431537cec_0_0"/>
          <p:cNvGrpSpPr/>
          <p:nvPr/>
        </p:nvGrpSpPr>
        <p:grpSpPr>
          <a:xfrm rot="-5400000">
            <a:off x="3571126" y="-2501582"/>
            <a:ext cx="84454" cy="6588292"/>
            <a:chOff x="9716426" y="4499789"/>
            <a:chExt cx="100565" cy="930300"/>
          </a:xfrm>
        </p:grpSpPr>
        <p:sp>
          <p:nvSpPr>
            <p:cNvPr id="382" name="Google Shape;382;g14431537cec_0_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83" name="Google Shape;383;g14431537cec_0_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384" name="Google Shape;384;g14431537cec_0_0"/>
          <p:cNvPicPr preferRelativeResize="0"/>
          <p:nvPr/>
        </p:nvPicPr>
        <p:blipFill rotWithShape="1">
          <a:blip r:embed="rId4">
            <a:alphaModFix/>
          </a:blip>
          <a:srcRect b="0" l="0" r="0" t="0"/>
          <a:stretch/>
        </p:blipFill>
        <p:spPr>
          <a:xfrm>
            <a:off x="11429903" y="6211800"/>
            <a:ext cx="491346" cy="4926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g21e19deb98f_0_1661"/>
          <p:cNvSpPr txBox="1"/>
          <p:nvPr/>
        </p:nvSpPr>
        <p:spPr>
          <a:xfrm>
            <a:off x="697600" y="1442300"/>
            <a:ext cx="7537500" cy="2011200"/>
          </a:xfrm>
          <a:prstGeom prst="rect">
            <a:avLst/>
          </a:prstGeom>
          <a:noFill/>
          <a:ln>
            <a:noFill/>
          </a:ln>
        </p:spPr>
        <p:txBody>
          <a:bodyPr anchorCtr="0" anchor="t" bIns="121900" lIns="121900" spcFirstLastPara="1" rIns="121900" wrap="square" tIns="121900">
            <a:spAutoFit/>
          </a:bodyPr>
          <a:lstStyle/>
          <a:p>
            <a:pPr indent="-501650" lvl="0" marL="609600" marR="0" rtl="0" algn="l">
              <a:lnSpc>
                <a:spcPct val="100000"/>
              </a:lnSpc>
              <a:spcBef>
                <a:spcPts val="0"/>
              </a:spcBef>
              <a:spcAft>
                <a:spcPts val="0"/>
              </a:spcAft>
              <a:buClr>
                <a:srgbClr val="000000"/>
              </a:buClr>
              <a:buSzPts val="3100"/>
              <a:buFont typeface="Arial"/>
              <a:buChar char="●"/>
            </a:pPr>
            <a:r>
              <a:rPr b="0" i="0" lang="ru-RU" sz="3100" u="none" cap="none" strike="noStrike">
                <a:solidFill>
                  <a:srgbClr val="000000"/>
                </a:solidFill>
                <a:latin typeface="Arial"/>
                <a:ea typeface="Arial"/>
                <a:cs typeface="Arial"/>
                <a:sym typeface="Arial"/>
              </a:rPr>
              <a:t>Функциональные</a:t>
            </a:r>
            <a:endParaRPr b="0" i="0" sz="3100" u="none" cap="none" strike="noStrike">
              <a:solidFill>
                <a:srgbClr val="000000"/>
              </a:solidFill>
              <a:latin typeface="Arial"/>
              <a:ea typeface="Arial"/>
              <a:cs typeface="Arial"/>
              <a:sym typeface="Arial"/>
            </a:endParaRPr>
          </a:p>
          <a:p>
            <a:pPr indent="-501650" lvl="0" marL="609600" marR="0" rtl="0" algn="l">
              <a:lnSpc>
                <a:spcPct val="100000"/>
              </a:lnSpc>
              <a:spcBef>
                <a:spcPts val="1300"/>
              </a:spcBef>
              <a:spcAft>
                <a:spcPts val="0"/>
              </a:spcAft>
              <a:buClr>
                <a:srgbClr val="000000"/>
              </a:buClr>
              <a:buSzPts val="3100"/>
              <a:buFont typeface="Arial"/>
              <a:buChar char="●"/>
            </a:pPr>
            <a:r>
              <a:rPr b="0" i="0" lang="ru-RU" sz="3100" u="none" cap="none" strike="noStrike">
                <a:solidFill>
                  <a:srgbClr val="000000"/>
                </a:solidFill>
                <a:latin typeface="Arial"/>
                <a:ea typeface="Arial"/>
                <a:cs typeface="Arial"/>
                <a:sym typeface="Arial"/>
              </a:rPr>
              <a:t>Эмоциональные</a:t>
            </a:r>
            <a:endParaRPr b="0" i="0" sz="3100" u="none" cap="none" strike="noStrike">
              <a:solidFill>
                <a:srgbClr val="000000"/>
              </a:solidFill>
              <a:latin typeface="Arial"/>
              <a:ea typeface="Arial"/>
              <a:cs typeface="Arial"/>
              <a:sym typeface="Arial"/>
            </a:endParaRPr>
          </a:p>
          <a:p>
            <a:pPr indent="-501650" lvl="0" marL="609600" marR="0" rtl="0" algn="l">
              <a:lnSpc>
                <a:spcPct val="100000"/>
              </a:lnSpc>
              <a:spcBef>
                <a:spcPts val="1300"/>
              </a:spcBef>
              <a:spcAft>
                <a:spcPts val="1300"/>
              </a:spcAft>
              <a:buClr>
                <a:srgbClr val="000000"/>
              </a:buClr>
              <a:buSzPts val="3100"/>
              <a:buFont typeface="Arial"/>
              <a:buChar char="●"/>
            </a:pPr>
            <a:r>
              <a:rPr b="0" i="0" lang="ru-RU" sz="3100" u="none" cap="none" strike="noStrike">
                <a:solidFill>
                  <a:srgbClr val="000000"/>
                </a:solidFill>
                <a:latin typeface="Arial"/>
                <a:ea typeface="Arial"/>
                <a:cs typeface="Arial"/>
                <a:sym typeface="Arial"/>
              </a:rPr>
              <a:t>Статусные</a:t>
            </a:r>
            <a:endParaRPr b="0" i="0" sz="3100" u="none" cap="none" strike="noStrike">
              <a:solidFill>
                <a:srgbClr val="000000"/>
              </a:solidFill>
              <a:latin typeface="Arial"/>
              <a:ea typeface="Arial"/>
              <a:cs typeface="Arial"/>
              <a:sym typeface="Arial"/>
            </a:endParaRPr>
          </a:p>
        </p:txBody>
      </p:sp>
      <p:sp>
        <p:nvSpPr>
          <p:cNvPr id="1292" name="Google Shape;1292;g21e19deb98f_0_1661"/>
          <p:cNvSpPr txBox="1"/>
          <p:nvPr/>
        </p:nvSpPr>
        <p:spPr>
          <a:xfrm>
            <a:off x="1037125" y="5755000"/>
            <a:ext cx="9347100" cy="630900"/>
          </a:xfrm>
          <a:prstGeom prst="rect">
            <a:avLst/>
          </a:prstGeom>
          <a:noFill/>
          <a:ln cap="flat" cmpd="sng" w="38100">
            <a:solidFill>
              <a:srgbClr val="FFEE00"/>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500"/>
              <a:buFont typeface="Arial"/>
              <a:buNone/>
            </a:pPr>
            <a:r>
              <a:rPr b="0" i="1" lang="ru-RU" sz="2500" u="none" cap="none" strike="noStrike">
                <a:solidFill>
                  <a:srgbClr val="000000"/>
                </a:solidFill>
                <a:latin typeface="Arial"/>
                <a:ea typeface="Arial"/>
                <a:cs typeface="Arial"/>
                <a:sym typeface="Arial"/>
              </a:rPr>
              <a:t>Все роли могут сочетаться, совмещаться</a:t>
            </a:r>
            <a:endParaRPr b="0" i="1" sz="2500" u="none" cap="none" strike="noStrike">
              <a:solidFill>
                <a:srgbClr val="000000"/>
              </a:solidFill>
              <a:latin typeface="Arial"/>
              <a:ea typeface="Arial"/>
              <a:cs typeface="Arial"/>
              <a:sym typeface="Arial"/>
            </a:endParaRPr>
          </a:p>
        </p:txBody>
      </p:sp>
      <p:pic>
        <p:nvPicPr>
          <p:cNvPr id="1293" name="Google Shape;1293;g21e19deb98f_0_166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294" name="Google Shape;1294;g21e19deb98f_0_1661"/>
          <p:cNvGrpSpPr/>
          <p:nvPr/>
        </p:nvGrpSpPr>
        <p:grpSpPr>
          <a:xfrm>
            <a:off x="319205" y="181925"/>
            <a:ext cx="7983395" cy="652819"/>
            <a:chOff x="319205" y="181925"/>
            <a:chExt cx="7983395" cy="652819"/>
          </a:xfrm>
        </p:grpSpPr>
        <p:sp>
          <p:nvSpPr>
            <p:cNvPr id="1295" name="Google Shape;1295;g21e19deb98f_0_166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ТИПЫ РОЛЕЙ</a:t>
              </a:r>
              <a:endParaRPr b="0" i="0" sz="1400" u="none" cap="none" strike="noStrike">
                <a:solidFill>
                  <a:srgbClr val="000000"/>
                </a:solidFill>
                <a:latin typeface="Arial"/>
                <a:ea typeface="Arial"/>
                <a:cs typeface="Arial"/>
                <a:sym typeface="Arial"/>
              </a:endParaRPr>
            </a:p>
          </p:txBody>
        </p:sp>
        <p:grpSp>
          <p:nvGrpSpPr>
            <p:cNvPr id="1296" name="Google Shape;1296;g21e19deb98f_0_1661"/>
            <p:cNvGrpSpPr/>
            <p:nvPr/>
          </p:nvGrpSpPr>
          <p:grpSpPr>
            <a:xfrm rot="-5400000">
              <a:off x="3571123" y="-2501629"/>
              <a:ext cx="84454" cy="6588292"/>
              <a:chOff x="9716426" y="4499789"/>
              <a:chExt cx="100565" cy="930300"/>
            </a:xfrm>
          </p:grpSpPr>
          <p:sp>
            <p:nvSpPr>
              <p:cNvPr id="1297" name="Google Shape;1297;g21e19deb98f_0_166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98" name="Google Shape;1298;g21e19deb98f_0_166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299" name="Google Shape;1299;g21e19deb98f_0_166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03" name="Shape 1303"/>
        <p:cNvGrpSpPr/>
        <p:nvPr/>
      </p:nvGrpSpPr>
      <p:grpSpPr>
        <a:xfrm>
          <a:off x="0" y="0"/>
          <a:ext cx="0" cy="0"/>
          <a:chOff x="0" y="0"/>
          <a:chExt cx="0" cy="0"/>
        </a:xfrm>
      </p:grpSpPr>
      <p:sp>
        <p:nvSpPr>
          <p:cNvPr id="1304" name="Google Shape;1304;g21e73bcb394_0_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ФУНКЦИОНАЛЬНЫЕ</a:t>
            </a:r>
            <a:endParaRPr i="0" sz="1400" u="none" cap="none" strike="noStrike">
              <a:solidFill>
                <a:srgbClr val="000000"/>
              </a:solidFill>
            </a:endParaRPr>
          </a:p>
        </p:txBody>
      </p:sp>
      <p:grpSp>
        <p:nvGrpSpPr>
          <p:cNvPr id="1305" name="Google Shape;1305;g21e73bcb394_0_0"/>
          <p:cNvGrpSpPr/>
          <p:nvPr/>
        </p:nvGrpSpPr>
        <p:grpSpPr>
          <a:xfrm rot="-5400000">
            <a:off x="3571126" y="-2501582"/>
            <a:ext cx="84454" cy="6588292"/>
            <a:chOff x="9716426" y="4499789"/>
            <a:chExt cx="100565" cy="930300"/>
          </a:xfrm>
        </p:grpSpPr>
        <p:sp>
          <p:nvSpPr>
            <p:cNvPr id="1306" name="Google Shape;1306;g21e73bcb394_0_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07" name="Google Shape;1307;g21e73bcb394_0_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08" name="Google Shape;1308;g21e73bcb394_0_0"/>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309" name="Google Shape;1309;g21e73bcb394_0_0"/>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310" name="Google Shape;1310;g21e73bcb394_0_0"/>
          <p:cNvSpPr txBox="1"/>
          <p:nvPr/>
        </p:nvSpPr>
        <p:spPr>
          <a:xfrm>
            <a:off x="769125" y="1163875"/>
            <a:ext cx="10368300" cy="4903500"/>
          </a:xfrm>
          <a:prstGeom prst="rect">
            <a:avLst/>
          </a:prstGeom>
          <a:noFill/>
          <a:ln>
            <a:noFill/>
          </a:ln>
        </p:spPr>
        <p:txBody>
          <a:bodyPr anchorCtr="0" anchor="t" bIns="0" lIns="0" spcFirstLastPara="1" rIns="0" wrap="square" tIns="0">
            <a:noAutofit/>
          </a:bodyPr>
          <a:lstStyle/>
          <a:p>
            <a:pPr indent="-355600" lvl="0" marL="457200" marR="0" rtl="0" algn="l">
              <a:lnSpc>
                <a:spcPct val="115000"/>
              </a:lnSpc>
              <a:spcBef>
                <a:spcPts val="0"/>
              </a:spcBef>
              <a:spcAft>
                <a:spcPts val="0"/>
              </a:spcAft>
              <a:buClr>
                <a:srgbClr val="000000"/>
              </a:buClr>
              <a:buSzPts val="2000"/>
              <a:buChar char="●"/>
            </a:pPr>
            <a:r>
              <a:rPr b="1" i="0" lang="ru-RU" sz="2000" u="none" cap="none" strike="noStrike">
                <a:solidFill>
                  <a:srgbClr val="000000"/>
                </a:solidFill>
              </a:rPr>
              <a:t>лидер, комьюнити-менеджер </a:t>
            </a:r>
            <a:endParaRPr b="1" i="0" sz="2000" u="none" cap="none" strike="noStrike">
              <a:solidFill>
                <a:srgbClr val="000000"/>
              </a:solidFil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носитель знаний о деятельности: источник контента</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просветитель: распространитель знаний </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1" i="0" lang="ru-RU" sz="2000" u="none" cap="none" strike="noStrike">
                <a:solidFill>
                  <a:srgbClr val="000000"/>
                </a:solidFill>
              </a:rPr>
              <a:t>организатор мероприятий:</a:t>
            </a:r>
            <a:r>
              <a:rPr b="0" i="0" lang="ru-RU" sz="2000" u="none" cap="none" strike="noStrike">
                <a:solidFill>
                  <a:srgbClr val="000000"/>
                </a:solidFill>
                <a:latin typeface="Arial"/>
                <a:ea typeface="Arial"/>
                <a:cs typeface="Arial"/>
                <a:sym typeface="Arial"/>
              </a:rPr>
              <a:t> создатель воронок вовлечения</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1" i="0" lang="ru-RU" sz="2000" u="none" cap="none" strike="noStrike">
                <a:solidFill>
                  <a:srgbClr val="000000"/>
                </a:solidFill>
              </a:rPr>
              <a:t>контент-менеджер/ PR: </a:t>
            </a:r>
            <a:r>
              <a:rPr b="0" i="0" lang="ru-RU" sz="2000" u="none" cap="none" strike="noStrike">
                <a:solidFill>
                  <a:srgbClr val="000000"/>
                </a:solidFill>
                <a:latin typeface="Arial"/>
                <a:ea typeface="Arial"/>
                <a:cs typeface="Arial"/>
                <a:sym typeface="Arial"/>
              </a:rPr>
              <a:t>создание и упаковка контента, распространение</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фотограф (видеограф), дизайнер: визуальная упаковка контента</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1" i="0" lang="ru-RU" sz="2000" u="none" cap="none" strike="noStrike">
                <a:solidFill>
                  <a:srgbClr val="000000"/>
                </a:solidFill>
              </a:rPr>
              <a:t>историк: </a:t>
            </a:r>
            <a:r>
              <a:rPr b="0" i="0" lang="ru-RU" sz="2000" u="none" cap="none" strike="noStrike">
                <a:solidFill>
                  <a:srgbClr val="000000"/>
                </a:solidFill>
                <a:latin typeface="Arial"/>
                <a:ea typeface="Arial"/>
                <a:cs typeface="Arial"/>
                <a:sym typeface="Arial"/>
              </a:rPr>
              <a:t>описывает и сохраняет историю сообщества, формализует</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аналитик: отслеживает участие людей в деятельности сообщества </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рекрутер: привлекает и набирает новых членов</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продавец: управляет продажами продуктов сообщества</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комьюнити - психолог: отвечает за психологическое здоровье сообщества</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комьюнити-мейкер, бадди: человек, который сопровождает, поддерживает участника сообщества на пути к своей цели</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ru-RU" sz="2000" u="none" cap="none" strike="noStrike">
                <a:solidFill>
                  <a:srgbClr val="000000"/>
                </a:solidFill>
                <a:latin typeface="Arial"/>
                <a:ea typeface="Arial"/>
                <a:cs typeface="Arial"/>
                <a:sym typeface="Arial"/>
              </a:rPr>
              <a:t>комьюнити-празднователь: обеспечивает регулярное празднование.</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14" name="Shape 1314"/>
        <p:cNvGrpSpPr/>
        <p:nvPr/>
      </p:nvGrpSpPr>
      <p:grpSpPr>
        <a:xfrm>
          <a:off x="0" y="0"/>
          <a:ext cx="0" cy="0"/>
          <a:chOff x="0" y="0"/>
          <a:chExt cx="0" cy="0"/>
        </a:xfrm>
      </p:grpSpPr>
      <p:sp>
        <p:nvSpPr>
          <p:cNvPr id="1315" name="Google Shape;1315;g21e73bcb394_0_1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ЭМОЦИОНАЛЬНЫЕ</a:t>
            </a:r>
            <a:endParaRPr i="0" sz="1400" u="none" cap="none" strike="noStrike">
              <a:solidFill>
                <a:srgbClr val="000000"/>
              </a:solidFill>
            </a:endParaRPr>
          </a:p>
        </p:txBody>
      </p:sp>
      <p:grpSp>
        <p:nvGrpSpPr>
          <p:cNvPr id="1316" name="Google Shape;1316;g21e73bcb394_0_11"/>
          <p:cNvGrpSpPr/>
          <p:nvPr/>
        </p:nvGrpSpPr>
        <p:grpSpPr>
          <a:xfrm rot="-5400000">
            <a:off x="3571126" y="-2501582"/>
            <a:ext cx="84454" cy="6588292"/>
            <a:chOff x="9716426" y="4499789"/>
            <a:chExt cx="100565" cy="930300"/>
          </a:xfrm>
        </p:grpSpPr>
        <p:sp>
          <p:nvSpPr>
            <p:cNvPr id="1317" name="Google Shape;1317;g21e73bcb394_0_1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18" name="Google Shape;1318;g21e73bcb394_0_1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19" name="Google Shape;1319;g21e73bcb394_0_11"/>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320" name="Google Shape;1320;g21e73bcb394_0_11"/>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321" name="Google Shape;1321;g21e73bcb394_0_11"/>
          <p:cNvSpPr txBox="1"/>
          <p:nvPr/>
        </p:nvSpPr>
        <p:spPr>
          <a:xfrm>
            <a:off x="770600" y="1096750"/>
            <a:ext cx="10978500" cy="4853100"/>
          </a:xfrm>
          <a:prstGeom prst="rect">
            <a:avLst/>
          </a:prstGeom>
          <a:noFill/>
          <a:ln>
            <a:noFill/>
          </a:ln>
        </p:spPr>
        <p:txBody>
          <a:bodyPr anchorCtr="0" anchor="t" bIns="0" lIns="0" spcFirstLastPara="1" rIns="0" wrap="square" tIns="0">
            <a:noAutofit/>
          </a:bodyPr>
          <a:lstStyle/>
          <a:p>
            <a:pPr indent="-349250" lvl="0" marL="457200" marR="0" rtl="0" algn="l">
              <a:lnSpc>
                <a:spcPct val="115000"/>
              </a:lnSpc>
              <a:spcBef>
                <a:spcPts val="0"/>
              </a:spcBef>
              <a:spcAft>
                <a:spcPts val="0"/>
              </a:spcAft>
              <a:buClr>
                <a:srgbClr val="000000"/>
              </a:buClr>
              <a:buSzPts val="1900"/>
              <a:buChar char="●"/>
            </a:pPr>
            <a:r>
              <a:rPr b="1" i="0" lang="ru-RU" sz="1900" u="none" cap="none" strike="noStrike">
                <a:solidFill>
                  <a:srgbClr val="000000"/>
                </a:solidFill>
              </a:rPr>
              <a:t>лидер</a:t>
            </a:r>
            <a:endParaRPr b="1" i="0" sz="1900" u="none" cap="none" strike="noStrike">
              <a:solidFill>
                <a:srgbClr val="000000"/>
              </a:solidFil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ментор: направляет других участников и делится опытом</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1" i="0" lang="ru-RU" sz="1900" u="none" cap="none" strike="noStrike">
                <a:solidFill>
                  <a:srgbClr val="000000"/>
                </a:solidFill>
              </a:rPr>
              <a:t>партнер: </a:t>
            </a:r>
            <a:r>
              <a:rPr b="0" i="0" lang="ru-RU" sz="1900" u="none" cap="none" strike="noStrike">
                <a:solidFill>
                  <a:srgbClr val="000000"/>
                </a:solidFill>
                <a:latin typeface="Arial"/>
                <a:ea typeface="Arial"/>
                <a:cs typeface="Arial"/>
                <a:sym typeface="Arial"/>
              </a:rPr>
              <a:t>поощряет, делится опытом, эмоциями и мотивирует, помогает другим участникам попробовать что-то новое, в том числе новые роли</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рассказчик: распространяет историю сообщества по всей группе</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1" i="0" lang="ru-RU" sz="1900" u="none" cap="none" strike="noStrike">
                <a:solidFill>
                  <a:srgbClr val="000000"/>
                </a:solidFill>
              </a:rPr>
              <a:t>герой:</a:t>
            </a:r>
            <a:r>
              <a:rPr b="0" i="0" lang="ru-RU" sz="1900" u="none" cap="none" strike="noStrike">
                <a:solidFill>
                  <a:srgbClr val="000000"/>
                </a:solidFill>
                <a:latin typeface="Arial"/>
                <a:ea typeface="Arial"/>
                <a:cs typeface="Arial"/>
                <a:sym typeface="Arial"/>
              </a:rPr>
              <a:t> действует как образец для подражания в сообществе</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знаменитость: служит в качестве украшения или символа того, что представляет собой сообщество</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1" i="0" lang="ru-RU" sz="1900" u="none" cap="none" strike="noStrike">
                <a:solidFill>
                  <a:srgbClr val="000000"/>
                </a:solidFill>
              </a:rPr>
              <a:t>провайдер:</a:t>
            </a:r>
            <a:r>
              <a:rPr b="0" i="0" lang="ru-RU" sz="1900" u="none" cap="none" strike="noStrike">
                <a:solidFill>
                  <a:srgbClr val="000000"/>
                </a:solidFill>
                <a:latin typeface="Arial"/>
                <a:ea typeface="Arial"/>
                <a:cs typeface="Arial"/>
                <a:sym typeface="Arial"/>
              </a:rPr>
              <a:t> заботится о других членах сообщества </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1" i="0" lang="ru-RU" sz="1900" u="none" cap="none" strike="noStrike">
                <a:solidFill>
                  <a:srgbClr val="000000"/>
                </a:solidFill>
              </a:rPr>
              <a:t>приветствующий: </a:t>
            </a:r>
            <a:r>
              <a:rPr b="0" i="0" lang="ru-RU" sz="1900" u="none" cap="none" strike="noStrike">
                <a:solidFill>
                  <a:srgbClr val="000000"/>
                </a:solidFill>
                <a:latin typeface="Arial"/>
                <a:ea typeface="Arial"/>
                <a:cs typeface="Arial"/>
                <a:sym typeface="Arial"/>
              </a:rPr>
              <a:t>приветствует новых членов сообщества, поздравляет с важными датами</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1" i="0" lang="ru-RU" sz="1900" u="none" cap="none" strike="noStrike">
                <a:solidFill>
                  <a:srgbClr val="000000"/>
                </a:solidFill>
              </a:rPr>
              <a:t>гид:</a:t>
            </a:r>
            <a:r>
              <a:rPr b="0" i="0" lang="ru-RU" sz="1900" u="none" cap="none" strike="noStrike">
                <a:solidFill>
                  <a:srgbClr val="000000"/>
                </a:solidFill>
                <a:latin typeface="Arial"/>
                <a:ea typeface="Arial"/>
                <a:cs typeface="Arial"/>
                <a:sym typeface="Arial"/>
              </a:rPr>
              <a:t> помогает новым членам ориентироваться в культуре сообщества </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0" i="0" lang="ru-RU" sz="1900" u="none" cap="none" strike="noStrike">
                <a:solidFill>
                  <a:srgbClr val="000000"/>
                </a:solidFill>
                <a:latin typeface="Arial"/>
                <a:ea typeface="Arial"/>
                <a:cs typeface="Arial"/>
                <a:sym typeface="Arial"/>
              </a:rPr>
              <a:t>катализатор: знакомит участников с новыми людьми и идеями</a:t>
            </a:r>
            <a:endParaRPr b="0" i="0" sz="1900" u="none" cap="none" strike="noStrike">
              <a:solidFill>
                <a:srgbClr val="000000"/>
              </a:solidFill>
              <a:latin typeface="Arial"/>
              <a:ea typeface="Arial"/>
              <a:cs typeface="Arial"/>
              <a:sym typeface="Arial"/>
            </a:endParaRPr>
          </a:p>
          <a:p>
            <a:pPr indent="-349250" lvl="0" marL="457200" marR="0" rtl="0" algn="l">
              <a:lnSpc>
                <a:spcPct val="115000"/>
              </a:lnSpc>
              <a:spcBef>
                <a:spcPts val="0"/>
              </a:spcBef>
              <a:spcAft>
                <a:spcPts val="0"/>
              </a:spcAft>
              <a:buClr>
                <a:srgbClr val="000000"/>
              </a:buClr>
              <a:buSzPts val="1900"/>
              <a:buFont typeface="Arial"/>
              <a:buChar char="●"/>
            </a:pPr>
            <a:r>
              <a:rPr b="1" i="0" lang="ru-RU" sz="1900" u="none" cap="none" strike="noStrike">
                <a:solidFill>
                  <a:srgbClr val="000000"/>
                </a:solidFill>
              </a:rPr>
              <a:t>амбассадор:</a:t>
            </a:r>
            <a:r>
              <a:rPr b="0" i="0" lang="ru-RU" sz="1900" u="none" cap="none" strike="noStrike">
                <a:solidFill>
                  <a:srgbClr val="000000"/>
                </a:solidFill>
                <a:latin typeface="Arial"/>
                <a:ea typeface="Arial"/>
                <a:cs typeface="Arial"/>
                <a:sym typeface="Arial"/>
              </a:rPr>
              <a:t> продвигает сообщество за его пределами</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25" name="Shape 1325"/>
        <p:cNvGrpSpPr/>
        <p:nvPr/>
      </p:nvGrpSpPr>
      <p:grpSpPr>
        <a:xfrm>
          <a:off x="0" y="0"/>
          <a:ext cx="0" cy="0"/>
          <a:chOff x="0" y="0"/>
          <a:chExt cx="0" cy="0"/>
        </a:xfrm>
      </p:grpSpPr>
      <p:sp>
        <p:nvSpPr>
          <p:cNvPr id="1326" name="Google Shape;1326;g21e73bcb394_0_22"/>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СТАТУСНЫЕ</a:t>
            </a:r>
            <a:endParaRPr i="0" sz="1400" u="none" cap="none" strike="noStrike">
              <a:solidFill>
                <a:srgbClr val="000000"/>
              </a:solidFill>
            </a:endParaRPr>
          </a:p>
        </p:txBody>
      </p:sp>
      <p:grpSp>
        <p:nvGrpSpPr>
          <p:cNvPr id="1327" name="Google Shape;1327;g21e73bcb394_0_22"/>
          <p:cNvGrpSpPr/>
          <p:nvPr/>
        </p:nvGrpSpPr>
        <p:grpSpPr>
          <a:xfrm rot="-5400000">
            <a:off x="3571126" y="-2501582"/>
            <a:ext cx="84454" cy="6588292"/>
            <a:chOff x="9716426" y="4499789"/>
            <a:chExt cx="100565" cy="930300"/>
          </a:xfrm>
        </p:grpSpPr>
        <p:sp>
          <p:nvSpPr>
            <p:cNvPr id="1328" name="Google Shape;1328;g21e73bcb394_0_2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29" name="Google Shape;1329;g21e73bcb394_0_2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30" name="Google Shape;1330;g21e73bcb394_0_22"/>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331" name="Google Shape;1331;g21e73bcb394_0_22"/>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332" name="Google Shape;1332;g21e73bcb394_0_22"/>
          <p:cNvSpPr txBox="1"/>
          <p:nvPr/>
        </p:nvSpPr>
        <p:spPr>
          <a:xfrm>
            <a:off x="1023100" y="1219250"/>
            <a:ext cx="7999500" cy="3850500"/>
          </a:xfrm>
          <a:prstGeom prst="rect">
            <a:avLst/>
          </a:prstGeom>
          <a:noFill/>
          <a:ln>
            <a:noFill/>
          </a:ln>
        </p:spPr>
        <p:txBody>
          <a:bodyPr anchorCtr="0" anchor="t" bIns="0" lIns="0" spcFirstLastPara="1" rIns="0" wrap="square" tIns="0">
            <a:noAutofit/>
          </a:bodyPr>
          <a:lstStyle/>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Новичок, готовящийся стать полноправным участником</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Участник, у которого есть наставник</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Наставник</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Лидер направления, проекта</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Член Совета управления</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Старший участник</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Выпускник</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Почетный гость</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36" name="Shape 1336"/>
        <p:cNvGrpSpPr/>
        <p:nvPr/>
      </p:nvGrpSpPr>
      <p:grpSpPr>
        <a:xfrm>
          <a:off x="0" y="0"/>
          <a:ext cx="0" cy="0"/>
          <a:chOff x="0" y="0"/>
          <a:chExt cx="0" cy="0"/>
        </a:xfrm>
      </p:grpSpPr>
      <p:sp>
        <p:nvSpPr>
          <p:cNvPr id="1337" name="Google Shape;1337;g21e73bcb394_0_3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УПРАВЛЕНИЕ РОЛЯМИ</a:t>
            </a:r>
            <a:endParaRPr i="0" sz="1400" u="none" cap="none" strike="noStrike">
              <a:solidFill>
                <a:srgbClr val="000000"/>
              </a:solidFill>
            </a:endParaRPr>
          </a:p>
        </p:txBody>
      </p:sp>
      <p:grpSp>
        <p:nvGrpSpPr>
          <p:cNvPr id="1338" name="Google Shape;1338;g21e73bcb394_0_33"/>
          <p:cNvGrpSpPr/>
          <p:nvPr/>
        </p:nvGrpSpPr>
        <p:grpSpPr>
          <a:xfrm rot="-5400000">
            <a:off x="3571126" y="-2501582"/>
            <a:ext cx="84454" cy="6588292"/>
            <a:chOff x="9716426" y="4499789"/>
            <a:chExt cx="100565" cy="930300"/>
          </a:xfrm>
        </p:grpSpPr>
        <p:sp>
          <p:nvSpPr>
            <p:cNvPr id="1339" name="Google Shape;1339;g21e73bcb394_0_3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40" name="Google Shape;1340;g21e73bcb394_0_3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41" name="Google Shape;1341;g21e73bcb394_0_33"/>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342" name="Google Shape;1342;g21e73bcb394_0_33"/>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343" name="Google Shape;1343;g21e73bcb394_0_33"/>
          <p:cNvSpPr txBox="1"/>
          <p:nvPr/>
        </p:nvSpPr>
        <p:spPr>
          <a:xfrm>
            <a:off x="731500" y="1246225"/>
            <a:ext cx="10494600" cy="4279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Роли появляются по мере развития сообщества.</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Ответственным становится тот, кто больше всего вдохновлён какой-то задачей, ролью.</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Развивать мерцающие роли, лидерство.</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На этапе формализации важно описывать роли в документах.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Что мы ждем от каждой роли, на какой период или событие они действуют.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Как роли принимаются людьми, снимаются, передаются дальше.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1000"/>
              </a:spcAft>
              <a:buClr>
                <a:srgbClr val="000000"/>
              </a:buClr>
              <a:buSzPts val="2400"/>
              <a:buFont typeface="Arial"/>
              <a:buChar char="●"/>
            </a:pPr>
            <a:r>
              <a:rPr b="0" i="0" lang="ru-RU" sz="2400" u="none" cap="none" strike="noStrike">
                <a:solidFill>
                  <a:srgbClr val="000000"/>
                </a:solidFill>
                <a:latin typeface="Arial"/>
                <a:ea typeface="Arial"/>
                <a:cs typeface="Arial"/>
                <a:sym typeface="Arial"/>
              </a:rPr>
              <a:t>Чем более зрелое сообщество, тем больше формализовано.</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7" name="Shape 1347"/>
        <p:cNvGrpSpPr/>
        <p:nvPr/>
      </p:nvGrpSpPr>
      <p:grpSpPr>
        <a:xfrm>
          <a:off x="0" y="0"/>
          <a:ext cx="0" cy="0"/>
          <a:chOff x="0" y="0"/>
          <a:chExt cx="0" cy="0"/>
        </a:xfrm>
      </p:grpSpPr>
      <p:sp>
        <p:nvSpPr>
          <p:cNvPr id="1348" name="Google Shape;1348;g21e73bcb394_0_4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УПРАВЛЕНИЕ РОЛЯМИ</a:t>
            </a:r>
            <a:endParaRPr i="0" sz="1400" u="none" cap="none" strike="noStrike">
              <a:solidFill>
                <a:srgbClr val="000000"/>
              </a:solidFill>
            </a:endParaRPr>
          </a:p>
        </p:txBody>
      </p:sp>
      <p:grpSp>
        <p:nvGrpSpPr>
          <p:cNvPr id="1349" name="Google Shape;1349;g21e73bcb394_0_44"/>
          <p:cNvGrpSpPr/>
          <p:nvPr/>
        </p:nvGrpSpPr>
        <p:grpSpPr>
          <a:xfrm rot="-5400000">
            <a:off x="3571126" y="-2501582"/>
            <a:ext cx="84454" cy="6588292"/>
            <a:chOff x="9716426" y="4499789"/>
            <a:chExt cx="100565" cy="930300"/>
          </a:xfrm>
        </p:grpSpPr>
        <p:sp>
          <p:nvSpPr>
            <p:cNvPr id="1350" name="Google Shape;1350;g21e73bcb394_0_4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51" name="Google Shape;1351;g21e73bcb394_0_4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52" name="Google Shape;1352;g21e73bcb394_0_44"/>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353" name="Google Shape;1353;g21e73bcb394_0_44"/>
          <p:cNvPicPr preferRelativeResize="0"/>
          <p:nvPr/>
        </p:nvPicPr>
        <p:blipFill rotWithShape="1">
          <a:blip r:embed="rId4">
            <a:alphaModFix/>
          </a:blip>
          <a:srcRect b="0" l="0" r="0" t="0"/>
          <a:stretch/>
        </p:blipFill>
        <p:spPr>
          <a:xfrm>
            <a:off x="10227604" y="48512"/>
            <a:ext cx="1344833" cy="457489"/>
          </a:xfrm>
          <a:prstGeom prst="rect">
            <a:avLst/>
          </a:prstGeom>
          <a:noFill/>
          <a:ln>
            <a:noFill/>
          </a:ln>
        </p:spPr>
      </p:pic>
      <p:sp>
        <p:nvSpPr>
          <p:cNvPr id="1354" name="Google Shape;1354;g21e73bcb394_0_44"/>
          <p:cNvSpPr/>
          <p:nvPr/>
        </p:nvSpPr>
        <p:spPr>
          <a:xfrm>
            <a:off x="940650" y="1392800"/>
            <a:ext cx="10631700" cy="3937800"/>
          </a:xfrm>
          <a:prstGeom prst="rect">
            <a:avLst/>
          </a:prstGeom>
          <a:noFill/>
          <a:ln>
            <a:noFill/>
          </a:ln>
        </p:spPr>
        <p:txBody>
          <a:bodyPr anchorCtr="0" anchor="t" bIns="35700" lIns="71425" spcFirstLastPara="1" rIns="71425" wrap="square" tIns="35700">
            <a:noAutofit/>
          </a:bodyPr>
          <a:lstStyle/>
          <a:p>
            <a:pPr indent="0" lvl="0" marL="0" marR="0" rtl="0" algn="l">
              <a:lnSpc>
                <a:spcPct val="115000"/>
              </a:lnSpc>
              <a:spcBef>
                <a:spcPts val="0"/>
              </a:spcBef>
              <a:spcAft>
                <a:spcPts val="0"/>
              </a:spcAft>
              <a:buClr>
                <a:srgbClr val="000000"/>
              </a:buClr>
              <a:buSzPts val="3800"/>
              <a:buFont typeface="Arial"/>
              <a:buNone/>
            </a:pPr>
            <a:r>
              <a:rPr i="0" lang="ru-RU" sz="3000" u="none" cap="none" strike="noStrike">
                <a:solidFill>
                  <a:schemeClr val="dk1"/>
                </a:solidFill>
              </a:rPr>
              <a:t>Наблюдать за людьми и их качествами, способностями, талантами.</a:t>
            </a:r>
            <a:endParaRPr i="0" sz="3000" u="none" cap="none" strike="noStrike">
              <a:solidFill>
                <a:schemeClr val="dk1"/>
              </a:solidFill>
            </a:endParaRPr>
          </a:p>
          <a:p>
            <a:pPr indent="0" lvl="0" marL="0" marR="0" rtl="0" algn="l">
              <a:lnSpc>
                <a:spcPct val="115000"/>
              </a:lnSpc>
              <a:spcBef>
                <a:spcPts val="0"/>
              </a:spcBef>
              <a:spcAft>
                <a:spcPts val="0"/>
              </a:spcAft>
              <a:buClr>
                <a:srgbClr val="000000"/>
              </a:buClr>
              <a:buSzPts val="3800"/>
              <a:buFont typeface="Arial"/>
              <a:buNone/>
            </a:pPr>
            <a:r>
              <a:t/>
            </a:r>
            <a:endParaRPr i="0" sz="3000" u="none" cap="none" strike="noStrike">
              <a:solidFill>
                <a:schemeClr val="dk1"/>
              </a:solidFill>
            </a:endParaRPr>
          </a:p>
          <a:p>
            <a:pPr indent="-419100" lvl="0" marL="457200" marR="0" rtl="0" algn="l">
              <a:lnSpc>
                <a:spcPct val="115000"/>
              </a:lnSpc>
              <a:spcBef>
                <a:spcPts val="0"/>
              </a:spcBef>
              <a:spcAft>
                <a:spcPts val="0"/>
              </a:spcAft>
              <a:buClr>
                <a:schemeClr val="dk1"/>
              </a:buClr>
              <a:buSzPts val="3000"/>
              <a:buChar char="●"/>
            </a:pPr>
            <a:r>
              <a:rPr i="0" lang="ru-RU" sz="3000" u="none" cap="none" strike="noStrike">
                <a:solidFill>
                  <a:schemeClr val="dk1"/>
                </a:solidFill>
              </a:rPr>
              <a:t>Функциональные роли распределять.</a:t>
            </a:r>
            <a:endParaRPr i="0" sz="3000" u="none" cap="none" strike="noStrike">
              <a:solidFill>
                <a:schemeClr val="dk1"/>
              </a:solidFill>
            </a:endParaRPr>
          </a:p>
          <a:p>
            <a:pPr indent="-419100" lvl="0" marL="457200" marR="0" rtl="0" algn="l">
              <a:lnSpc>
                <a:spcPct val="115000"/>
              </a:lnSpc>
              <a:spcBef>
                <a:spcPts val="0"/>
              </a:spcBef>
              <a:spcAft>
                <a:spcPts val="0"/>
              </a:spcAft>
              <a:buClr>
                <a:schemeClr val="dk1"/>
              </a:buClr>
              <a:buSzPts val="3000"/>
              <a:buChar char="●"/>
            </a:pPr>
            <a:r>
              <a:rPr i="0" lang="ru-RU" sz="3000" u="none" cap="none" strike="noStrike">
                <a:solidFill>
                  <a:schemeClr val="dk1"/>
                </a:solidFill>
              </a:rPr>
              <a:t>Эмоциональные - выявлять и укреплять.</a:t>
            </a:r>
            <a:endParaRPr i="0" sz="3000" u="none" cap="none" strike="noStrike">
              <a:solidFill>
                <a:schemeClr val="dk1"/>
              </a:solidFill>
            </a:endParaRPr>
          </a:p>
          <a:p>
            <a:pPr indent="-419100" lvl="0" marL="457200" marR="0" rtl="0" algn="l">
              <a:lnSpc>
                <a:spcPct val="115000"/>
              </a:lnSpc>
              <a:spcBef>
                <a:spcPts val="0"/>
              </a:spcBef>
              <a:spcAft>
                <a:spcPts val="0"/>
              </a:spcAft>
              <a:buClr>
                <a:schemeClr val="dk1"/>
              </a:buClr>
              <a:buSzPts val="3000"/>
              <a:buChar char="●"/>
            </a:pPr>
            <a:r>
              <a:rPr i="0" lang="ru-RU" sz="3000" u="none" cap="none" strike="noStrike">
                <a:solidFill>
                  <a:schemeClr val="dk1"/>
                </a:solidFill>
              </a:rPr>
              <a:t>Статусные - присваивать.</a:t>
            </a:r>
            <a:endParaRPr i="0" sz="3000" u="none" cap="none" strike="noStrike">
              <a:solidFill>
                <a:schemeClr val="dk1"/>
              </a:solidFill>
            </a:endParaRPr>
          </a:p>
          <a:p>
            <a:pPr indent="0" lvl="0" marL="0" marR="0" rtl="0" algn="l">
              <a:lnSpc>
                <a:spcPct val="115000"/>
              </a:lnSpc>
              <a:spcBef>
                <a:spcPts val="0"/>
              </a:spcBef>
              <a:spcAft>
                <a:spcPts val="0"/>
              </a:spcAft>
              <a:buClr>
                <a:srgbClr val="000000"/>
              </a:buClr>
              <a:buSzPts val="3800"/>
              <a:buFont typeface="Arial"/>
              <a:buNone/>
            </a:pPr>
            <a:r>
              <a:t/>
            </a:r>
            <a:endParaRPr i="0" sz="3000" u="none" cap="none" strike="noStrike">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g21e73bcb394_0_480"/>
          <p:cNvSpPr txBox="1"/>
          <p:nvPr/>
        </p:nvSpPr>
        <p:spPr>
          <a:xfrm>
            <a:off x="3204900" y="2807625"/>
            <a:ext cx="8332500" cy="2438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lang="ru-RU" sz="4800">
                <a:solidFill>
                  <a:schemeClr val="dk1"/>
                </a:solidFill>
                <a:latin typeface="Arial Black"/>
                <a:ea typeface="Arial Black"/>
                <a:cs typeface="Arial Black"/>
                <a:sym typeface="Arial Black"/>
              </a:rPr>
              <a:t>РАЗВИТИЕ УСТОЙЧИВОГО СООБЩЕСТВА</a:t>
            </a:r>
            <a:endParaRPr b="1" i="0" sz="4800" u="none" cap="none" strike="noStrike">
              <a:solidFill>
                <a:schemeClr val="dk1"/>
              </a:solidFill>
              <a:latin typeface="Arial Black"/>
              <a:ea typeface="Arial Black"/>
              <a:cs typeface="Arial Black"/>
              <a:sym typeface="Arial Black"/>
            </a:endParaRPr>
          </a:p>
        </p:txBody>
      </p:sp>
      <p:pic>
        <p:nvPicPr>
          <p:cNvPr id="1360" name="Google Shape;1360;g21e73bcb394_0_48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361" name="Google Shape;1361;g21e73bcb394_0_480"/>
          <p:cNvGrpSpPr/>
          <p:nvPr/>
        </p:nvGrpSpPr>
        <p:grpSpPr>
          <a:xfrm rot="-5400000">
            <a:off x="6252916" y="2455573"/>
            <a:ext cx="89724" cy="6185658"/>
            <a:chOff x="9716426" y="4499789"/>
            <a:chExt cx="100565" cy="930300"/>
          </a:xfrm>
        </p:grpSpPr>
        <p:sp>
          <p:nvSpPr>
            <p:cNvPr id="1362" name="Google Shape;1362;g21e73bcb394_0_48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63" name="Google Shape;1363;g21e73bcb394_0_48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64" name="Google Shape;1364;g21e73bcb394_0_480"/>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365" name="Google Shape;1365;g21e73bcb394_0_480"/>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g21e73bcb394_0_292"/>
          <p:cNvSpPr txBox="1"/>
          <p:nvPr/>
        </p:nvSpPr>
        <p:spPr>
          <a:xfrm>
            <a:off x="3476475" y="3429000"/>
            <a:ext cx="7427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ТРАДИЦИИ</a:t>
            </a:r>
            <a:endParaRPr b="1" i="0" sz="5500" u="none" cap="none" strike="noStrike">
              <a:solidFill>
                <a:schemeClr val="dk1"/>
              </a:solidFill>
              <a:latin typeface="Arial Black"/>
              <a:ea typeface="Arial Black"/>
              <a:cs typeface="Arial Black"/>
              <a:sym typeface="Arial Black"/>
            </a:endParaRPr>
          </a:p>
        </p:txBody>
      </p:sp>
      <p:pic>
        <p:nvPicPr>
          <p:cNvPr id="1371" name="Google Shape;1371;g21e73bcb394_0_29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372" name="Google Shape;1372;g21e73bcb394_0_292"/>
          <p:cNvGrpSpPr/>
          <p:nvPr/>
        </p:nvGrpSpPr>
        <p:grpSpPr>
          <a:xfrm rot="-5400000">
            <a:off x="5532378" y="2457184"/>
            <a:ext cx="89724" cy="4201514"/>
            <a:chOff x="9716426" y="4499789"/>
            <a:chExt cx="100565" cy="930300"/>
          </a:xfrm>
        </p:grpSpPr>
        <p:sp>
          <p:nvSpPr>
            <p:cNvPr id="1373" name="Google Shape;1373;g21e73bcb394_0_29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74" name="Google Shape;1374;g21e73bcb394_0_29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375" name="Google Shape;1375;g21e73bcb394_0_292"/>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376" name="Google Shape;1376;g21e73bcb394_0_292"/>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g21e73bcb394_0_301"/>
          <p:cNvSpPr txBox="1"/>
          <p:nvPr/>
        </p:nvSpPr>
        <p:spPr>
          <a:xfrm>
            <a:off x="814908" y="2370319"/>
            <a:ext cx="10934100" cy="24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5460"/>
              <a:buFont typeface="Arial"/>
              <a:buNone/>
            </a:pPr>
            <a:r>
              <a:rPr b="0" i="0" lang="ru-RU" sz="3900" u="none" cap="none" strike="noStrike">
                <a:solidFill>
                  <a:schemeClr val="dk1"/>
                </a:solidFill>
                <a:latin typeface="Arial"/>
                <a:ea typeface="Arial"/>
                <a:cs typeface="Arial"/>
                <a:sym typeface="Arial"/>
              </a:rPr>
              <a:t>Традиция — набор представлений, обычаев, ритуалов, навыков и привычек практической деятельности, </a:t>
            </a:r>
            <a:r>
              <a:rPr b="0" i="0" lang="ru-RU" sz="3900" u="none" cap="none" strike="noStrike">
                <a:solidFill>
                  <a:schemeClr val="dk1"/>
                </a:solidFill>
                <a:highlight>
                  <a:srgbClr val="FFEE00"/>
                </a:highlight>
                <a:latin typeface="Arial"/>
                <a:ea typeface="Arial"/>
                <a:cs typeface="Arial"/>
                <a:sym typeface="Arial"/>
              </a:rPr>
              <a:t>передаваемых из поколения в поколение, от человека человеку.</a:t>
            </a:r>
            <a:endParaRPr b="0" i="0" sz="1400" u="none" cap="none" strike="noStrike">
              <a:solidFill>
                <a:schemeClr val="dk1"/>
              </a:solidFill>
              <a:highlight>
                <a:srgbClr val="FFEE00"/>
              </a:highlight>
              <a:latin typeface="Arial"/>
              <a:ea typeface="Arial"/>
              <a:cs typeface="Arial"/>
              <a:sym typeface="Arial"/>
            </a:endParaRPr>
          </a:p>
        </p:txBody>
      </p:sp>
      <p:pic>
        <p:nvPicPr>
          <p:cNvPr id="1382" name="Google Shape;1382;g21e73bcb394_0_30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383" name="Google Shape;1383;g21e73bcb394_0_301"/>
          <p:cNvGrpSpPr/>
          <p:nvPr/>
        </p:nvGrpSpPr>
        <p:grpSpPr>
          <a:xfrm>
            <a:off x="319205" y="181925"/>
            <a:ext cx="7983395" cy="652819"/>
            <a:chOff x="319205" y="181925"/>
            <a:chExt cx="7983395" cy="652819"/>
          </a:xfrm>
        </p:grpSpPr>
        <p:sp>
          <p:nvSpPr>
            <p:cNvPr id="1384" name="Google Shape;1384;g21e73bcb394_0_30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1385" name="Google Shape;1385;g21e73bcb394_0_301"/>
            <p:cNvGrpSpPr/>
            <p:nvPr/>
          </p:nvGrpSpPr>
          <p:grpSpPr>
            <a:xfrm rot="-5400000">
              <a:off x="3571123" y="-2501629"/>
              <a:ext cx="84454" cy="6588292"/>
              <a:chOff x="9716426" y="4499789"/>
              <a:chExt cx="100565" cy="930300"/>
            </a:xfrm>
          </p:grpSpPr>
          <p:sp>
            <p:nvSpPr>
              <p:cNvPr id="1386" name="Google Shape;1386;g21e73bcb394_0_30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87" name="Google Shape;1387;g21e73bcb394_0_30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388" name="Google Shape;1388;g21e73bcb394_0_30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g21e73bcb394_0_312"/>
          <p:cNvSpPr txBox="1"/>
          <p:nvPr/>
        </p:nvSpPr>
        <p:spPr>
          <a:xfrm>
            <a:off x="824000" y="1764350"/>
            <a:ext cx="10536000" cy="3694200"/>
          </a:xfrm>
          <a:prstGeom prst="rect">
            <a:avLst/>
          </a:prstGeom>
          <a:noFill/>
          <a:ln>
            <a:noFill/>
          </a:ln>
        </p:spPr>
        <p:txBody>
          <a:bodyPr anchorCtr="0" anchor="t" bIns="0" lIns="0" spcFirstLastPara="1" rIns="0" wrap="square" tIns="0">
            <a:spAutoFit/>
          </a:bodyPr>
          <a:lstStyle/>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Нативные (естественные, простые)</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Ритуал (мистерия, церемония)</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Онлайн </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Офлайн</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Коммуникации в чатах</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Придуманные</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Заимствованные</a:t>
            </a:r>
            <a:endParaRPr b="0" i="0" sz="2400" u="none" cap="none" strike="noStrike">
              <a:solidFill>
                <a:srgbClr val="000000"/>
              </a:solidFill>
              <a:latin typeface="Arial"/>
              <a:ea typeface="Arial"/>
              <a:cs typeface="Arial"/>
              <a:sym typeface="Arial"/>
            </a:endParaRPr>
          </a:p>
        </p:txBody>
      </p:sp>
      <p:pic>
        <p:nvPicPr>
          <p:cNvPr id="1394" name="Google Shape;1394;g21e73bcb394_0_31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395" name="Google Shape;1395;g21e73bcb394_0_312"/>
          <p:cNvGrpSpPr/>
          <p:nvPr/>
        </p:nvGrpSpPr>
        <p:grpSpPr>
          <a:xfrm>
            <a:off x="319205" y="181925"/>
            <a:ext cx="7983395" cy="652819"/>
            <a:chOff x="319205" y="181925"/>
            <a:chExt cx="7983395" cy="652819"/>
          </a:xfrm>
        </p:grpSpPr>
        <p:sp>
          <p:nvSpPr>
            <p:cNvPr id="1396" name="Google Shape;1396;g21e73bcb394_0_312"/>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ФОРМАТЫ</a:t>
              </a:r>
              <a:endParaRPr b="0" i="0" sz="1400" u="none" cap="none" strike="noStrike">
                <a:solidFill>
                  <a:srgbClr val="000000"/>
                </a:solidFill>
                <a:latin typeface="Arial"/>
                <a:ea typeface="Arial"/>
                <a:cs typeface="Arial"/>
                <a:sym typeface="Arial"/>
              </a:endParaRPr>
            </a:p>
          </p:txBody>
        </p:sp>
        <p:grpSp>
          <p:nvGrpSpPr>
            <p:cNvPr id="1397" name="Google Shape;1397;g21e73bcb394_0_312"/>
            <p:cNvGrpSpPr/>
            <p:nvPr/>
          </p:nvGrpSpPr>
          <p:grpSpPr>
            <a:xfrm rot="-5400000">
              <a:off x="3571123" y="-2501629"/>
              <a:ext cx="84454" cy="6588292"/>
              <a:chOff x="9716426" y="4499789"/>
              <a:chExt cx="100565" cy="930300"/>
            </a:xfrm>
          </p:grpSpPr>
          <p:sp>
            <p:nvSpPr>
              <p:cNvPr id="1398" name="Google Shape;1398;g21e73bcb394_0_31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399" name="Google Shape;1399;g21e73bcb394_0_31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400" name="Google Shape;1400;g21e73bcb394_0_312"/>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f481332e8e_0_1195"/>
          <p:cNvSpPr txBox="1"/>
          <p:nvPr/>
        </p:nvSpPr>
        <p:spPr>
          <a:xfrm>
            <a:off x="3465075" y="2634750"/>
            <a:ext cx="7461600" cy="15885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4800" u="none" cap="none" strike="noStrike">
                <a:solidFill>
                  <a:schemeClr val="dk1"/>
                </a:solidFill>
                <a:latin typeface="Arial Black"/>
                <a:ea typeface="Arial Black"/>
                <a:cs typeface="Arial Black"/>
                <a:sym typeface="Arial Black"/>
              </a:rPr>
              <a:t>ЧТО ТАКОЕ СООБЩЕСТВО</a:t>
            </a:r>
            <a:endParaRPr b="1" i="0" sz="4800" u="none" cap="none" strike="noStrike">
              <a:solidFill>
                <a:srgbClr val="000000"/>
              </a:solidFill>
              <a:latin typeface="Arial Black"/>
              <a:ea typeface="Arial Black"/>
              <a:cs typeface="Arial Black"/>
              <a:sym typeface="Arial Black"/>
            </a:endParaRPr>
          </a:p>
        </p:txBody>
      </p:sp>
      <p:pic>
        <p:nvPicPr>
          <p:cNvPr id="390" name="Google Shape;390;gf481332e8e_0_119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391" name="Google Shape;391;gf481332e8e_0_1195"/>
          <p:cNvGrpSpPr/>
          <p:nvPr/>
        </p:nvGrpSpPr>
        <p:grpSpPr>
          <a:xfrm rot="-5400000">
            <a:off x="6717001" y="1274580"/>
            <a:ext cx="84454" cy="6588292"/>
            <a:chOff x="9716426" y="4499789"/>
            <a:chExt cx="100565" cy="930300"/>
          </a:xfrm>
        </p:grpSpPr>
        <p:sp>
          <p:nvSpPr>
            <p:cNvPr id="392" name="Google Shape;392;gf481332e8e_0_119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93" name="Google Shape;393;gf481332e8e_0_119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394" name="Google Shape;394;gf481332e8e_0_1195"/>
          <p:cNvPicPr preferRelativeResize="0"/>
          <p:nvPr/>
        </p:nvPicPr>
        <p:blipFill rotWithShape="1">
          <a:blip r:embed="rId4">
            <a:alphaModFix/>
          </a:blip>
          <a:srcRect b="0" l="0" r="0" t="0"/>
          <a:stretch/>
        </p:blipFill>
        <p:spPr>
          <a:xfrm>
            <a:off x="11429903" y="6211800"/>
            <a:ext cx="491346" cy="492602"/>
          </a:xfrm>
          <a:prstGeom prst="rect">
            <a:avLst/>
          </a:prstGeom>
          <a:noFill/>
          <a:ln>
            <a:noFill/>
          </a:ln>
        </p:spPr>
      </p:pic>
      <p:pic>
        <p:nvPicPr>
          <p:cNvPr id="395" name="Google Shape;395;gf481332e8e_0_1195"/>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g21e73bcb394_0_323"/>
          <p:cNvSpPr txBox="1"/>
          <p:nvPr/>
        </p:nvSpPr>
        <p:spPr>
          <a:xfrm>
            <a:off x="831897" y="1957745"/>
            <a:ext cx="10528200" cy="3140100"/>
          </a:xfrm>
          <a:prstGeom prst="rect">
            <a:avLst/>
          </a:prstGeom>
          <a:noFill/>
          <a:ln>
            <a:noFill/>
          </a:ln>
        </p:spPr>
        <p:txBody>
          <a:bodyPr anchorCtr="0" anchor="t" bIns="0" lIns="0" spcFirstLastPara="1" rIns="0" wrap="square" tIns="0">
            <a:spAutoFit/>
          </a:bodyPr>
          <a:lstStyle/>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Самостоятельный</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 людьми</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 датами</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 событиями, проектами</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 праздниками</a:t>
            </a:r>
            <a:endParaRPr b="0" i="0" sz="2400" u="none" cap="none" strike="noStrike">
              <a:solidFill>
                <a:srgbClr val="000000"/>
              </a:solidFill>
              <a:latin typeface="Arial"/>
              <a:ea typeface="Arial"/>
              <a:cs typeface="Arial"/>
              <a:sym typeface="Arial"/>
            </a:endParaRPr>
          </a:p>
          <a:p>
            <a:pPr indent="-210820" lvl="0" marL="342900" marR="0" rtl="0" algn="l">
              <a:lnSpc>
                <a:spcPct val="15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С природными и календарными циклами</a:t>
            </a:r>
            <a:endParaRPr b="0" i="0" sz="2400" u="none" cap="none" strike="noStrike">
              <a:solidFill>
                <a:srgbClr val="000000"/>
              </a:solidFill>
              <a:latin typeface="Arial"/>
              <a:ea typeface="Arial"/>
              <a:cs typeface="Arial"/>
              <a:sym typeface="Arial"/>
            </a:endParaRPr>
          </a:p>
        </p:txBody>
      </p:sp>
      <p:pic>
        <p:nvPicPr>
          <p:cNvPr id="1406" name="Google Shape;1406;g21e73bcb394_0_32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407" name="Google Shape;1407;g21e73bcb394_0_323"/>
          <p:cNvGrpSpPr/>
          <p:nvPr/>
        </p:nvGrpSpPr>
        <p:grpSpPr>
          <a:xfrm>
            <a:off x="319205" y="181925"/>
            <a:ext cx="7983395" cy="652819"/>
            <a:chOff x="319205" y="181925"/>
            <a:chExt cx="7983395" cy="652819"/>
          </a:xfrm>
        </p:grpSpPr>
        <p:sp>
          <p:nvSpPr>
            <p:cNvPr id="1408" name="Google Shape;1408;g21e73bcb394_0_32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БЕЗГРАНИЧНОСТЬ</a:t>
              </a:r>
              <a:endParaRPr b="0" i="0" sz="1400" u="none" cap="none" strike="noStrike">
                <a:solidFill>
                  <a:srgbClr val="000000"/>
                </a:solidFill>
                <a:latin typeface="Arial"/>
                <a:ea typeface="Arial"/>
                <a:cs typeface="Arial"/>
                <a:sym typeface="Arial"/>
              </a:endParaRPr>
            </a:p>
          </p:txBody>
        </p:sp>
        <p:grpSp>
          <p:nvGrpSpPr>
            <p:cNvPr id="1409" name="Google Shape;1409;g21e73bcb394_0_323"/>
            <p:cNvGrpSpPr/>
            <p:nvPr/>
          </p:nvGrpSpPr>
          <p:grpSpPr>
            <a:xfrm rot="-5400000">
              <a:off x="3571123" y="-2501629"/>
              <a:ext cx="84454" cy="6588292"/>
              <a:chOff x="9716426" y="4499789"/>
              <a:chExt cx="100565" cy="930300"/>
            </a:xfrm>
          </p:grpSpPr>
          <p:sp>
            <p:nvSpPr>
              <p:cNvPr id="1410" name="Google Shape;1410;g21e73bcb394_0_32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11" name="Google Shape;1411;g21e73bcb394_0_32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412" name="Google Shape;1412;g21e73bcb394_0_323"/>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g21e73bcb394_0_334"/>
          <p:cNvSpPr txBox="1"/>
          <p:nvPr/>
        </p:nvSpPr>
        <p:spPr>
          <a:xfrm>
            <a:off x="824025" y="1190250"/>
            <a:ext cx="11094000" cy="5541300"/>
          </a:xfrm>
          <a:prstGeom prst="rect">
            <a:avLst/>
          </a:prstGeom>
          <a:noFill/>
          <a:ln>
            <a:noFill/>
          </a:ln>
        </p:spPr>
        <p:txBody>
          <a:bodyPr anchorCtr="0" anchor="t" bIns="0" lIns="0" spcFirstLastPara="1" rIns="0" wrap="square" tIns="0">
            <a:spAutoFit/>
          </a:bodyPr>
          <a:lstStyle/>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Поздравление с ДР и другими праздниками </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Отмечание праздников</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Единая музыка</a:t>
            </a:r>
            <a:endParaRPr b="0" i="0" sz="2000" u="none" cap="none" strike="noStrike">
              <a:solidFill>
                <a:schemeClr val="dk1"/>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Начинаем, только когда все сядут в круг</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Отмечаемся в чатах в определенное время дня</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Трекер практик в чате</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Мобильные телефоны оставляются у входа в одном месте.</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Приветственные завтраки, обеды, ужины</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Дни открытых дверей</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Письма участникам</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Выпускной вечер</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Посвящение в члены: речь, соглашение, мантия</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Дружеская Агапэ (после важных встреч дружеский ужин с бокалом красного вина)</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Ежегодные походы, поездки в места силы </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Регулярные мероприятия сами по себе</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Соглашения, присяга</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Приветствие и прощание (рукопожатие, объятия, пароль)</a:t>
            </a:r>
            <a:endParaRPr b="0" i="0" sz="2000" u="none" cap="none" strike="noStrike">
              <a:solidFill>
                <a:srgbClr val="000000"/>
              </a:solidFill>
              <a:latin typeface="Arial"/>
              <a:ea typeface="Arial"/>
              <a:cs typeface="Arial"/>
              <a:sym typeface="Arial"/>
            </a:endParaRPr>
          </a:p>
          <a:p>
            <a:pPr indent="-292100" lvl="0" marL="342900" marR="0" rtl="0" algn="l">
              <a:lnSpc>
                <a:spcPct val="100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Начало и окончание чего-либо (флаг, гимн, круг, гонг)</a:t>
            </a:r>
            <a:endParaRPr b="0" i="0" sz="2000" u="none" cap="none" strike="noStrike">
              <a:solidFill>
                <a:srgbClr val="000000"/>
              </a:solidFill>
              <a:latin typeface="Arial"/>
              <a:ea typeface="Arial"/>
              <a:cs typeface="Arial"/>
              <a:sym typeface="Arial"/>
            </a:endParaRPr>
          </a:p>
        </p:txBody>
      </p:sp>
      <p:pic>
        <p:nvPicPr>
          <p:cNvPr id="1418" name="Google Shape;1418;g21e73bcb394_0_33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pic>
        <p:nvPicPr>
          <p:cNvPr id="1419" name="Google Shape;1419;g21e73bcb394_0_334"/>
          <p:cNvPicPr preferRelativeResize="0"/>
          <p:nvPr/>
        </p:nvPicPr>
        <p:blipFill>
          <a:blip r:embed="rId4">
            <a:alphaModFix/>
          </a:blip>
          <a:stretch>
            <a:fillRect/>
          </a:stretch>
        </p:blipFill>
        <p:spPr>
          <a:xfrm>
            <a:off x="11429903" y="6211800"/>
            <a:ext cx="491346" cy="492602"/>
          </a:xfrm>
          <a:prstGeom prst="rect">
            <a:avLst/>
          </a:prstGeom>
          <a:noFill/>
          <a:ln>
            <a:noFill/>
          </a:ln>
        </p:spPr>
      </p:pic>
      <p:grpSp>
        <p:nvGrpSpPr>
          <p:cNvPr id="1420" name="Google Shape;1420;g21e73bcb394_0_334"/>
          <p:cNvGrpSpPr/>
          <p:nvPr/>
        </p:nvGrpSpPr>
        <p:grpSpPr>
          <a:xfrm>
            <a:off x="319205" y="181925"/>
            <a:ext cx="7983395" cy="652819"/>
            <a:chOff x="319205" y="181925"/>
            <a:chExt cx="7983395" cy="652819"/>
          </a:xfrm>
        </p:grpSpPr>
        <p:sp>
          <p:nvSpPr>
            <p:cNvPr id="1421" name="Google Shape;1421;g21e73bcb394_0_33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ПРИМЕРЫ</a:t>
              </a:r>
              <a:endParaRPr b="0" i="0" sz="1400" u="none" cap="none" strike="noStrike">
                <a:solidFill>
                  <a:srgbClr val="000000"/>
                </a:solidFill>
                <a:latin typeface="Arial"/>
                <a:ea typeface="Arial"/>
                <a:cs typeface="Arial"/>
                <a:sym typeface="Arial"/>
              </a:endParaRPr>
            </a:p>
          </p:txBody>
        </p:sp>
        <p:grpSp>
          <p:nvGrpSpPr>
            <p:cNvPr id="1422" name="Google Shape;1422;g21e73bcb394_0_334"/>
            <p:cNvGrpSpPr/>
            <p:nvPr/>
          </p:nvGrpSpPr>
          <p:grpSpPr>
            <a:xfrm rot="-5400000">
              <a:off x="3571123" y="-2501629"/>
              <a:ext cx="84454" cy="6588292"/>
              <a:chOff x="9716426" y="4499789"/>
              <a:chExt cx="100565" cy="930300"/>
            </a:xfrm>
          </p:grpSpPr>
          <p:sp>
            <p:nvSpPr>
              <p:cNvPr id="1423" name="Google Shape;1423;g21e73bcb394_0_33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24" name="Google Shape;1424;g21e73bcb394_0_33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g2173df2c5d6_0_161"/>
          <p:cNvSpPr txBox="1"/>
          <p:nvPr/>
        </p:nvSpPr>
        <p:spPr>
          <a:xfrm>
            <a:off x="3154200" y="3428988"/>
            <a:ext cx="89871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ПРАЗДНОВАНИЕ</a:t>
            </a:r>
            <a:endParaRPr b="1" i="0" sz="5500" u="none" cap="none" strike="noStrike">
              <a:solidFill>
                <a:schemeClr val="dk1"/>
              </a:solidFill>
              <a:latin typeface="Arial Black"/>
              <a:ea typeface="Arial Black"/>
              <a:cs typeface="Arial Black"/>
              <a:sym typeface="Arial Black"/>
            </a:endParaRPr>
          </a:p>
        </p:txBody>
      </p:sp>
      <p:pic>
        <p:nvPicPr>
          <p:cNvPr id="1430" name="Google Shape;1430;g2173df2c5d6_0_16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431" name="Google Shape;1431;g2173df2c5d6_0_161"/>
          <p:cNvGrpSpPr/>
          <p:nvPr/>
        </p:nvGrpSpPr>
        <p:grpSpPr>
          <a:xfrm rot="-5400000">
            <a:off x="6562956" y="1104374"/>
            <a:ext cx="89724" cy="6907384"/>
            <a:chOff x="9716426" y="4499789"/>
            <a:chExt cx="100565" cy="930300"/>
          </a:xfrm>
        </p:grpSpPr>
        <p:sp>
          <p:nvSpPr>
            <p:cNvPr id="1432" name="Google Shape;1432;g2173df2c5d6_0_16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33" name="Google Shape;1433;g2173df2c5d6_0_16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434" name="Google Shape;1434;g2173df2c5d6_0_161"/>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435" name="Google Shape;1435;g2173df2c5d6_0_161"/>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g1442d3995c6_1_2059"/>
          <p:cNvSpPr/>
          <p:nvPr/>
        </p:nvSpPr>
        <p:spPr>
          <a:xfrm>
            <a:off x="824000" y="1395225"/>
            <a:ext cx="9655800" cy="1096200"/>
          </a:xfrm>
          <a:prstGeom prst="rect">
            <a:avLst/>
          </a:prstGeom>
          <a:noFill/>
          <a:ln>
            <a:noFill/>
          </a:ln>
        </p:spPr>
        <p:txBody>
          <a:bodyPr anchorCtr="0" anchor="t" bIns="0" lIns="0" spcFirstLastPara="1" rIns="0" wrap="square" tIns="0">
            <a:noAutofit/>
          </a:bodyPr>
          <a:lstStyle/>
          <a:p>
            <a:pPr indent="0" lvl="0" marL="50800" marR="0" rtl="0" algn="l">
              <a:lnSpc>
                <a:spcPct val="100000"/>
              </a:lnSpc>
              <a:spcBef>
                <a:spcPts val="0"/>
              </a:spcBef>
              <a:spcAft>
                <a:spcPts val="0"/>
              </a:spcAft>
              <a:buClr>
                <a:srgbClr val="000000"/>
              </a:buClr>
              <a:buSzPts val="2400"/>
              <a:buFont typeface="Arial"/>
              <a:buNone/>
            </a:pPr>
            <a:r>
              <a:rPr b="1" i="0" lang="ru-RU" sz="2400" u="none" cap="none" strike="noStrike">
                <a:solidFill>
                  <a:schemeClr val="dk1"/>
                </a:solidFill>
                <a:latin typeface="Arial"/>
                <a:ea typeface="Arial"/>
                <a:cs typeface="Arial"/>
                <a:sym typeface="Arial"/>
              </a:rPr>
              <a:t>Философия Dragon Dreaming о целостном подходе к созданию сообществ и управлению проектами:</a:t>
            </a:r>
            <a:endParaRPr b="0" i="0" sz="2400" u="none" cap="none" strike="noStrike">
              <a:solidFill>
                <a:srgbClr val="000000"/>
              </a:solidFill>
              <a:latin typeface="Arial"/>
              <a:ea typeface="Arial"/>
              <a:cs typeface="Arial"/>
              <a:sym typeface="Arial"/>
            </a:endParaRPr>
          </a:p>
        </p:txBody>
      </p:sp>
      <p:sp>
        <p:nvSpPr>
          <p:cNvPr id="1441" name="Google Shape;1441;g1442d3995c6_1_2059"/>
          <p:cNvSpPr txBox="1"/>
          <p:nvPr/>
        </p:nvSpPr>
        <p:spPr>
          <a:xfrm>
            <a:off x="824005" y="2723075"/>
            <a:ext cx="6194700" cy="2336700"/>
          </a:xfrm>
          <a:prstGeom prst="rect">
            <a:avLst/>
          </a:prstGeom>
          <a:noFill/>
          <a:ln>
            <a:noFill/>
          </a:ln>
        </p:spPr>
        <p:txBody>
          <a:bodyPr anchorCtr="0" anchor="t" bIns="0" lIns="0" spcFirstLastPara="1" rIns="0" wrap="square" tIns="0">
            <a:spAutoFit/>
          </a:bodyPr>
          <a:lstStyle/>
          <a:p>
            <a:pPr indent="-204470" lvl="0" marL="342900" marR="0" rtl="0" algn="l">
              <a:lnSpc>
                <a:spcPct val="14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Поделись мечтой</a:t>
            </a:r>
            <a:endParaRPr b="0" i="0" sz="2300" u="none" cap="none" strike="noStrike">
              <a:solidFill>
                <a:srgbClr val="000000"/>
              </a:solidFill>
              <a:latin typeface="Arial"/>
              <a:ea typeface="Arial"/>
              <a:cs typeface="Arial"/>
              <a:sym typeface="Arial"/>
            </a:endParaRPr>
          </a:p>
          <a:p>
            <a:pPr indent="-204470" lvl="0" marL="342900" marR="0" rtl="0" algn="l">
              <a:lnSpc>
                <a:spcPct val="14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Спланируй</a:t>
            </a:r>
            <a:endParaRPr b="0" i="0" sz="2300" u="none" cap="none" strike="noStrike">
              <a:solidFill>
                <a:srgbClr val="000000"/>
              </a:solidFill>
              <a:latin typeface="Arial"/>
              <a:ea typeface="Arial"/>
              <a:cs typeface="Arial"/>
              <a:sym typeface="Arial"/>
            </a:endParaRPr>
          </a:p>
          <a:p>
            <a:pPr indent="-204470" lvl="0" marL="342900" marR="0" rtl="0" algn="l">
              <a:lnSpc>
                <a:spcPct val="14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Сделай</a:t>
            </a:r>
            <a:endParaRPr b="0" i="0" sz="2300" u="none" cap="none" strike="noStrike">
              <a:solidFill>
                <a:srgbClr val="000000"/>
              </a:solidFill>
              <a:latin typeface="Arial"/>
              <a:ea typeface="Arial"/>
              <a:cs typeface="Arial"/>
              <a:sym typeface="Arial"/>
            </a:endParaRPr>
          </a:p>
          <a:p>
            <a:pPr indent="-204470" lvl="0" marL="342900" marR="0" rtl="0" algn="l">
              <a:lnSpc>
                <a:spcPct val="140000"/>
              </a:lnSpc>
              <a:spcBef>
                <a:spcPts val="0"/>
              </a:spcBef>
              <a:spcAft>
                <a:spcPts val="0"/>
              </a:spcAft>
              <a:buClr>
                <a:schemeClr val="dk1"/>
              </a:buClr>
              <a:buSzPts val="2300"/>
              <a:buFont typeface="Arial"/>
              <a:buChar char="•"/>
            </a:pPr>
            <a:r>
              <a:rPr b="0" i="0" lang="ru-RU" sz="2300" u="none" cap="none" strike="noStrike">
                <a:solidFill>
                  <a:schemeClr val="dk1"/>
                </a:solidFill>
                <a:highlight>
                  <a:srgbClr val="FFEE00"/>
                </a:highlight>
                <a:latin typeface="Arial"/>
                <a:ea typeface="Arial"/>
                <a:cs typeface="Arial"/>
                <a:sym typeface="Arial"/>
              </a:rPr>
              <a:t>Празднуй</a:t>
            </a:r>
            <a:endParaRPr b="0" i="0" sz="2300" u="none" cap="none" strike="noStrike">
              <a:solidFill>
                <a:srgbClr val="000000"/>
              </a:solidFill>
              <a:highlight>
                <a:srgbClr val="FFEE00"/>
              </a:highlight>
              <a:latin typeface="Arial"/>
              <a:ea typeface="Arial"/>
              <a:cs typeface="Arial"/>
              <a:sym typeface="Arial"/>
            </a:endParaRPr>
          </a:p>
          <a:p>
            <a:pPr indent="-204470" lvl="0" marL="342900" marR="0" rtl="0" algn="l">
              <a:lnSpc>
                <a:spcPct val="14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Мечтай</a:t>
            </a:r>
            <a:endParaRPr b="0" i="0" sz="2300" u="none" cap="none" strike="noStrike">
              <a:solidFill>
                <a:srgbClr val="000000"/>
              </a:solidFill>
              <a:latin typeface="Arial"/>
              <a:ea typeface="Arial"/>
              <a:cs typeface="Arial"/>
              <a:sym typeface="Arial"/>
            </a:endParaRPr>
          </a:p>
        </p:txBody>
      </p:sp>
      <p:pic>
        <p:nvPicPr>
          <p:cNvPr id="1442" name="Google Shape;1442;g1442d3995c6_1_2059"/>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443" name="Google Shape;1443;g1442d3995c6_1_2059"/>
          <p:cNvGrpSpPr/>
          <p:nvPr/>
        </p:nvGrpSpPr>
        <p:grpSpPr>
          <a:xfrm>
            <a:off x="319207" y="181925"/>
            <a:ext cx="7983393" cy="652866"/>
            <a:chOff x="319207" y="181925"/>
            <a:chExt cx="7983393" cy="652866"/>
          </a:xfrm>
        </p:grpSpPr>
        <p:sp>
          <p:nvSpPr>
            <p:cNvPr id="1444" name="Google Shape;1444;g1442d3995c6_1_205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DRAGON DREAMING</a:t>
              </a:r>
              <a:endParaRPr b="0" i="0" sz="1400" u="none" cap="none" strike="noStrike">
                <a:solidFill>
                  <a:srgbClr val="000000"/>
                </a:solidFill>
                <a:latin typeface="Arial"/>
                <a:ea typeface="Arial"/>
                <a:cs typeface="Arial"/>
                <a:sym typeface="Arial"/>
              </a:endParaRPr>
            </a:p>
          </p:txBody>
        </p:sp>
        <p:grpSp>
          <p:nvGrpSpPr>
            <p:cNvPr id="1445" name="Google Shape;1445;g1442d3995c6_1_2059"/>
            <p:cNvGrpSpPr/>
            <p:nvPr/>
          </p:nvGrpSpPr>
          <p:grpSpPr>
            <a:xfrm rot="-5400000">
              <a:off x="3571126" y="-2501582"/>
              <a:ext cx="84454" cy="6588292"/>
              <a:chOff x="9716426" y="4499789"/>
              <a:chExt cx="100565" cy="930300"/>
            </a:xfrm>
          </p:grpSpPr>
          <p:sp>
            <p:nvSpPr>
              <p:cNvPr id="1446" name="Google Shape;1446;g1442d3995c6_1_205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47" name="Google Shape;1447;g1442d3995c6_1_205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448" name="Google Shape;1448;g1442d3995c6_1_2059"/>
          <p:cNvPicPr preferRelativeResize="0"/>
          <p:nvPr/>
        </p:nvPicPr>
        <p:blipFill>
          <a:blip r:embed="rId4">
            <a:alphaModFix/>
          </a:blip>
          <a:stretch>
            <a:fillRect/>
          </a:stretch>
        </p:blipFill>
        <p:spPr>
          <a:xfrm>
            <a:off x="11429903" y="6211800"/>
            <a:ext cx="491346" cy="492602"/>
          </a:xfrm>
          <a:prstGeom prst="rect">
            <a:avLst/>
          </a:prstGeom>
          <a:noFill/>
          <a:ln>
            <a:noFill/>
          </a:ln>
        </p:spPr>
      </p:pic>
      <p:grpSp>
        <p:nvGrpSpPr>
          <p:cNvPr id="1449" name="Google Shape;1449;g1442d3995c6_1_2059"/>
          <p:cNvGrpSpPr/>
          <p:nvPr/>
        </p:nvGrpSpPr>
        <p:grpSpPr>
          <a:xfrm rot="-5400000">
            <a:off x="3571123" y="-2501629"/>
            <a:ext cx="84454" cy="6588292"/>
            <a:chOff x="9716426" y="4499789"/>
            <a:chExt cx="100565" cy="930300"/>
          </a:xfrm>
        </p:grpSpPr>
        <p:sp>
          <p:nvSpPr>
            <p:cNvPr id="1450" name="Google Shape;1450;g1442d3995c6_1_205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51" name="Google Shape;1451;g1442d3995c6_1_205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g1442d3995c6_1_2070"/>
          <p:cNvSpPr txBox="1"/>
          <p:nvPr/>
        </p:nvSpPr>
        <p:spPr>
          <a:xfrm>
            <a:off x="924675" y="2505675"/>
            <a:ext cx="8771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5600"/>
              <a:buFont typeface="Arial"/>
              <a:buNone/>
            </a:pPr>
            <a:r>
              <a:rPr b="0" i="0" lang="ru-RU" sz="3000" u="none" cap="none" strike="noStrike">
                <a:solidFill>
                  <a:schemeClr val="dk1"/>
                </a:solidFill>
                <a:highlight>
                  <a:srgbClr val="FFEE00"/>
                </a:highlight>
                <a:latin typeface="Arial"/>
                <a:ea typeface="Arial"/>
                <a:cs typeface="Arial"/>
                <a:sym typeface="Arial"/>
              </a:rPr>
              <a:t>Празднование </a:t>
            </a:r>
            <a:r>
              <a:rPr b="0" i="0" lang="ru-RU" sz="3000" u="none" cap="none" strike="noStrike">
                <a:solidFill>
                  <a:schemeClr val="dk1"/>
                </a:solidFill>
                <a:latin typeface="Arial"/>
                <a:ea typeface="Arial"/>
                <a:cs typeface="Arial"/>
                <a:sym typeface="Arial"/>
              </a:rPr>
              <a:t>любых действий, успехов, неудач, результатов - </a:t>
            </a:r>
            <a:r>
              <a:rPr b="0" i="0" lang="ru-RU" sz="3000" u="none" cap="none" strike="noStrike">
                <a:solidFill>
                  <a:schemeClr val="dk1"/>
                </a:solidFill>
                <a:highlight>
                  <a:srgbClr val="FFED00"/>
                </a:highlight>
                <a:latin typeface="Arial"/>
                <a:ea typeface="Arial"/>
                <a:cs typeface="Arial"/>
                <a:sym typeface="Arial"/>
              </a:rPr>
              <a:t>возврат вложенной энергии, </a:t>
            </a:r>
            <a:r>
              <a:rPr b="0" i="0" lang="ru-RU" sz="3000" u="none" cap="none" strike="noStrike">
                <a:solidFill>
                  <a:schemeClr val="dk1"/>
                </a:solidFill>
                <a:latin typeface="Arial"/>
                <a:ea typeface="Arial"/>
                <a:cs typeface="Arial"/>
                <a:sym typeface="Arial"/>
              </a:rPr>
              <a:t>которая пойдет в следующий этап.</a:t>
            </a:r>
            <a:endParaRPr b="0" i="0" sz="3000" u="none" cap="none" strike="noStrike">
              <a:solidFill>
                <a:srgbClr val="000000"/>
              </a:solidFill>
              <a:latin typeface="Arial"/>
              <a:ea typeface="Arial"/>
              <a:cs typeface="Arial"/>
              <a:sym typeface="Arial"/>
            </a:endParaRPr>
          </a:p>
        </p:txBody>
      </p:sp>
      <p:pic>
        <p:nvPicPr>
          <p:cNvPr id="1457" name="Google Shape;1457;g1442d3995c6_1_2070"/>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1458" name="Google Shape;1458;g1442d3995c6_1_2070"/>
          <p:cNvSpPr txBox="1"/>
          <p:nvPr/>
        </p:nvSpPr>
        <p:spPr>
          <a:xfrm>
            <a:off x="7261378" y="4636875"/>
            <a:ext cx="3370500" cy="2772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0" i="1" lang="ru-RU" sz="1800" u="none" cap="none" strike="noStrike">
                <a:solidFill>
                  <a:schemeClr val="dk1"/>
                </a:solidFill>
                <a:latin typeface="Arial"/>
                <a:ea typeface="Arial"/>
                <a:cs typeface="Arial"/>
                <a:sym typeface="Arial"/>
              </a:rPr>
              <a:t>DRAGON DREAMING</a:t>
            </a:r>
            <a:endParaRPr b="0" i="1" sz="1800" u="none" cap="none" strike="noStrike">
              <a:solidFill>
                <a:srgbClr val="000000"/>
              </a:solidFill>
              <a:latin typeface="Arial"/>
              <a:ea typeface="Arial"/>
              <a:cs typeface="Arial"/>
              <a:sym typeface="Arial"/>
            </a:endParaRPr>
          </a:p>
        </p:txBody>
      </p:sp>
      <p:grpSp>
        <p:nvGrpSpPr>
          <p:cNvPr id="1459" name="Google Shape;1459;g1442d3995c6_1_2070"/>
          <p:cNvGrpSpPr/>
          <p:nvPr/>
        </p:nvGrpSpPr>
        <p:grpSpPr>
          <a:xfrm>
            <a:off x="319207" y="181925"/>
            <a:ext cx="7983393" cy="652866"/>
            <a:chOff x="319207" y="181925"/>
            <a:chExt cx="7983393" cy="652866"/>
          </a:xfrm>
        </p:grpSpPr>
        <p:sp>
          <p:nvSpPr>
            <p:cNvPr id="1460" name="Google Shape;1460;g1442d3995c6_1_2070"/>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КУЛЬТУРА ПРАЗДНОВАНИЯ</a:t>
              </a:r>
              <a:endParaRPr b="0" i="0" sz="1400" u="none" cap="none" strike="noStrike">
                <a:solidFill>
                  <a:srgbClr val="000000"/>
                </a:solidFill>
                <a:latin typeface="Arial"/>
                <a:ea typeface="Arial"/>
                <a:cs typeface="Arial"/>
                <a:sym typeface="Arial"/>
              </a:endParaRPr>
            </a:p>
          </p:txBody>
        </p:sp>
        <p:grpSp>
          <p:nvGrpSpPr>
            <p:cNvPr id="1461" name="Google Shape;1461;g1442d3995c6_1_2070"/>
            <p:cNvGrpSpPr/>
            <p:nvPr/>
          </p:nvGrpSpPr>
          <p:grpSpPr>
            <a:xfrm rot="-5400000">
              <a:off x="3571126" y="-2501582"/>
              <a:ext cx="84454" cy="6588292"/>
              <a:chOff x="9716426" y="4499789"/>
              <a:chExt cx="100565" cy="930300"/>
            </a:xfrm>
          </p:grpSpPr>
          <p:sp>
            <p:nvSpPr>
              <p:cNvPr id="1462" name="Google Shape;1462;g1442d3995c6_1_2070"/>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63" name="Google Shape;1463;g1442d3995c6_1_2070"/>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464" name="Google Shape;1464;g1442d3995c6_1_2070"/>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g1442d3995c6_1_2081"/>
          <p:cNvSpPr txBox="1"/>
          <p:nvPr/>
        </p:nvSpPr>
        <p:spPr>
          <a:xfrm>
            <a:off x="959100" y="2001463"/>
            <a:ext cx="10273800" cy="1231500"/>
          </a:xfrm>
          <a:prstGeom prst="rect">
            <a:avLst/>
          </a:prstGeom>
          <a:noFill/>
          <a:ln>
            <a:noFill/>
          </a:ln>
        </p:spPr>
        <p:txBody>
          <a:bodyPr anchorCtr="0" anchor="t" bIns="0" lIns="0" spcFirstLastPara="1" rIns="0" wrap="square" tIns="0">
            <a:spAutoFit/>
          </a:bodyPr>
          <a:lstStyle/>
          <a:p>
            <a:pPr indent="0" lvl="0" marL="50800" marR="0" rtl="0" algn="l">
              <a:lnSpc>
                <a:spcPct val="100000"/>
              </a:lnSpc>
              <a:spcBef>
                <a:spcPts val="0"/>
              </a:spcBef>
              <a:spcAft>
                <a:spcPts val="0"/>
              </a:spcAft>
              <a:buClr>
                <a:srgbClr val="000000"/>
              </a:buClr>
              <a:buSzPts val="4000"/>
              <a:buFont typeface="Arial"/>
              <a:buNone/>
            </a:pPr>
            <a:r>
              <a:rPr b="1" i="0" lang="ru-RU" sz="4000" u="none" cap="none" strike="noStrike">
                <a:solidFill>
                  <a:schemeClr val="dk1"/>
                </a:solidFill>
                <a:highlight>
                  <a:srgbClr val="FFEE00"/>
                </a:highlight>
                <a:latin typeface="Arial"/>
                <a:ea typeface="Arial"/>
                <a:cs typeface="Arial"/>
                <a:sym typeface="Arial"/>
              </a:rPr>
              <a:t>Если проект не приносит радость, значит, он не сбалансирован!</a:t>
            </a:r>
            <a:endParaRPr b="0" i="0" sz="1400" u="none" cap="none" strike="noStrike">
              <a:solidFill>
                <a:srgbClr val="000000"/>
              </a:solidFill>
              <a:latin typeface="Arial"/>
              <a:ea typeface="Arial"/>
              <a:cs typeface="Arial"/>
              <a:sym typeface="Arial"/>
            </a:endParaRPr>
          </a:p>
        </p:txBody>
      </p:sp>
      <p:sp>
        <p:nvSpPr>
          <p:cNvPr id="1470" name="Google Shape;1470;g1442d3995c6_1_2081"/>
          <p:cNvSpPr txBox="1"/>
          <p:nvPr/>
        </p:nvSpPr>
        <p:spPr>
          <a:xfrm>
            <a:off x="7319403" y="3696813"/>
            <a:ext cx="3370500" cy="2772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0" i="1" lang="ru-RU" sz="1800" u="none" cap="none" strike="noStrike">
                <a:solidFill>
                  <a:schemeClr val="dk1"/>
                </a:solidFill>
                <a:latin typeface="Arial"/>
                <a:ea typeface="Arial"/>
                <a:cs typeface="Arial"/>
                <a:sym typeface="Arial"/>
              </a:rPr>
              <a:t>DRAGON DREAMING</a:t>
            </a:r>
            <a:endParaRPr b="0" i="1" sz="1800" u="none" cap="none" strike="noStrike">
              <a:solidFill>
                <a:srgbClr val="000000"/>
              </a:solidFill>
              <a:latin typeface="Arial"/>
              <a:ea typeface="Arial"/>
              <a:cs typeface="Arial"/>
              <a:sym typeface="Arial"/>
            </a:endParaRPr>
          </a:p>
        </p:txBody>
      </p:sp>
      <p:pic>
        <p:nvPicPr>
          <p:cNvPr id="1471" name="Google Shape;1471;g1442d3995c6_1_208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472" name="Google Shape;1472;g1442d3995c6_1_2081"/>
          <p:cNvGrpSpPr/>
          <p:nvPr/>
        </p:nvGrpSpPr>
        <p:grpSpPr>
          <a:xfrm>
            <a:off x="319207" y="181925"/>
            <a:ext cx="7983393" cy="652866"/>
            <a:chOff x="319207" y="181925"/>
            <a:chExt cx="7983393" cy="652866"/>
          </a:xfrm>
        </p:grpSpPr>
        <p:sp>
          <p:nvSpPr>
            <p:cNvPr id="1473" name="Google Shape;1473;g1442d3995c6_1_208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КУЛЬТУРА ПРАЗДНОВАНИЯ</a:t>
              </a:r>
              <a:endParaRPr b="0" i="0" sz="1400" u="none" cap="none" strike="noStrike">
                <a:solidFill>
                  <a:srgbClr val="000000"/>
                </a:solidFill>
                <a:latin typeface="Arial"/>
                <a:ea typeface="Arial"/>
                <a:cs typeface="Arial"/>
                <a:sym typeface="Arial"/>
              </a:endParaRPr>
            </a:p>
          </p:txBody>
        </p:sp>
        <p:grpSp>
          <p:nvGrpSpPr>
            <p:cNvPr id="1474" name="Google Shape;1474;g1442d3995c6_1_2081"/>
            <p:cNvGrpSpPr/>
            <p:nvPr/>
          </p:nvGrpSpPr>
          <p:grpSpPr>
            <a:xfrm rot="-5400000">
              <a:off x="3571126" y="-2501582"/>
              <a:ext cx="84454" cy="6588292"/>
              <a:chOff x="9716426" y="4499789"/>
              <a:chExt cx="100565" cy="930300"/>
            </a:xfrm>
          </p:grpSpPr>
          <p:sp>
            <p:nvSpPr>
              <p:cNvPr id="1475" name="Google Shape;1475;g1442d3995c6_1_208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476" name="Google Shape;1476;g1442d3995c6_1_208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
        <p:nvSpPr>
          <p:cNvPr id="1477" name="Google Shape;1477;g1442d3995c6_1_2081"/>
          <p:cNvSpPr txBox="1"/>
          <p:nvPr/>
        </p:nvSpPr>
        <p:spPr>
          <a:xfrm>
            <a:off x="905800" y="5004750"/>
            <a:ext cx="10141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i="0" lang="ru-RU" sz="2800" u="none" cap="none" strike="noStrike">
                <a:solidFill>
                  <a:schemeClr val="dk1"/>
                </a:solidFill>
              </a:rPr>
              <a:t>Люди, сообщества вдохновляются празднованием!</a:t>
            </a:r>
            <a:endParaRPr i="0" sz="2800" u="none" cap="none" strike="noStrike">
              <a:solidFill>
                <a:schemeClr val="dk1"/>
              </a:solidFill>
            </a:endParaRPr>
          </a:p>
        </p:txBody>
      </p:sp>
      <p:pic>
        <p:nvPicPr>
          <p:cNvPr id="1478" name="Google Shape;1478;g1442d3995c6_1_208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g1442d3995c6_1_2103"/>
          <p:cNvSpPr txBox="1"/>
          <p:nvPr/>
        </p:nvSpPr>
        <p:spPr>
          <a:xfrm>
            <a:off x="6017567" y="4851521"/>
            <a:ext cx="6507300" cy="338700"/>
          </a:xfrm>
          <a:prstGeom prst="rect">
            <a:avLst/>
          </a:prstGeom>
          <a:noFill/>
          <a:ln>
            <a:noFill/>
          </a:ln>
        </p:spPr>
        <p:txBody>
          <a:bodyPr anchorCtr="0" anchor="ctr" bIns="0" lIns="0" spcFirstLastPara="1" rIns="0" wrap="square" tIns="0">
            <a:spAutoFit/>
          </a:bodyPr>
          <a:lstStyle/>
          <a:p>
            <a:pPr indent="0" lvl="0" marL="84664" marR="0" rtl="0" algn="l">
              <a:lnSpc>
                <a:spcPct val="115000"/>
              </a:lnSpc>
              <a:spcBef>
                <a:spcPts val="0"/>
              </a:spcBef>
              <a:spcAft>
                <a:spcPts val="0"/>
              </a:spcAft>
              <a:buClr>
                <a:srgbClr val="000000"/>
              </a:buClr>
              <a:buSzPts val="2200"/>
              <a:buFont typeface="Arial"/>
              <a:buNone/>
            </a:pPr>
            <a:r>
              <a:rPr b="0" i="0" lang="ru-RU" sz="2200" u="none" cap="none" strike="noStrike">
                <a:solidFill>
                  <a:srgbClr val="000000"/>
                </a:solidFill>
                <a:latin typeface="Arial"/>
                <a:ea typeface="Arial"/>
                <a:cs typeface="Arial"/>
                <a:sym typeface="Arial"/>
              </a:rPr>
              <a:t>7.Смерть/митоз</a:t>
            </a:r>
            <a:endParaRPr b="0" i="0" sz="2200" u="none" cap="none" strike="noStrike">
              <a:solidFill>
                <a:srgbClr val="000000"/>
              </a:solidFill>
              <a:latin typeface="Arial"/>
              <a:ea typeface="Arial"/>
              <a:cs typeface="Arial"/>
              <a:sym typeface="Arial"/>
            </a:endParaRPr>
          </a:p>
        </p:txBody>
      </p:sp>
      <p:sp>
        <p:nvSpPr>
          <p:cNvPr id="1484" name="Google Shape;1484;g1442d3995c6_1_2103"/>
          <p:cNvSpPr txBox="1"/>
          <p:nvPr/>
        </p:nvSpPr>
        <p:spPr>
          <a:xfrm>
            <a:off x="483863" y="2036485"/>
            <a:ext cx="4604400" cy="533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67"/>
              <a:buFont typeface="Arial"/>
              <a:buNone/>
            </a:pPr>
            <a:r>
              <a:rPr b="0" i="0" lang="ru-RU" sz="2267" u="none" cap="none" strike="noStrike">
                <a:solidFill>
                  <a:srgbClr val="000000"/>
                </a:solidFill>
                <a:highlight>
                  <a:srgbClr val="FFEE00"/>
                </a:highlight>
                <a:latin typeface="Arial"/>
                <a:ea typeface="Arial"/>
                <a:cs typeface="Arial"/>
                <a:sym typeface="Arial"/>
              </a:rPr>
              <a:t>Делания/Празднования 20/80</a:t>
            </a:r>
            <a:endParaRPr b="0" i="0" sz="2267" u="none" cap="none" strike="noStrike">
              <a:solidFill>
                <a:srgbClr val="000000"/>
              </a:solidFill>
              <a:highlight>
                <a:srgbClr val="FFEE00"/>
              </a:highlight>
              <a:latin typeface="Arial"/>
              <a:ea typeface="Arial"/>
              <a:cs typeface="Arial"/>
              <a:sym typeface="Arial"/>
            </a:endParaRPr>
          </a:p>
        </p:txBody>
      </p:sp>
      <p:sp>
        <p:nvSpPr>
          <p:cNvPr id="1485" name="Google Shape;1485;g1442d3995c6_1_2103"/>
          <p:cNvSpPr/>
          <p:nvPr/>
        </p:nvSpPr>
        <p:spPr>
          <a:xfrm>
            <a:off x="5297688" y="1969423"/>
            <a:ext cx="526800" cy="628500"/>
          </a:xfrm>
          <a:prstGeom prst="leftBrace">
            <a:avLst>
              <a:gd fmla="val 50000" name="adj1"/>
              <a:gd fmla="val 51319"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33"/>
              <a:buFont typeface="Arial"/>
              <a:buNone/>
            </a:pPr>
            <a:r>
              <a:t/>
            </a:r>
            <a:endParaRPr b="0" i="0" sz="1733" u="none" cap="none" strike="noStrike">
              <a:solidFill>
                <a:srgbClr val="000000"/>
              </a:solidFill>
              <a:latin typeface="Arial"/>
              <a:ea typeface="Arial"/>
              <a:cs typeface="Arial"/>
              <a:sym typeface="Arial"/>
            </a:endParaRPr>
          </a:p>
        </p:txBody>
      </p:sp>
      <p:sp>
        <p:nvSpPr>
          <p:cNvPr id="1486" name="Google Shape;1486;g1442d3995c6_1_2103"/>
          <p:cNvSpPr txBox="1"/>
          <p:nvPr/>
        </p:nvSpPr>
        <p:spPr>
          <a:xfrm>
            <a:off x="658263" y="3100681"/>
            <a:ext cx="4430100" cy="533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67"/>
              <a:buFont typeface="Arial"/>
              <a:buNone/>
            </a:pPr>
            <a:r>
              <a:rPr b="0" i="0" lang="ru-RU" sz="2267" u="none" cap="none" strike="noStrike">
                <a:solidFill>
                  <a:srgbClr val="000000"/>
                </a:solidFill>
                <a:highlight>
                  <a:srgbClr val="FFED00"/>
                </a:highlight>
                <a:latin typeface="Arial"/>
                <a:ea typeface="Arial"/>
                <a:cs typeface="Arial"/>
                <a:sym typeface="Arial"/>
              </a:rPr>
              <a:t>Делания/Празднования 50/50</a:t>
            </a:r>
            <a:endParaRPr b="0" i="0" sz="2267" u="none" cap="none" strike="noStrike">
              <a:solidFill>
                <a:srgbClr val="000000"/>
              </a:solidFill>
              <a:highlight>
                <a:srgbClr val="FFED00"/>
              </a:highlight>
              <a:latin typeface="Arial"/>
              <a:ea typeface="Arial"/>
              <a:cs typeface="Arial"/>
              <a:sym typeface="Arial"/>
            </a:endParaRPr>
          </a:p>
        </p:txBody>
      </p:sp>
      <p:sp>
        <p:nvSpPr>
          <p:cNvPr id="1487" name="Google Shape;1487;g1442d3995c6_1_2103"/>
          <p:cNvSpPr txBox="1"/>
          <p:nvPr/>
        </p:nvSpPr>
        <p:spPr>
          <a:xfrm>
            <a:off x="737063" y="3972309"/>
            <a:ext cx="4351200" cy="533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67"/>
              <a:buFont typeface="Arial"/>
              <a:buNone/>
            </a:pPr>
            <a:r>
              <a:rPr b="0" i="0" lang="ru-RU" sz="2267" u="none" cap="none" strike="noStrike">
                <a:solidFill>
                  <a:srgbClr val="000000"/>
                </a:solidFill>
                <a:highlight>
                  <a:srgbClr val="FFED00"/>
                </a:highlight>
                <a:latin typeface="Arial"/>
                <a:ea typeface="Arial"/>
                <a:cs typeface="Arial"/>
                <a:sym typeface="Arial"/>
              </a:rPr>
              <a:t>Делания/Празднования 75/25</a:t>
            </a:r>
            <a:endParaRPr b="0" i="0" sz="2267" u="none" cap="none" strike="noStrike">
              <a:solidFill>
                <a:srgbClr val="000000"/>
              </a:solidFill>
              <a:highlight>
                <a:srgbClr val="FFED00"/>
              </a:highlight>
              <a:latin typeface="Arial"/>
              <a:ea typeface="Arial"/>
              <a:cs typeface="Arial"/>
              <a:sym typeface="Arial"/>
            </a:endParaRPr>
          </a:p>
        </p:txBody>
      </p:sp>
      <p:sp>
        <p:nvSpPr>
          <p:cNvPr id="1488" name="Google Shape;1488;g1442d3995c6_1_2103"/>
          <p:cNvSpPr/>
          <p:nvPr/>
        </p:nvSpPr>
        <p:spPr>
          <a:xfrm>
            <a:off x="5297688" y="3927609"/>
            <a:ext cx="526800" cy="628500"/>
          </a:xfrm>
          <a:prstGeom prst="leftBrace">
            <a:avLst>
              <a:gd fmla="val 50000" name="adj1"/>
              <a:gd fmla="val 51319"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33"/>
              <a:buFont typeface="Arial"/>
              <a:buNone/>
            </a:pPr>
            <a:r>
              <a:t/>
            </a:r>
            <a:endParaRPr b="0" i="0" sz="1733" u="none" cap="none" strike="noStrike">
              <a:solidFill>
                <a:srgbClr val="000000"/>
              </a:solidFill>
              <a:latin typeface="Arial"/>
              <a:ea typeface="Arial"/>
              <a:cs typeface="Arial"/>
              <a:sym typeface="Arial"/>
            </a:endParaRPr>
          </a:p>
        </p:txBody>
      </p:sp>
      <p:sp>
        <p:nvSpPr>
          <p:cNvPr id="1489" name="Google Shape;1489;g1442d3995c6_1_2103"/>
          <p:cNvSpPr/>
          <p:nvPr/>
        </p:nvSpPr>
        <p:spPr>
          <a:xfrm>
            <a:off x="5297688" y="2987931"/>
            <a:ext cx="526800" cy="628500"/>
          </a:xfrm>
          <a:prstGeom prst="leftBrace">
            <a:avLst>
              <a:gd fmla="val 29026" name="adj1"/>
              <a:gd fmla="val 51319"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33"/>
              <a:buFont typeface="Arial"/>
              <a:buNone/>
            </a:pPr>
            <a:r>
              <a:t/>
            </a:r>
            <a:endParaRPr b="0" i="0" sz="1733" u="none" cap="none" strike="noStrike">
              <a:solidFill>
                <a:srgbClr val="000000"/>
              </a:solidFill>
              <a:latin typeface="Arial"/>
              <a:ea typeface="Arial"/>
              <a:cs typeface="Arial"/>
              <a:sym typeface="Arial"/>
            </a:endParaRPr>
          </a:p>
        </p:txBody>
      </p:sp>
      <p:sp>
        <p:nvSpPr>
          <p:cNvPr id="1490" name="Google Shape;1490;g1442d3995c6_1_2103"/>
          <p:cNvSpPr txBox="1"/>
          <p:nvPr/>
        </p:nvSpPr>
        <p:spPr>
          <a:xfrm>
            <a:off x="483863" y="4828171"/>
            <a:ext cx="4604400" cy="533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67"/>
              <a:buFont typeface="Arial"/>
              <a:buNone/>
            </a:pPr>
            <a:r>
              <a:rPr b="0" i="0" lang="ru-RU" sz="2267" u="none" cap="none" strike="noStrike">
                <a:solidFill>
                  <a:srgbClr val="000000"/>
                </a:solidFill>
                <a:highlight>
                  <a:srgbClr val="FFED00"/>
                </a:highlight>
                <a:latin typeface="Arial"/>
                <a:ea typeface="Arial"/>
                <a:cs typeface="Arial"/>
                <a:sym typeface="Arial"/>
              </a:rPr>
              <a:t>Празднование преемственности</a:t>
            </a:r>
            <a:endParaRPr b="0" i="0" sz="2267" u="none" cap="none" strike="noStrike">
              <a:solidFill>
                <a:srgbClr val="000000"/>
              </a:solidFill>
              <a:highlight>
                <a:srgbClr val="FFED00"/>
              </a:highlight>
              <a:latin typeface="Arial"/>
              <a:ea typeface="Arial"/>
              <a:cs typeface="Arial"/>
              <a:sym typeface="Arial"/>
            </a:endParaRPr>
          </a:p>
        </p:txBody>
      </p:sp>
      <p:sp>
        <p:nvSpPr>
          <p:cNvPr id="1491" name="Google Shape;1491;g1442d3995c6_1_2103"/>
          <p:cNvSpPr/>
          <p:nvPr/>
        </p:nvSpPr>
        <p:spPr>
          <a:xfrm>
            <a:off x="5297688" y="4851521"/>
            <a:ext cx="526800" cy="470100"/>
          </a:xfrm>
          <a:prstGeom prst="leftBrace">
            <a:avLst>
              <a:gd fmla="val 50000" name="adj1"/>
              <a:gd fmla="val 51319"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33"/>
              <a:buFont typeface="Arial"/>
              <a:buNone/>
            </a:pPr>
            <a:r>
              <a:t/>
            </a:r>
            <a:endParaRPr b="0" i="0" sz="1733" u="none" cap="none" strike="noStrike">
              <a:solidFill>
                <a:srgbClr val="000000"/>
              </a:solidFill>
              <a:latin typeface="Arial"/>
              <a:ea typeface="Arial"/>
              <a:cs typeface="Arial"/>
              <a:sym typeface="Arial"/>
            </a:endParaRPr>
          </a:p>
        </p:txBody>
      </p:sp>
      <p:sp>
        <p:nvSpPr>
          <p:cNvPr id="1492" name="Google Shape;1492;g1442d3995c6_1_2103"/>
          <p:cNvSpPr txBox="1"/>
          <p:nvPr/>
        </p:nvSpPr>
        <p:spPr>
          <a:xfrm>
            <a:off x="6075623" y="1930646"/>
            <a:ext cx="60960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ru-RU" sz="2200" u="none" cap="none" strike="noStrike">
                <a:solidFill>
                  <a:schemeClr val="dk1"/>
                </a:solidFill>
                <a:latin typeface="Arial"/>
                <a:ea typeface="Arial"/>
                <a:cs typeface="Arial"/>
                <a:sym typeface="Arial"/>
              </a:rPr>
              <a:t>1. Осознание потребности, зарождение</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ru-RU" sz="2200" u="none" cap="none" strike="noStrike">
                <a:solidFill>
                  <a:schemeClr val="dk1"/>
                </a:solidFill>
                <a:latin typeface="Arial"/>
                <a:ea typeface="Arial"/>
                <a:cs typeface="Arial"/>
                <a:sym typeface="Arial"/>
              </a:rPr>
              <a:t>2. Становление</a:t>
            </a:r>
            <a:endParaRPr b="0" i="0" sz="1400" u="none" cap="none" strike="noStrike">
              <a:solidFill>
                <a:srgbClr val="000000"/>
              </a:solidFill>
              <a:latin typeface="Arial"/>
              <a:ea typeface="Arial"/>
              <a:cs typeface="Arial"/>
              <a:sym typeface="Arial"/>
            </a:endParaRPr>
          </a:p>
        </p:txBody>
      </p:sp>
      <p:sp>
        <p:nvSpPr>
          <p:cNvPr id="1493" name="Google Shape;1493;g1442d3995c6_1_2103"/>
          <p:cNvSpPr txBox="1"/>
          <p:nvPr/>
        </p:nvSpPr>
        <p:spPr>
          <a:xfrm>
            <a:off x="6017567" y="2952315"/>
            <a:ext cx="6200700" cy="728100"/>
          </a:xfrm>
          <a:prstGeom prst="rect">
            <a:avLst/>
          </a:prstGeom>
          <a:noFill/>
          <a:ln>
            <a:noFill/>
          </a:ln>
        </p:spPr>
        <p:txBody>
          <a:bodyPr anchorCtr="0" anchor="t" bIns="0" lIns="0" spcFirstLastPara="1" rIns="0" wrap="square" tIns="0">
            <a:spAutoFit/>
          </a:bodyPr>
          <a:lstStyle/>
          <a:p>
            <a:pPr indent="0" lvl="0" marL="84664" marR="0" rtl="0" algn="l">
              <a:lnSpc>
                <a:spcPct val="115000"/>
              </a:lnSpc>
              <a:spcBef>
                <a:spcPts val="0"/>
              </a:spcBef>
              <a:spcAft>
                <a:spcPts val="0"/>
              </a:spcAft>
              <a:buClr>
                <a:srgbClr val="000000"/>
              </a:buClr>
              <a:buSzPts val="2200"/>
              <a:buFont typeface="Arial"/>
              <a:buNone/>
            </a:pPr>
            <a:r>
              <a:rPr b="0" i="0" lang="ru-RU" sz="2200" u="none" cap="none" strike="noStrike">
                <a:solidFill>
                  <a:srgbClr val="000000"/>
                </a:solidFill>
                <a:latin typeface="Arial"/>
                <a:ea typeface="Arial"/>
                <a:cs typeface="Arial"/>
                <a:sym typeface="Arial"/>
              </a:rPr>
              <a:t>3. Формализация</a:t>
            </a:r>
            <a:endParaRPr b="0" i="0" sz="1400" u="none" cap="none" strike="noStrike">
              <a:solidFill>
                <a:srgbClr val="000000"/>
              </a:solidFill>
              <a:latin typeface="Arial"/>
              <a:ea typeface="Arial"/>
              <a:cs typeface="Arial"/>
              <a:sym typeface="Arial"/>
            </a:endParaRPr>
          </a:p>
          <a:p>
            <a:pPr indent="0" lvl="0" marL="84664" marR="0" rtl="0" algn="l">
              <a:lnSpc>
                <a:spcPct val="115000"/>
              </a:lnSpc>
              <a:spcBef>
                <a:spcPts val="0"/>
              </a:spcBef>
              <a:spcAft>
                <a:spcPts val="0"/>
              </a:spcAft>
              <a:buClr>
                <a:srgbClr val="000000"/>
              </a:buClr>
              <a:buSzPts val="2200"/>
              <a:buFont typeface="Arial"/>
              <a:buNone/>
            </a:pPr>
            <a:r>
              <a:rPr b="0" i="0" lang="ru-RU" sz="2200" u="none" cap="none" strike="noStrike">
                <a:solidFill>
                  <a:srgbClr val="000000"/>
                </a:solidFill>
                <a:latin typeface="Arial"/>
                <a:ea typeface="Arial"/>
                <a:cs typeface="Arial"/>
                <a:sym typeface="Arial"/>
              </a:rPr>
              <a:t>4. Вовлечение, масштабирование</a:t>
            </a:r>
            <a:endParaRPr b="0" i="0" sz="1400" u="none" cap="none" strike="noStrike">
              <a:solidFill>
                <a:srgbClr val="000000"/>
              </a:solidFill>
              <a:latin typeface="Arial"/>
              <a:ea typeface="Arial"/>
              <a:cs typeface="Arial"/>
              <a:sym typeface="Arial"/>
            </a:endParaRPr>
          </a:p>
        </p:txBody>
      </p:sp>
      <p:sp>
        <p:nvSpPr>
          <p:cNvPr id="1494" name="Google Shape;1494;g1442d3995c6_1_2103"/>
          <p:cNvSpPr txBox="1"/>
          <p:nvPr/>
        </p:nvSpPr>
        <p:spPr>
          <a:xfrm>
            <a:off x="6104651" y="3920770"/>
            <a:ext cx="62676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ru-RU" sz="2200" u="none" cap="none" strike="noStrike">
                <a:solidFill>
                  <a:schemeClr val="dk1"/>
                </a:solidFill>
                <a:latin typeface="Arial"/>
                <a:ea typeface="Arial"/>
                <a:cs typeface="Arial"/>
                <a:sym typeface="Arial"/>
              </a:rPr>
              <a:t>5. Управление результатами сообщества</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ru-RU" sz="2200" u="none" cap="none" strike="noStrike">
                <a:solidFill>
                  <a:schemeClr val="dk1"/>
                </a:solidFill>
                <a:latin typeface="Arial"/>
                <a:ea typeface="Arial"/>
                <a:cs typeface="Arial"/>
                <a:sym typeface="Arial"/>
              </a:rPr>
              <a:t>6. Устойчивое развитие</a:t>
            </a:r>
            <a:endParaRPr b="0" i="0" sz="1400" u="none" cap="none" strike="noStrike">
              <a:solidFill>
                <a:srgbClr val="000000"/>
              </a:solidFill>
              <a:latin typeface="Arial"/>
              <a:ea typeface="Arial"/>
              <a:cs typeface="Arial"/>
              <a:sym typeface="Arial"/>
            </a:endParaRPr>
          </a:p>
        </p:txBody>
      </p:sp>
      <p:pic>
        <p:nvPicPr>
          <p:cNvPr id="1495" name="Google Shape;1495;g1442d3995c6_1_210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496" name="Google Shape;1496;g1442d3995c6_1_2103"/>
          <p:cNvGrpSpPr/>
          <p:nvPr/>
        </p:nvGrpSpPr>
        <p:grpSpPr>
          <a:xfrm>
            <a:off x="319207" y="181925"/>
            <a:ext cx="7983393" cy="652866"/>
            <a:chOff x="319207" y="181925"/>
            <a:chExt cx="7983393" cy="652866"/>
          </a:xfrm>
        </p:grpSpPr>
        <p:sp>
          <p:nvSpPr>
            <p:cNvPr id="1497" name="Google Shape;1497;g1442d3995c6_1_210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ЖИЗНЕННЫЙ ЦИКЛ</a:t>
              </a:r>
              <a:endParaRPr b="0" i="0" sz="1400" u="none" cap="none" strike="noStrike">
                <a:solidFill>
                  <a:srgbClr val="000000"/>
                </a:solidFill>
                <a:latin typeface="Arial"/>
                <a:ea typeface="Arial"/>
                <a:cs typeface="Arial"/>
                <a:sym typeface="Arial"/>
              </a:endParaRPr>
            </a:p>
          </p:txBody>
        </p:sp>
        <p:grpSp>
          <p:nvGrpSpPr>
            <p:cNvPr id="1498" name="Google Shape;1498;g1442d3995c6_1_2103"/>
            <p:cNvGrpSpPr/>
            <p:nvPr/>
          </p:nvGrpSpPr>
          <p:grpSpPr>
            <a:xfrm rot="-5400000">
              <a:off x="3571126" y="-2501582"/>
              <a:ext cx="84454" cy="6588292"/>
              <a:chOff x="9716426" y="4499789"/>
              <a:chExt cx="100565" cy="930300"/>
            </a:xfrm>
          </p:grpSpPr>
          <p:sp>
            <p:nvSpPr>
              <p:cNvPr id="1499" name="Google Shape;1499;g1442d3995c6_1_210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00" name="Google Shape;1500;g1442d3995c6_1_210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501" name="Google Shape;1501;g1442d3995c6_1_2103"/>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g21e19deb98f_0_1409"/>
          <p:cNvSpPr txBox="1"/>
          <p:nvPr/>
        </p:nvSpPr>
        <p:spPr>
          <a:xfrm>
            <a:off x="567633" y="1541643"/>
            <a:ext cx="11097300" cy="4594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000"/>
              <a:buFont typeface="Arial"/>
              <a:buNone/>
            </a:pPr>
            <a:r>
              <a:rPr b="1" i="0" lang="ru-RU" sz="2000" u="none" cap="none" strike="noStrike">
                <a:solidFill>
                  <a:schemeClr val="dk1"/>
                </a:solidFill>
                <a:latin typeface="Arial"/>
                <a:ea typeface="Arial"/>
                <a:cs typeface="Arial"/>
                <a:sym typeface="Arial"/>
              </a:rPr>
              <a:t>Делания/Празднования 20/80</a:t>
            </a:r>
            <a:endParaRPr b="1"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ru-RU" sz="2000" u="none" cap="none" strike="noStrike">
                <a:solidFill>
                  <a:schemeClr val="dk1"/>
                </a:solidFill>
                <a:latin typeface="Arial"/>
                <a:ea typeface="Arial"/>
                <a:cs typeface="Arial"/>
                <a:sym typeface="Arial"/>
              </a:rPr>
              <a:t>Ставьте  задачи в игровой форме, т.к. это позволяет поддерживать высокий уровень энергии.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ru-RU" sz="2000" u="none" cap="none" strike="noStrike">
                <a:solidFill>
                  <a:schemeClr val="dk1"/>
                </a:solidFill>
                <a:latin typeface="Arial"/>
                <a:ea typeface="Arial"/>
                <a:cs typeface="Arial"/>
                <a:sym typeface="Arial"/>
              </a:rPr>
              <a:t>Задавайте себе, ядру сообщества вопросы:</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«Каким образом собрать людей вместе, чтобы им было радостно, пробуждалась их любознательность и возникала мотивация стать частью происходящего?»</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«Как мы можем создать среду, которая будет питать всех, кто в нее вовлечён, углублять их связи друг с другом и вести к пониманию того, что мы являемся частью всего, вокруг нас происходящего?»</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«Как мы можем вдохновить тех людей, которые не понимают смысла Празднования, присоединиться к нам и наслаждаться?»</a:t>
            </a:r>
            <a:endParaRPr b="0" i="0" sz="2000" u="none" cap="none" strike="noStrike">
              <a:solidFill>
                <a:schemeClr val="dk1"/>
              </a:solidFill>
              <a:latin typeface="Arial"/>
              <a:ea typeface="Arial"/>
              <a:cs typeface="Arial"/>
              <a:sym typeface="Arial"/>
            </a:endParaRPr>
          </a:p>
        </p:txBody>
      </p:sp>
      <p:sp>
        <p:nvSpPr>
          <p:cNvPr id="1507" name="Google Shape;1507;g21e19deb98f_0_1409"/>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КАК ВНЕДРЯТЬ</a:t>
            </a:r>
            <a:endParaRPr i="0" sz="1400" u="none" cap="none" strike="noStrike">
              <a:solidFill>
                <a:srgbClr val="000000"/>
              </a:solidFill>
            </a:endParaRPr>
          </a:p>
        </p:txBody>
      </p:sp>
      <p:grpSp>
        <p:nvGrpSpPr>
          <p:cNvPr id="1508" name="Google Shape;1508;g21e19deb98f_0_1409"/>
          <p:cNvGrpSpPr/>
          <p:nvPr/>
        </p:nvGrpSpPr>
        <p:grpSpPr>
          <a:xfrm rot="-5400000">
            <a:off x="3571126" y="-2501582"/>
            <a:ext cx="84454" cy="6588292"/>
            <a:chOff x="9716426" y="4499789"/>
            <a:chExt cx="100565" cy="930300"/>
          </a:xfrm>
        </p:grpSpPr>
        <p:sp>
          <p:nvSpPr>
            <p:cNvPr id="1509" name="Google Shape;1509;g21e19deb98f_0_1409"/>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10" name="Google Shape;1510;g21e19deb98f_0_1409"/>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511" name="Google Shape;1511;g21e19deb98f_0_1409"/>
          <p:cNvPicPr preferRelativeResize="0"/>
          <p:nvPr/>
        </p:nvPicPr>
        <p:blipFill>
          <a:blip r:embed="rId3">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g21e19deb98f_0_1418"/>
          <p:cNvSpPr txBox="1"/>
          <p:nvPr/>
        </p:nvSpPr>
        <p:spPr>
          <a:xfrm>
            <a:off x="547400" y="1808497"/>
            <a:ext cx="10770900" cy="3240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1300"/>
              </a:spcBef>
              <a:spcAft>
                <a:spcPts val="0"/>
              </a:spcAft>
              <a:buClr>
                <a:srgbClr val="000000"/>
              </a:buClr>
              <a:buSzPts val="2000"/>
              <a:buFont typeface="Arial"/>
              <a:buNone/>
            </a:pPr>
            <a:r>
              <a:rPr b="1" i="0" lang="ru-RU" sz="2000" u="none" cap="none" strike="noStrike">
                <a:solidFill>
                  <a:schemeClr val="dk1"/>
                </a:solidFill>
                <a:latin typeface="Arial"/>
                <a:ea typeface="Arial"/>
                <a:cs typeface="Arial"/>
                <a:sym typeface="Arial"/>
              </a:rPr>
              <a:t>Делания/Празднования 50/50</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130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Если лидер, комьюнити-менеджер, сообщество начинает терять энергию, найдите то, что вернёт дух игры.</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130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Инициируйте команду Празднования, которая следит за тем, чтобы оно происходило в течение всех проектов.</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130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Всё происходит дольше, чем мы планируем! Празднуйте!</a:t>
            </a:r>
            <a:endParaRPr b="0" i="0" sz="2000" u="none" cap="none" strike="noStrike">
              <a:solidFill>
                <a:schemeClr val="dk1"/>
              </a:solidFill>
              <a:latin typeface="Arial"/>
              <a:ea typeface="Arial"/>
              <a:cs typeface="Arial"/>
              <a:sym typeface="Arial"/>
            </a:endParaRPr>
          </a:p>
          <a:p>
            <a:pPr indent="-431800" lvl="0" marL="609600" marR="0" rtl="0" algn="l">
              <a:lnSpc>
                <a:spcPct val="115000"/>
              </a:lnSpc>
              <a:spcBef>
                <a:spcPts val="1300"/>
              </a:spcBef>
              <a:spcAft>
                <a:spcPts val="0"/>
              </a:spcAft>
              <a:buClr>
                <a:schemeClr val="dk1"/>
              </a:buClr>
              <a:buSzPts val="2000"/>
              <a:buFont typeface="Arial"/>
              <a:buChar char="●"/>
            </a:pPr>
            <a:r>
              <a:rPr b="0" i="0" lang="ru-RU" sz="2000" u="none" cap="none" strike="noStrike">
                <a:solidFill>
                  <a:schemeClr val="dk1"/>
                </a:solidFill>
                <a:latin typeface="Arial"/>
                <a:ea typeface="Arial"/>
                <a:cs typeface="Arial"/>
                <a:sym typeface="Arial"/>
              </a:rPr>
              <a:t>Рефлексия, что мы поняли, какие новые знания, навыки приобрели.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300"/>
              </a:spcBef>
              <a:spcAft>
                <a:spcPts val="130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1517" name="Google Shape;1517;g21e19deb98f_0_1418"/>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КАК ВНЕДРЯТЬ</a:t>
            </a:r>
            <a:endParaRPr i="0" sz="1400" u="none" cap="none" strike="noStrike">
              <a:solidFill>
                <a:srgbClr val="000000"/>
              </a:solidFill>
            </a:endParaRPr>
          </a:p>
        </p:txBody>
      </p:sp>
      <p:grpSp>
        <p:nvGrpSpPr>
          <p:cNvPr id="1518" name="Google Shape;1518;g21e19deb98f_0_1418"/>
          <p:cNvGrpSpPr/>
          <p:nvPr/>
        </p:nvGrpSpPr>
        <p:grpSpPr>
          <a:xfrm rot="-5400000">
            <a:off x="3571126" y="-2501582"/>
            <a:ext cx="84454" cy="6588292"/>
            <a:chOff x="9716426" y="4499789"/>
            <a:chExt cx="100565" cy="930300"/>
          </a:xfrm>
        </p:grpSpPr>
        <p:sp>
          <p:nvSpPr>
            <p:cNvPr id="1519" name="Google Shape;1519;g21e19deb98f_0_1418"/>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20" name="Google Shape;1520;g21e19deb98f_0_1418"/>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521" name="Google Shape;1521;g21e19deb98f_0_1418"/>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522" name="Google Shape;1522;g21e19deb98f_0_1418"/>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g21e19deb98f_0_1427"/>
          <p:cNvSpPr txBox="1"/>
          <p:nvPr/>
        </p:nvSpPr>
        <p:spPr>
          <a:xfrm>
            <a:off x="719667" y="6542490"/>
            <a:ext cx="2480400" cy="1584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333333"/>
              </a:buClr>
              <a:buSzPts val="700"/>
              <a:buFont typeface="Arial"/>
              <a:buNone/>
            </a:pPr>
            <a:r>
              <a:rPr b="0" i="0" lang="ru-RU" sz="700" u="none" cap="none" strike="noStrike">
                <a:solidFill>
                  <a:srgbClr val="333333"/>
                </a:solidFill>
                <a:latin typeface="Arial"/>
                <a:ea typeface="Arial"/>
                <a:cs typeface="Arial"/>
                <a:sym typeface="Arial"/>
              </a:rPr>
              <a:t>КОРПОРАТИВНАЯ АКАДЕМИЯ РОСАТОМА</a:t>
            </a:r>
            <a:endParaRPr b="0" i="0" sz="700" u="none" cap="none" strike="noStrike">
              <a:solidFill>
                <a:srgbClr val="333333"/>
              </a:solidFill>
              <a:latin typeface="Arial"/>
              <a:ea typeface="Arial"/>
              <a:cs typeface="Arial"/>
              <a:sym typeface="Arial"/>
            </a:endParaRPr>
          </a:p>
        </p:txBody>
      </p:sp>
      <p:cxnSp>
        <p:nvCxnSpPr>
          <p:cNvPr id="1528" name="Google Shape;1528;g21e19deb98f_0_1427"/>
          <p:cNvCxnSpPr/>
          <p:nvPr/>
        </p:nvCxnSpPr>
        <p:spPr>
          <a:xfrm>
            <a:off x="719667" y="6552813"/>
            <a:ext cx="1740300" cy="0"/>
          </a:xfrm>
          <a:prstGeom prst="straightConnector1">
            <a:avLst/>
          </a:prstGeom>
          <a:noFill/>
          <a:ln cap="flat" cmpd="sng" w="12700">
            <a:solidFill>
              <a:srgbClr val="6CACE4"/>
            </a:solidFill>
            <a:prstDash val="solid"/>
            <a:miter lim="800000"/>
            <a:headEnd len="sm" w="sm" type="none"/>
            <a:tailEnd len="sm" w="sm" type="none"/>
          </a:ln>
        </p:spPr>
      </p:cxnSp>
      <p:sp>
        <p:nvSpPr>
          <p:cNvPr id="1529" name="Google Shape;1529;g21e19deb98f_0_1427"/>
          <p:cNvSpPr txBox="1"/>
          <p:nvPr/>
        </p:nvSpPr>
        <p:spPr>
          <a:xfrm>
            <a:off x="547400" y="1808500"/>
            <a:ext cx="11401200" cy="3039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1300"/>
              </a:spcBef>
              <a:spcAft>
                <a:spcPts val="0"/>
              </a:spcAft>
              <a:buClr>
                <a:srgbClr val="000000"/>
              </a:buClr>
              <a:buSzPts val="2000"/>
              <a:buFont typeface="Arial"/>
              <a:buNone/>
            </a:pPr>
            <a:r>
              <a:rPr b="1" i="0" lang="ru-RU" sz="2300" u="none" cap="none" strike="noStrike">
                <a:solidFill>
                  <a:schemeClr val="dk1"/>
                </a:solidFill>
                <a:latin typeface="Arial"/>
                <a:ea typeface="Arial"/>
                <a:cs typeface="Arial"/>
                <a:sym typeface="Arial"/>
              </a:rPr>
              <a:t>Делания/Празднования 75/25</a:t>
            </a:r>
            <a:endParaRPr b="1" i="0" sz="2300" u="none" cap="none" strike="noStrike">
              <a:solidFill>
                <a:schemeClr val="dk1"/>
              </a:solidFill>
              <a:latin typeface="Arial"/>
              <a:ea typeface="Arial"/>
              <a:cs typeface="Arial"/>
              <a:sym typeface="Arial"/>
            </a:endParaRPr>
          </a:p>
          <a:p>
            <a:pPr indent="-450850" lvl="0" marL="609600" marR="0" rtl="0" algn="l">
              <a:lnSpc>
                <a:spcPct val="115000"/>
              </a:lnSpc>
              <a:spcBef>
                <a:spcPts val="130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Всегда поддерживайте игровой характер процесса. </a:t>
            </a:r>
            <a:endParaRPr b="0" i="0" sz="2300" u="none" cap="none" strike="noStrike">
              <a:solidFill>
                <a:schemeClr val="dk1"/>
              </a:solidFill>
              <a:latin typeface="Arial"/>
              <a:ea typeface="Arial"/>
              <a:cs typeface="Arial"/>
              <a:sym typeface="Arial"/>
            </a:endParaRPr>
          </a:p>
          <a:p>
            <a:pPr indent="-450850" lvl="0" marL="609600" marR="0" rtl="0" algn="l">
              <a:lnSpc>
                <a:spcPct val="115000"/>
              </a:lnSpc>
              <a:spcBef>
                <a:spcPts val="130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Если буксуете – празднуйте!</a:t>
            </a:r>
            <a:endParaRPr b="0" i="0" sz="2300" u="none" cap="none" strike="noStrike">
              <a:solidFill>
                <a:schemeClr val="dk1"/>
              </a:solidFill>
              <a:latin typeface="Arial"/>
              <a:ea typeface="Arial"/>
              <a:cs typeface="Arial"/>
              <a:sym typeface="Arial"/>
            </a:endParaRPr>
          </a:p>
          <a:p>
            <a:pPr indent="-450850" lvl="0" marL="609600" marR="0" rtl="0" algn="l">
              <a:lnSpc>
                <a:spcPct val="115000"/>
              </a:lnSpc>
              <a:spcBef>
                <a:spcPts val="130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Вспоминайте инсайты, открытия, которые возникали в ходе проекта. Они приводят к новому восприятию и открывают дверь в новые мечты и цели.</a:t>
            </a:r>
            <a:endParaRPr b="0" i="0" sz="2300" u="none" cap="none" strike="noStrike">
              <a:solidFill>
                <a:schemeClr val="dk1"/>
              </a:solidFill>
              <a:latin typeface="Arial"/>
              <a:ea typeface="Arial"/>
              <a:cs typeface="Arial"/>
              <a:sym typeface="Arial"/>
            </a:endParaRPr>
          </a:p>
          <a:p>
            <a:pPr indent="0" lvl="0" marL="0" marR="0" rtl="0" algn="l">
              <a:lnSpc>
                <a:spcPct val="115000"/>
              </a:lnSpc>
              <a:spcBef>
                <a:spcPts val="1300"/>
              </a:spcBef>
              <a:spcAft>
                <a:spcPts val="1300"/>
              </a:spcAft>
              <a:buClr>
                <a:srgbClr val="000000"/>
              </a:buClr>
              <a:buSzPts val="2000"/>
              <a:buFont typeface="Arial"/>
              <a:buNone/>
            </a:pPr>
            <a:r>
              <a:t/>
            </a:r>
            <a:endParaRPr b="1" i="0" sz="2300" u="none" cap="none" strike="noStrike">
              <a:solidFill>
                <a:schemeClr val="dk1"/>
              </a:solidFill>
              <a:latin typeface="Arial"/>
              <a:ea typeface="Arial"/>
              <a:cs typeface="Arial"/>
              <a:sym typeface="Arial"/>
            </a:endParaRPr>
          </a:p>
        </p:txBody>
      </p:sp>
      <p:sp>
        <p:nvSpPr>
          <p:cNvPr id="1530" name="Google Shape;1530;g21e19deb98f_0_142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КАК ВНЕДРЯТЬ</a:t>
            </a:r>
            <a:endParaRPr i="0" sz="1400" u="none" cap="none" strike="noStrike">
              <a:solidFill>
                <a:srgbClr val="000000"/>
              </a:solidFill>
            </a:endParaRPr>
          </a:p>
        </p:txBody>
      </p:sp>
      <p:grpSp>
        <p:nvGrpSpPr>
          <p:cNvPr id="1531" name="Google Shape;1531;g21e19deb98f_0_1427"/>
          <p:cNvGrpSpPr/>
          <p:nvPr/>
        </p:nvGrpSpPr>
        <p:grpSpPr>
          <a:xfrm rot="-5400000">
            <a:off x="3571126" y="-2501582"/>
            <a:ext cx="84454" cy="6588292"/>
            <a:chOff x="9716426" y="4499789"/>
            <a:chExt cx="100565" cy="930300"/>
          </a:xfrm>
        </p:grpSpPr>
        <p:sp>
          <p:nvSpPr>
            <p:cNvPr id="1532" name="Google Shape;1532;g21e19deb98f_0_142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33" name="Google Shape;1533;g21e19deb98f_0_142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534" name="Google Shape;1534;g21e19deb98f_0_1427"/>
          <p:cNvPicPr preferRelativeResize="0"/>
          <p:nvPr/>
        </p:nvPicPr>
        <p:blipFill>
          <a:blip r:embed="rId3">
            <a:alphaModFix/>
          </a:blip>
          <a:stretch>
            <a:fillRect/>
          </a:stretch>
        </p:blipFill>
        <p:spPr>
          <a:xfrm>
            <a:off x="11429903" y="6211800"/>
            <a:ext cx="491346" cy="492602"/>
          </a:xfrm>
          <a:prstGeom prst="rect">
            <a:avLst/>
          </a:prstGeom>
          <a:noFill/>
          <a:ln>
            <a:noFill/>
          </a:ln>
        </p:spPr>
      </p:pic>
      <p:pic>
        <p:nvPicPr>
          <p:cNvPr id="1535" name="Google Shape;1535;g21e19deb98f_0_1427"/>
          <p:cNvPicPr preferRelativeResize="0"/>
          <p:nvPr/>
        </p:nvPicPr>
        <p:blipFill rotWithShape="1">
          <a:blip r:embed="rId4">
            <a:alphaModFix/>
          </a:blip>
          <a:srcRect b="0" l="0" r="0" t="0"/>
          <a:stretch/>
        </p:blipFill>
        <p:spPr>
          <a:xfrm>
            <a:off x="10072128" y="179850"/>
            <a:ext cx="1676975" cy="570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173df2c5d6_0_4"/>
          <p:cNvSpPr txBox="1"/>
          <p:nvPr/>
        </p:nvSpPr>
        <p:spPr>
          <a:xfrm>
            <a:off x="511500" y="2320800"/>
            <a:ext cx="6003600" cy="2216400"/>
          </a:xfrm>
          <a:prstGeom prst="rect">
            <a:avLst/>
          </a:prstGeom>
          <a:noFill/>
          <a:ln>
            <a:noFill/>
          </a:ln>
        </p:spPr>
        <p:txBody>
          <a:bodyPr anchorCtr="0" anchor="t" bIns="0" lIns="0" spcFirstLastPara="1" rIns="0" wrap="square" tIns="0">
            <a:spAutoFit/>
          </a:bodyPr>
          <a:lstStyle/>
          <a:p>
            <a:pPr indent="0" lvl="0" marL="50800" marR="0" rtl="0" algn="l">
              <a:lnSpc>
                <a:spcPct val="100000"/>
              </a:lnSpc>
              <a:spcBef>
                <a:spcPts val="0"/>
              </a:spcBef>
              <a:spcAft>
                <a:spcPts val="0"/>
              </a:spcAft>
              <a:buClr>
                <a:srgbClr val="000000"/>
              </a:buClr>
              <a:buSzPts val="4000"/>
              <a:buFont typeface="Arial"/>
              <a:buNone/>
            </a:pPr>
            <a:r>
              <a:rPr b="0" i="0" lang="ru-RU" sz="3600" u="none" cap="none" strike="noStrike">
                <a:solidFill>
                  <a:schemeClr val="dk1"/>
                </a:solidFill>
                <a:latin typeface="Arial"/>
                <a:ea typeface="Arial"/>
                <a:cs typeface="Arial"/>
                <a:sym typeface="Arial"/>
              </a:rPr>
              <a:t>Сообщество – группа людей, </a:t>
            </a:r>
            <a:r>
              <a:rPr b="0" i="0" lang="ru-RU" sz="3600" u="none" cap="none" strike="noStrike">
                <a:solidFill>
                  <a:schemeClr val="dk1"/>
                </a:solidFill>
                <a:highlight>
                  <a:srgbClr val="FFEE00"/>
                </a:highlight>
                <a:latin typeface="Arial"/>
                <a:ea typeface="Arial"/>
                <a:cs typeface="Arial"/>
                <a:sym typeface="Arial"/>
              </a:rPr>
              <a:t>добровольно</a:t>
            </a:r>
            <a:r>
              <a:rPr b="0" i="0" lang="ru-RU" sz="3600" u="none" cap="none" strike="noStrike">
                <a:solidFill>
                  <a:schemeClr val="dk1"/>
                </a:solidFill>
                <a:latin typeface="Arial"/>
                <a:ea typeface="Arial"/>
                <a:cs typeface="Arial"/>
                <a:sym typeface="Arial"/>
              </a:rPr>
              <a:t> объединенных общими ценностями и интересами.</a:t>
            </a:r>
            <a:endParaRPr b="0" i="0" sz="3600" u="none" cap="none" strike="noStrike">
              <a:solidFill>
                <a:srgbClr val="000000"/>
              </a:solidFill>
              <a:latin typeface="Arial"/>
              <a:ea typeface="Arial"/>
              <a:cs typeface="Arial"/>
              <a:sym typeface="Arial"/>
            </a:endParaRPr>
          </a:p>
        </p:txBody>
      </p:sp>
      <p:pic>
        <p:nvPicPr>
          <p:cNvPr id="401" name="Google Shape;401;g2173df2c5d6_0_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sp>
        <p:nvSpPr>
          <p:cNvPr id="402" name="Google Shape;402;g2173df2c5d6_0_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403" name="Google Shape;403;g2173df2c5d6_0_4"/>
          <p:cNvGrpSpPr/>
          <p:nvPr/>
        </p:nvGrpSpPr>
        <p:grpSpPr>
          <a:xfrm rot="-5400000">
            <a:off x="3571126" y="-2501582"/>
            <a:ext cx="84454" cy="6588292"/>
            <a:chOff x="9716426" y="4499789"/>
            <a:chExt cx="100565" cy="930300"/>
          </a:xfrm>
        </p:grpSpPr>
        <p:sp>
          <p:nvSpPr>
            <p:cNvPr id="404" name="Google Shape;404;g2173df2c5d6_0_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405" name="Google Shape;405;g2173df2c5d6_0_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406" name="Google Shape;406;g2173df2c5d6_0_4"/>
          <p:cNvPicPr preferRelativeResize="0"/>
          <p:nvPr/>
        </p:nvPicPr>
        <p:blipFill rotWithShape="1">
          <a:blip r:embed="rId4">
            <a:alphaModFix/>
          </a:blip>
          <a:srcRect b="0" l="0" r="0" t="0"/>
          <a:stretch/>
        </p:blipFill>
        <p:spPr>
          <a:xfrm>
            <a:off x="6899175" y="1576998"/>
            <a:ext cx="5292826" cy="4234277"/>
          </a:xfrm>
          <a:prstGeom prst="rect">
            <a:avLst/>
          </a:prstGeom>
          <a:noFill/>
          <a:ln>
            <a:noFill/>
          </a:ln>
        </p:spPr>
      </p:pic>
      <p:pic>
        <p:nvPicPr>
          <p:cNvPr id="407" name="Google Shape;407;g2173df2c5d6_0_4"/>
          <p:cNvPicPr preferRelativeResize="0"/>
          <p:nvPr/>
        </p:nvPicPr>
        <p:blipFill rotWithShape="1">
          <a:blip r:embed="rId5">
            <a:alphaModFix/>
          </a:blip>
          <a:srcRect b="0" l="0" r="0" t="0"/>
          <a:stretch/>
        </p:blipFill>
        <p:spPr>
          <a:xfrm>
            <a:off x="11429903" y="6211800"/>
            <a:ext cx="491346" cy="49260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g1442d3995c6_1_2124"/>
          <p:cNvSpPr txBox="1"/>
          <p:nvPr/>
        </p:nvSpPr>
        <p:spPr>
          <a:xfrm>
            <a:off x="756875" y="1420200"/>
            <a:ext cx="10146600" cy="4602300"/>
          </a:xfrm>
          <a:prstGeom prst="rect">
            <a:avLst/>
          </a:prstGeom>
          <a:noFill/>
          <a:ln>
            <a:noFill/>
          </a:ln>
        </p:spPr>
        <p:txBody>
          <a:bodyPr anchorCtr="0" anchor="t" bIns="0" lIns="0" spcFirstLastPara="1" rIns="0" wrap="square" tIns="0">
            <a:spAutoFit/>
          </a:bodyPr>
          <a:lstStyle/>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Тихое</a:t>
            </a:r>
            <a:endParaRPr b="0" i="0" sz="2300" u="none" cap="none" strike="noStrike">
              <a:solidFill>
                <a:schemeClr val="dk1"/>
              </a:solidFill>
              <a:latin typeface="Arial"/>
              <a:ea typeface="Arial"/>
              <a:cs typeface="Arial"/>
              <a:sym typeface="Arial"/>
            </a:endParaRPr>
          </a:p>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Шумное</a:t>
            </a:r>
            <a:endParaRPr b="0" i="0" sz="2300" u="none" cap="none" strike="noStrike">
              <a:solidFill>
                <a:schemeClr val="dk1"/>
              </a:solidFill>
              <a:latin typeface="Arial"/>
              <a:ea typeface="Arial"/>
              <a:cs typeface="Arial"/>
              <a:sym typeface="Arial"/>
            </a:endParaRPr>
          </a:p>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Трогательное</a:t>
            </a:r>
            <a:endParaRPr b="0" i="0" sz="2300" u="none" cap="none" strike="noStrike">
              <a:solidFill>
                <a:schemeClr val="dk1"/>
              </a:solidFill>
              <a:latin typeface="Arial"/>
              <a:ea typeface="Arial"/>
              <a:cs typeface="Arial"/>
              <a:sym typeface="Arial"/>
            </a:endParaRPr>
          </a:p>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Молчаливое</a:t>
            </a:r>
            <a:endParaRPr b="0" i="0" sz="2300" u="none" cap="none" strike="noStrike">
              <a:solidFill>
                <a:schemeClr val="dk1"/>
              </a:solidFill>
              <a:latin typeface="Arial"/>
              <a:ea typeface="Arial"/>
              <a:cs typeface="Arial"/>
              <a:sym typeface="Arial"/>
            </a:endParaRPr>
          </a:p>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Неспешное</a:t>
            </a:r>
            <a:endParaRPr b="0" i="0" sz="2300" u="none" cap="none" strike="noStrike">
              <a:solidFill>
                <a:schemeClr val="dk1"/>
              </a:solidFill>
              <a:latin typeface="Arial"/>
              <a:ea typeface="Arial"/>
              <a:cs typeface="Arial"/>
              <a:sym typeface="Arial"/>
            </a:endParaRPr>
          </a:p>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Спокойное</a:t>
            </a:r>
            <a:endParaRPr b="0" i="0" sz="2300" u="none" cap="none" strike="noStrike">
              <a:solidFill>
                <a:schemeClr val="dk1"/>
              </a:solidFill>
              <a:latin typeface="Arial"/>
              <a:ea typeface="Arial"/>
              <a:cs typeface="Arial"/>
              <a:sym typeface="Arial"/>
            </a:endParaRPr>
          </a:p>
          <a:p>
            <a:pPr indent="-284480" lvl="0" marL="342900" marR="0" rtl="0" algn="l">
              <a:lnSpc>
                <a:spcPct val="150000"/>
              </a:lnSpc>
              <a:spcBef>
                <a:spcPts val="0"/>
              </a:spcBef>
              <a:spcAft>
                <a:spcPts val="0"/>
              </a:spcAft>
              <a:buClr>
                <a:schemeClr val="dk1"/>
              </a:buClr>
              <a:buSzPts val="2300"/>
              <a:buFont typeface="Arial"/>
              <a:buChar char="•"/>
            </a:pPr>
            <a:r>
              <a:rPr b="0" i="0" lang="ru-RU" sz="2300" u="none" cap="none" strike="noStrike">
                <a:solidFill>
                  <a:schemeClr val="dk1"/>
                </a:solidFill>
                <a:latin typeface="Arial"/>
                <a:ea typeface="Arial"/>
                <a:cs typeface="Arial"/>
                <a:sym typeface="Arial"/>
              </a:rPr>
              <a:t>Яркое</a:t>
            </a:r>
            <a:endParaRPr b="0" i="0" sz="23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100"/>
              <a:buFont typeface="Arial"/>
              <a:buNone/>
            </a:pPr>
            <a:r>
              <a:t/>
            </a:r>
            <a:endParaRPr b="0" i="0" sz="23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100"/>
              <a:buFont typeface="Arial"/>
              <a:buNone/>
            </a:pPr>
            <a:r>
              <a:rPr b="0" i="0" lang="ru-RU" sz="2300" u="none" cap="none" strike="noStrike">
                <a:solidFill>
                  <a:schemeClr val="dk1"/>
                </a:solidFill>
                <a:latin typeface="Arial"/>
                <a:ea typeface="Arial"/>
                <a:cs typeface="Arial"/>
                <a:sym typeface="Arial"/>
              </a:rPr>
              <a:t>Выбирайте то, что подходит вам в конкретный момент времени</a:t>
            </a:r>
            <a:endParaRPr b="0" i="0" sz="2300" u="none" cap="none" strike="noStrike">
              <a:solidFill>
                <a:schemeClr val="dk1"/>
              </a:solidFill>
              <a:latin typeface="Arial"/>
              <a:ea typeface="Arial"/>
              <a:cs typeface="Arial"/>
              <a:sym typeface="Arial"/>
            </a:endParaRPr>
          </a:p>
        </p:txBody>
      </p:sp>
      <p:pic>
        <p:nvPicPr>
          <p:cNvPr id="1541" name="Google Shape;1541;g1442d3995c6_1_212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pic>
        <p:nvPicPr>
          <p:cNvPr id="1542" name="Google Shape;1542;g1442d3995c6_1_2124"/>
          <p:cNvPicPr preferRelativeResize="0"/>
          <p:nvPr/>
        </p:nvPicPr>
        <p:blipFill>
          <a:blip r:embed="rId4">
            <a:alphaModFix/>
          </a:blip>
          <a:stretch>
            <a:fillRect/>
          </a:stretch>
        </p:blipFill>
        <p:spPr>
          <a:xfrm>
            <a:off x="11429903" y="6211800"/>
            <a:ext cx="491346" cy="492602"/>
          </a:xfrm>
          <a:prstGeom prst="rect">
            <a:avLst/>
          </a:prstGeom>
          <a:noFill/>
          <a:ln>
            <a:noFill/>
          </a:ln>
        </p:spPr>
      </p:pic>
      <p:grpSp>
        <p:nvGrpSpPr>
          <p:cNvPr id="1543" name="Google Shape;1543;g1442d3995c6_1_2124"/>
          <p:cNvGrpSpPr/>
          <p:nvPr/>
        </p:nvGrpSpPr>
        <p:grpSpPr>
          <a:xfrm>
            <a:off x="319205" y="181925"/>
            <a:ext cx="7983395" cy="652819"/>
            <a:chOff x="319205" y="181925"/>
            <a:chExt cx="7983395" cy="652819"/>
          </a:xfrm>
        </p:grpSpPr>
        <p:sp>
          <p:nvSpPr>
            <p:cNvPr id="1544" name="Google Shape;1544;g1442d3995c6_1_212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СПОСОБЫ ПРАЗДНОВАНИЯ</a:t>
              </a:r>
              <a:endParaRPr b="0" i="0" sz="1400" u="none" cap="none" strike="noStrike">
                <a:solidFill>
                  <a:srgbClr val="000000"/>
                </a:solidFill>
                <a:latin typeface="Arial"/>
                <a:ea typeface="Arial"/>
                <a:cs typeface="Arial"/>
                <a:sym typeface="Arial"/>
              </a:endParaRPr>
            </a:p>
          </p:txBody>
        </p:sp>
        <p:grpSp>
          <p:nvGrpSpPr>
            <p:cNvPr id="1545" name="Google Shape;1545;g1442d3995c6_1_2124"/>
            <p:cNvGrpSpPr/>
            <p:nvPr/>
          </p:nvGrpSpPr>
          <p:grpSpPr>
            <a:xfrm rot="-5400000">
              <a:off x="3571123" y="-2501629"/>
              <a:ext cx="84454" cy="6588292"/>
              <a:chOff x="9716426" y="4499789"/>
              <a:chExt cx="100565" cy="930300"/>
            </a:xfrm>
          </p:grpSpPr>
          <p:sp>
            <p:nvSpPr>
              <p:cNvPr id="1546" name="Google Shape;1546;g1442d3995c6_1_212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47" name="Google Shape;1547;g1442d3995c6_1_212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g2173df2c5d6_0_541"/>
          <p:cNvSpPr txBox="1"/>
          <p:nvPr/>
        </p:nvSpPr>
        <p:spPr>
          <a:xfrm>
            <a:off x="839800" y="1194200"/>
            <a:ext cx="10146600" cy="5001000"/>
          </a:xfrm>
          <a:prstGeom prst="rect">
            <a:avLst/>
          </a:prstGeom>
          <a:noFill/>
          <a:ln>
            <a:noFill/>
          </a:ln>
        </p:spPr>
        <p:txBody>
          <a:bodyPr anchorCtr="0" anchor="t" bIns="0" lIns="0" spcFirstLastPara="1" rIns="0" wrap="square" tIns="0">
            <a:spAutoFit/>
          </a:bodyPr>
          <a:lstStyle/>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Рассказывание историй</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Танец</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Пение, стихи</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Вкусная еда</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Аплодисменты (даже онлайн)</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Объятия</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Радостное восклицание</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Подведение итогов в игре</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Награждение</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Неформальные встречи</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Рефлексия</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Благодарность и признание каждого, кто содействовал, за вклад</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Ритуалы</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Взаимные подарки</a:t>
            </a:r>
            <a:endParaRPr b="0" i="0" sz="1900" u="none" cap="none" strike="noStrike">
              <a:solidFill>
                <a:srgbClr val="000000"/>
              </a:solidFill>
              <a:latin typeface="Arial"/>
              <a:ea typeface="Arial"/>
              <a:cs typeface="Arial"/>
              <a:sym typeface="Arial"/>
            </a:endParaRPr>
          </a:p>
          <a:p>
            <a:pPr indent="-259080" lvl="0" marL="342900" marR="0" rtl="0" algn="l">
              <a:lnSpc>
                <a:spcPct val="115000"/>
              </a:lnSpc>
              <a:spcBef>
                <a:spcPts val="0"/>
              </a:spcBef>
              <a:spcAft>
                <a:spcPts val="0"/>
              </a:spcAft>
              <a:buClr>
                <a:schemeClr val="dk1"/>
              </a:buClr>
              <a:buSzPts val="1900"/>
              <a:buFont typeface="Arial"/>
              <a:buChar char="•"/>
            </a:pPr>
            <a:r>
              <a:rPr b="0" i="0" lang="ru-RU" sz="1900" u="none" cap="none" strike="noStrike">
                <a:solidFill>
                  <a:schemeClr val="dk1"/>
                </a:solidFill>
                <a:latin typeface="Arial"/>
                <a:ea typeface="Arial"/>
                <a:cs typeface="Arial"/>
                <a:sym typeface="Arial"/>
              </a:rPr>
              <a:t>Очищение и прояснение пространства</a:t>
            </a:r>
            <a:endParaRPr b="0" i="0" sz="1900" u="none" cap="none" strike="noStrike">
              <a:solidFill>
                <a:srgbClr val="000000"/>
              </a:solidFill>
              <a:latin typeface="Arial"/>
              <a:ea typeface="Arial"/>
              <a:cs typeface="Arial"/>
              <a:sym typeface="Arial"/>
            </a:endParaRPr>
          </a:p>
        </p:txBody>
      </p:sp>
      <p:pic>
        <p:nvPicPr>
          <p:cNvPr id="1553" name="Google Shape;1553;g2173df2c5d6_0_541"/>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554" name="Google Shape;1554;g2173df2c5d6_0_541"/>
          <p:cNvGrpSpPr/>
          <p:nvPr/>
        </p:nvGrpSpPr>
        <p:grpSpPr>
          <a:xfrm>
            <a:off x="319207" y="181925"/>
            <a:ext cx="7983393" cy="652866"/>
            <a:chOff x="319207" y="181925"/>
            <a:chExt cx="7983393" cy="652866"/>
          </a:xfrm>
        </p:grpSpPr>
        <p:sp>
          <p:nvSpPr>
            <p:cNvPr id="1555" name="Google Shape;1555;g2173df2c5d6_0_541"/>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СПОСОБЫ ПРАЗДНОВАНИЯ</a:t>
              </a:r>
              <a:endParaRPr b="0" i="0" sz="1400" u="none" cap="none" strike="noStrike">
                <a:solidFill>
                  <a:srgbClr val="000000"/>
                </a:solidFill>
                <a:latin typeface="Arial"/>
                <a:ea typeface="Arial"/>
                <a:cs typeface="Arial"/>
                <a:sym typeface="Arial"/>
              </a:endParaRPr>
            </a:p>
          </p:txBody>
        </p:sp>
        <p:grpSp>
          <p:nvGrpSpPr>
            <p:cNvPr id="1556" name="Google Shape;1556;g2173df2c5d6_0_541"/>
            <p:cNvGrpSpPr/>
            <p:nvPr/>
          </p:nvGrpSpPr>
          <p:grpSpPr>
            <a:xfrm rot="-5400000">
              <a:off x="3571126" y="-2501582"/>
              <a:ext cx="84454" cy="6588292"/>
              <a:chOff x="9716426" y="4499789"/>
              <a:chExt cx="100565" cy="930300"/>
            </a:xfrm>
          </p:grpSpPr>
          <p:sp>
            <p:nvSpPr>
              <p:cNvPr id="1557" name="Google Shape;1557;g2173df2c5d6_0_541"/>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58" name="Google Shape;1558;g2173df2c5d6_0_541"/>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559" name="Google Shape;1559;g2173df2c5d6_0_541"/>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g21e73bcb394_0_343"/>
          <p:cNvSpPr txBox="1"/>
          <p:nvPr/>
        </p:nvSpPr>
        <p:spPr>
          <a:xfrm>
            <a:off x="3087500" y="2719013"/>
            <a:ext cx="8987100" cy="1820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БРЕНД </a:t>
            </a:r>
            <a:endParaRPr b="1" i="0" sz="5500" u="none" cap="none" strike="noStrike">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СООБЩЕСТВА</a:t>
            </a:r>
            <a:endParaRPr b="1" i="0" sz="5500" u="none" cap="none" strike="noStrike">
              <a:solidFill>
                <a:schemeClr val="dk1"/>
              </a:solidFill>
              <a:latin typeface="Arial Black"/>
              <a:ea typeface="Arial Black"/>
              <a:cs typeface="Arial Black"/>
              <a:sym typeface="Arial Black"/>
            </a:endParaRPr>
          </a:p>
        </p:txBody>
      </p:sp>
      <p:pic>
        <p:nvPicPr>
          <p:cNvPr id="1565" name="Google Shape;1565;g21e73bcb394_0_34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566" name="Google Shape;1566;g21e73bcb394_0_343"/>
          <p:cNvGrpSpPr/>
          <p:nvPr/>
        </p:nvGrpSpPr>
        <p:grpSpPr>
          <a:xfrm rot="-5400000">
            <a:off x="6098161" y="1702571"/>
            <a:ext cx="89724" cy="6111141"/>
            <a:chOff x="9716426" y="4499789"/>
            <a:chExt cx="100565" cy="930300"/>
          </a:xfrm>
        </p:grpSpPr>
        <p:sp>
          <p:nvSpPr>
            <p:cNvPr id="1567" name="Google Shape;1567;g21e73bcb394_0_34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68" name="Google Shape;1568;g21e73bcb394_0_34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569" name="Google Shape;1569;g21e73bcb394_0_343"/>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570" name="Google Shape;1570;g21e73bcb394_0_343"/>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g21e73bcb394_0_352"/>
          <p:cNvSpPr txBox="1"/>
          <p:nvPr/>
        </p:nvSpPr>
        <p:spPr>
          <a:xfrm>
            <a:off x="365125" y="2401500"/>
            <a:ext cx="5681400" cy="1523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0" i="0" lang="ru-RU" sz="3000" u="none" cap="none" strike="noStrike">
                <a:solidFill>
                  <a:schemeClr val="dk1"/>
                </a:solidFill>
                <a:latin typeface="Arial"/>
                <a:ea typeface="Arial"/>
                <a:cs typeface="Arial"/>
                <a:sym typeface="Arial"/>
              </a:rPr>
              <a:t>Бренд - это то, как сообщество выражает свои цели, ценности и в целом свою идентичность.</a:t>
            </a:r>
            <a:endParaRPr b="0" i="0" sz="3000" u="none" cap="none" strike="noStrike">
              <a:solidFill>
                <a:srgbClr val="000000"/>
              </a:solidFill>
              <a:latin typeface="Arial"/>
              <a:ea typeface="Arial"/>
              <a:cs typeface="Arial"/>
              <a:sym typeface="Arial"/>
            </a:endParaRPr>
          </a:p>
        </p:txBody>
      </p:sp>
      <p:pic>
        <p:nvPicPr>
          <p:cNvPr id="1576" name="Google Shape;1576;g21e73bcb394_0_35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577" name="Google Shape;1577;g21e73bcb394_0_352"/>
          <p:cNvGrpSpPr/>
          <p:nvPr/>
        </p:nvGrpSpPr>
        <p:grpSpPr>
          <a:xfrm>
            <a:off x="319205" y="181925"/>
            <a:ext cx="7983395" cy="652819"/>
            <a:chOff x="319205" y="181925"/>
            <a:chExt cx="7983395" cy="652819"/>
          </a:xfrm>
        </p:grpSpPr>
        <p:sp>
          <p:nvSpPr>
            <p:cNvPr id="1578" name="Google Shape;1578;g21e73bcb394_0_352"/>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ОПРЕДЕЛЕНИЕ</a:t>
              </a:r>
              <a:endParaRPr b="0" i="0" sz="1400" u="none" cap="none" strike="noStrike">
                <a:solidFill>
                  <a:srgbClr val="000000"/>
                </a:solidFill>
                <a:latin typeface="Arial"/>
                <a:ea typeface="Arial"/>
                <a:cs typeface="Arial"/>
                <a:sym typeface="Arial"/>
              </a:endParaRPr>
            </a:p>
          </p:txBody>
        </p:sp>
        <p:grpSp>
          <p:nvGrpSpPr>
            <p:cNvPr id="1579" name="Google Shape;1579;g21e73bcb394_0_352"/>
            <p:cNvGrpSpPr/>
            <p:nvPr/>
          </p:nvGrpSpPr>
          <p:grpSpPr>
            <a:xfrm rot="-5400000">
              <a:off x="3571123" y="-2501629"/>
              <a:ext cx="84454" cy="6588292"/>
              <a:chOff x="9716426" y="4499789"/>
              <a:chExt cx="100565" cy="930300"/>
            </a:xfrm>
          </p:grpSpPr>
          <p:sp>
            <p:nvSpPr>
              <p:cNvPr id="1580" name="Google Shape;1580;g21e73bcb394_0_35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81" name="Google Shape;1581;g21e73bcb394_0_35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582" name="Google Shape;1582;g21e73bcb394_0_352"/>
          <p:cNvPicPr preferRelativeResize="0"/>
          <p:nvPr/>
        </p:nvPicPr>
        <p:blipFill>
          <a:blip r:embed="rId4">
            <a:alphaModFix/>
          </a:blip>
          <a:stretch>
            <a:fillRect/>
          </a:stretch>
        </p:blipFill>
        <p:spPr>
          <a:xfrm>
            <a:off x="6568925" y="1816861"/>
            <a:ext cx="4837581" cy="3224266"/>
          </a:xfrm>
          <a:prstGeom prst="rect">
            <a:avLst/>
          </a:prstGeom>
          <a:noFill/>
          <a:ln>
            <a:noFill/>
          </a:ln>
        </p:spPr>
      </p:pic>
      <p:pic>
        <p:nvPicPr>
          <p:cNvPr id="1583" name="Google Shape;1583;g21e73bcb394_0_352"/>
          <p:cNvPicPr preferRelativeResize="0"/>
          <p:nvPr/>
        </p:nvPicPr>
        <p:blipFill>
          <a:blip r:embed="rId5">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g21e73bcb394_0_363"/>
          <p:cNvSpPr txBox="1"/>
          <p:nvPr/>
        </p:nvSpPr>
        <p:spPr>
          <a:xfrm>
            <a:off x="808256" y="2898761"/>
            <a:ext cx="9392100" cy="132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1" i="0" lang="ru-RU" sz="4000" u="none" cap="none" strike="noStrike">
                <a:solidFill>
                  <a:schemeClr val="dk1"/>
                </a:solidFill>
                <a:highlight>
                  <a:srgbClr val="FFEE00"/>
                </a:highlight>
                <a:latin typeface="Arial"/>
                <a:ea typeface="Arial"/>
                <a:cs typeface="Arial"/>
                <a:sym typeface="Arial"/>
              </a:rPr>
              <a:t>Бренд, опыт, история</a:t>
            </a:r>
            <a:r>
              <a:rPr b="1" i="0" lang="ru-RU" sz="4000" u="none" cap="none" strike="noStrike">
                <a:solidFill>
                  <a:schemeClr val="dk1"/>
                </a:solidFill>
                <a:latin typeface="Arial"/>
                <a:ea typeface="Arial"/>
                <a:cs typeface="Arial"/>
                <a:sym typeface="Arial"/>
              </a:rPr>
              <a:t> </a:t>
            </a:r>
            <a:r>
              <a:rPr b="0" i="0" lang="ru-RU" sz="4000" u="none" cap="none" strike="noStrike">
                <a:solidFill>
                  <a:schemeClr val="dk1"/>
                </a:solidFill>
                <a:latin typeface="Arial"/>
                <a:ea typeface="Arial"/>
                <a:cs typeface="Arial"/>
                <a:sym typeface="Arial"/>
              </a:rPr>
              <a:t>делают сообщество явным.</a:t>
            </a:r>
            <a:endParaRPr b="0" i="0" sz="1400" u="none" cap="none" strike="noStrike">
              <a:solidFill>
                <a:srgbClr val="000000"/>
              </a:solidFill>
              <a:latin typeface="Arial"/>
              <a:ea typeface="Arial"/>
              <a:cs typeface="Arial"/>
              <a:sym typeface="Arial"/>
            </a:endParaRPr>
          </a:p>
        </p:txBody>
      </p:sp>
      <p:pic>
        <p:nvPicPr>
          <p:cNvPr id="1589" name="Google Shape;1589;g21e73bcb394_0_363"/>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590" name="Google Shape;1590;g21e73bcb394_0_363"/>
          <p:cNvGrpSpPr/>
          <p:nvPr/>
        </p:nvGrpSpPr>
        <p:grpSpPr>
          <a:xfrm>
            <a:off x="319205" y="181925"/>
            <a:ext cx="7983395" cy="652819"/>
            <a:chOff x="319205" y="181925"/>
            <a:chExt cx="7983395" cy="652819"/>
          </a:xfrm>
        </p:grpSpPr>
        <p:sp>
          <p:nvSpPr>
            <p:cNvPr id="1591" name="Google Shape;1591;g21e73bcb394_0_363"/>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ЦЕЛЬ БРЕНДА</a:t>
              </a:r>
              <a:endParaRPr b="0" i="0" sz="1400" u="none" cap="none" strike="noStrike">
                <a:solidFill>
                  <a:srgbClr val="000000"/>
                </a:solidFill>
                <a:latin typeface="Arial"/>
                <a:ea typeface="Arial"/>
                <a:cs typeface="Arial"/>
                <a:sym typeface="Arial"/>
              </a:endParaRPr>
            </a:p>
          </p:txBody>
        </p:sp>
        <p:grpSp>
          <p:nvGrpSpPr>
            <p:cNvPr id="1592" name="Google Shape;1592;g21e73bcb394_0_363"/>
            <p:cNvGrpSpPr/>
            <p:nvPr/>
          </p:nvGrpSpPr>
          <p:grpSpPr>
            <a:xfrm rot="-5400000">
              <a:off x="3571123" y="-2501629"/>
              <a:ext cx="84454" cy="6588292"/>
              <a:chOff x="9716426" y="4499789"/>
              <a:chExt cx="100565" cy="930300"/>
            </a:xfrm>
          </p:grpSpPr>
          <p:sp>
            <p:nvSpPr>
              <p:cNvPr id="1593" name="Google Shape;1593;g21e73bcb394_0_363"/>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594" name="Google Shape;1594;g21e73bcb394_0_363"/>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595" name="Google Shape;1595;g21e73bcb394_0_363"/>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g21e73bcb394_0_374"/>
          <p:cNvSpPr txBox="1"/>
          <p:nvPr/>
        </p:nvSpPr>
        <p:spPr>
          <a:xfrm>
            <a:off x="839788" y="1185619"/>
            <a:ext cx="105441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1" i="0" lang="ru-RU" sz="2200" u="none" cap="none" strike="noStrike">
                <a:solidFill>
                  <a:schemeClr val="dk1"/>
                </a:solidFill>
                <a:latin typeface="Arial"/>
                <a:ea typeface="Arial"/>
                <a:cs typeface="Arial"/>
                <a:sym typeface="Arial"/>
              </a:rPr>
              <a:t>Сообщества отражают свой бренд через дизайн, артефакты, физические объекты, которые наиболее усиливают их цели, ценности:</a:t>
            </a:r>
            <a:endParaRPr b="0" i="0" sz="1400" u="none" cap="none" strike="noStrike">
              <a:solidFill>
                <a:srgbClr val="000000"/>
              </a:solidFill>
              <a:latin typeface="Arial"/>
              <a:ea typeface="Arial"/>
              <a:cs typeface="Arial"/>
              <a:sym typeface="Arial"/>
            </a:endParaRPr>
          </a:p>
        </p:txBody>
      </p:sp>
      <p:sp>
        <p:nvSpPr>
          <p:cNvPr id="1601" name="Google Shape;1601;g21e73bcb394_0_374"/>
          <p:cNvSpPr txBox="1"/>
          <p:nvPr/>
        </p:nvSpPr>
        <p:spPr>
          <a:xfrm>
            <a:off x="824012" y="2372420"/>
            <a:ext cx="4174800" cy="3694200"/>
          </a:xfrm>
          <a:prstGeom prst="rect">
            <a:avLst/>
          </a:prstGeom>
          <a:noFill/>
          <a:ln>
            <a:noFill/>
          </a:ln>
        </p:spPr>
        <p:txBody>
          <a:bodyPr anchorCtr="0" anchor="t" bIns="0" lIns="0" spcFirstLastPara="1" rIns="0" wrap="square" tIns="0">
            <a:spAutoFit/>
          </a:bodyPr>
          <a:lstStyle/>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логотип</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слоган</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цвета, шрифты, </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стикерпаки </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хештеги</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мемы</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униформа, спец.одежда</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бейджи, значки</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мерч</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chemeClr val="dk1"/>
              </a:buClr>
              <a:buSzPts val="2400"/>
              <a:buFont typeface="Arial"/>
              <a:buChar char="•"/>
            </a:pPr>
            <a:r>
              <a:rPr b="0" i="0" lang="ru-RU" sz="2400" u="none" cap="none" strike="noStrike">
                <a:solidFill>
                  <a:schemeClr val="dk1"/>
                </a:solidFill>
                <a:latin typeface="Arial"/>
                <a:ea typeface="Arial"/>
                <a:cs typeface="Arial"/>
                <a:sym typeface="Arial"/>
              </a:rPr>
              <a:t>презентации</a:t>
            </a:r>
            <a:endParaRPr b="0" i="0" sz="2400" u="none" cap="none" strike="noStrike">
              <a:solidFill>
                <a:schemeClr val="dk1"/>
              </a:solidFill>
              <a:latin typeface="Arial"/>
              <a:ea typeface="Arial"/>
              <a:cs typeface="Arial"/>
              <a:sym typeface="Arial"/>
            </a:endParaRPr>
          </a:p>
        </p:txBody>
      </p:sp>
      <p:sp>
        <p:nvSpPr>
          <p:cNvPr id="1602" name="Google Shape;1602;g21e73bcb394_0_374"/>
          <p:cNvSpPr txBox="1"/>
          <p:nvPr/>
        </p:nvSpPr>
        <p:spPr>
          <a:xfrm>
            <a:off x="6435100" y="2349025"/>
            <a:ext cx="4948800" cy="3694200"/>
          </a:xfrm>
          <a:prstGeom prst="rect">
            <a:avLst/>
          </a:prstGeom>
          <a:noFill/>
          <a:ln>
            <a:noFill/>
          </a:ln>
        </p:spPr>
        <p:txBody>
          <a:bodyPr anchorCtr="0" anchor="t" bIns="0" lIns="0" spcFirstLastPara="1" rIns="0" wrap="square" tIns="0">
            <a:spAutoFit/>
          </a:bodyPr>
          <a:lstStyle/>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премия (номинации, статуэтки)</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дипломы, сертификаты</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благодарности</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фото, изображения, скрины</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видео</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скрайбинг, графика</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подкасты</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тексты</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отзывы</a:t>
            </a:r>
            <a:endParaRPr b="0" i="0" sz="2400" u="none" cap="none" strike="noStrike">
              <a:solidFill>
                <a:schemeClr val="dk1"/>
              </a:solidFill>
              <a:latin typeface="Arial"/>
              <a:ea typeface="Arial"/>
              <a:cs typeface="Arial"/>
              <a:sym typeface="Arial"/>
            </a:endParaRPr>
          </a:p>
          <a:p>
            <a:pPr indent="-224790" lvl="0" marL="285750" marR="0" rtl="0" algn="l">
              <a:lnSpc>
                <a:spcPct val="100000"/>
              </a:lnSpc>
              <a:spcBef>
                <a:spcPts val="0"/>
              </a:spcBef>
              <a:spcAft>
                <a:spcPts val="0"/>
              </a:spcAft>
              <a:buClr>
                <a:srgbClr val="000000"/>
              </a:buClr>
              <a:buSzPts val="2400"/>
              <a:buFont typeface="Arial"/>
              <a:buChar char="•"/>
            </a:pPr>
            <a:r>
              <a:rPr b="0" i="0" lang="ru-RU" sz="2400" u="none" cap="none" strike="noStrike">
                <a:solidFill>
                  <a:schemeClr val="dk1"/>
                </a:solidFill>
                <a:latin typeface="Arial"/>
                <a:ea typeface="Arial"/>
                <a:cs typeface="Arial"/>
                <a:sym typeface="Arial"/>
              </a:rPr>
              <a:t>подарки</a:t>
            </a:r>
            <a:endParaRPr b="0" i="0" sz="2400" u="none" cap="none" strike="noStrike">
              <a:solidFill>
                <a:schemeClr val="dk1"/>
              </a:solidFill>
              <a:latin typeface="Arial"/>
              <a:ea typeface="Arial"/>
              <a:cs typeface="Arial"/>
              <a:sym typeface="Arial"/>
            </a:endParaRPr>
          </a:p>
        </p:txBody>
      </p:sp>
      <p:pic>
        <p:nvPicPr>
          <p:cNvPr id="1603" name="Google Shape;1603;g21e73bcb394_0_374"/>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604" name="Google Shape;1604;g21e73bcb394_0_374"/>
          <p:cNvGrpSpPr/>
          <p:nvPr/>
        </p:nvGrpSpPr>
        <p:grpSpPr>
          <a:xfrm>
            <a:off x="319205" y="181925"/>
            <a:ext cx="7983395" cy="652819"/>
            <a:chOff x="319205" y="181925"/>
            <a:chExt cx="7983395" cy="652819"/>
          </a:xfrm>
        </p:grpSpPr>
        <p:sp>
          <p:nvSpPr>
            <p:cNvPr id="1605" name="Google Shape;1605;g21e73bcb394_0_374"/>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ЭЛЕМЕНТЫ БРЕНДА</a:t>
              </a:r>
              <a:endParaRPr b="0" i="0" sz="1400" u="none" cap="none" strike="noStrike">
                <a:solidFill>
                  <a:srgbClr val="000000"/>
                </a:solidFill>
                <a:latin typeface="Arial"/>
                <a:ea typeface="Arial"/>
                <a:cs typeface="Arial"/>
                <a:sym typeface="Arial"/>
              </a:endParaRPr>
            </a:p>
          </p:txBody>
        </p:sp>
        <p:grpSp>
          <p:nvGrpSpPr>
            <p:cNvPr id="1606" name="Google Shape;1606;g21e73bcb394_0_374"/>
            <p:cNvGrpSpPr/>
            <p:nvPr/>
          </p:nvGrpSpPr>
          <p:grpSpPr>
            <a:xfrm rot="-5400000">
              <a:off x="3571123" y="-2501629"/>
              <a:ext cx="84454" cy="6588292"/>
              <a:chOff x="9716426" y="4499789"/>
              <a:chExt cx="100565" cy="930300"/>
            </a:xfrm>
          </p:grpSpPr>
          <p:sp>
            <p:nvSpPr>
              <p:cNvPr id="1607" name="Google Shape;1607;g21e73bcb394_0_374"/>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08" name="Google Shape;1608;g21e73bcb394_0_374"/>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609" name="Google Shape;1609;g21e73bcb394_0_374"/>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g21e73bcb394_0_387"/>
          <p:cNvSpPr txBox="1"/>
          <p:nvPr/>
        </p:nvSpPr>
        <p:spPr>
          <a:xfrm>
            <a:off x="927900" y="1812750"/>
            <a:ext cx="9912300" cy="3794100"/>
          </a:xfrm>
          <a:prstGeom prst="rect">
            <a:avLst/>
          </a:prstGeom>
          <a:noFill/>
          <a:ln>
            <a:noFill/>
          </a:ln>
        </p:spPr>
        <p:txBody>
          <a:bodyPr anchorCtr="0" anchor="t" bIns="0" lIns="0" spcFirstLastPara="1" rIns="0" wrap="square" tIns="0">
            <a:spAutoFit/>
          </a:bodyPr>
          <a:lstStyle/>
          <a:p>
            <a:pPr indent="-412750" lvl="0" marL="457200" marR="0" rtl="0" algn="l">
              <a:lnSpc>
                <a:spcPct val="150000"/>
              </a:lnSpc>
              <a:spcBef>
                <a:spcPts val="0"/>
              </a:spcBef>
              <a:spcAft>
                <a:spcPts val="0"/>
              </a:spcAft>
              <a:buClr>
                <a:schemeClr val="dk1"/>
              </a:buClr>
              <a:buSzPts val="2900"/>
              <a:buChar char="●"/>
            </a:pPr>
            <a:r>
              <a:rPr lang="ru-RU" sz="2900">
                <a:solidFill>
                  <a:schemeClr val="dk1"/>
                </a:solidFill>
              </a:rPr>
              <a:t>Представление ядра, актива в начале мероприятия</a:t>
            </a:r>
            <a:endParaRPr sz="2900">
              <a:solidFill>
                <a:schemeClr val="dk1"/>
              </a:solidFill>
            </a:endParaRPr>
          </a:p>
          <a:p>
            <a:pPr indent="-412750" lvl="0" marL="457200" marR="0" rtl="0" algn="l">
              <a:lnSpc>
                <a:spcPct val="150000"/>
              </a:lnSpc>
              <a:spcBef>
                <a:spcPts val="0"/>
              </a:spcBef>
              <a:spcAft>
                <a:spcPts val="0"/>
              </a:spcAft>
              <a:buClr>
                <a:schemeClr val="dk1"/>
              </a:buClr>
              <a:buSzPts val="2900"/>
              <a:buChar char="●"/>
            </a:pPr>
            <a:r>
              <a:rPr lang="ru-RU" sz="2900">
                <a:solidFill>
                  <a:schemeClr val="dk1"/>
                </a:solidFill>
              </a:rPr>
              <a:t>Фото актива общее и персональное</a:t>
            </a:r>
            <a:endParaRPr sz="2900">
              <a:solidFill>
                <a:schemeClr val="dk1"/>
              </a:solidFill>
            </a:endParaRPr>
          </a:p>
          <a:p>
            <a:pPr indent="-412750" lvl="0" marL="457200" marR="0" rtl="0" algn="l">
              <a:lnSpc>
                <a:spcPct val="150000"/>
              </a:lnSpc>
              <a:spcBef>
                <a:spcPts val="0"/>
              </a:spcBef>
              <a:spcAft>
                <a:spcPts val="0"/>
              </a:spcAft>
              <a:buClr>
                <a:schemeClr val="dk1"/>
              </a:buClr>
              <a:buSzPts val="2900"/>
              <a:buChar char="●"/>
            </a:pPr>
            <a:r>
              <a:rPr lang="ru-RU" sz="2900">
                <a:solidFill>
                  <a:schemeClr val="dk1"/>
                </a:solidFill>
              </a:rPr>
              <a:t>Рассказывать в социальных сетях чатах о персонах</a:t>
            </a:r>
            <a:endParaRPr sz="2900">
              <a:solidFill>
                <a:schemeClr val="dk1"/>
              </a:solidFill>
            </a:endParaRPr>
          </a:p>
          <a:p>
            <a:pPr indent="-412750" lvl="0" marL="457200" marR="0" rtl="0" algn="l">
              <a:lnSpc>
                <a:spcPct val="150000"/>
              </a:lnSpc>
              <a:spcBef>
                <a:spcPts val="0"/>
              </a:spcBef>
              <a:spcAft>
                <a:spcPts val="0"/>
              </a:spcAft>
              <a:buClr>
                <a:schemeClr val="dk1"/>
              </a:buClr>
              <a:buSzPts val="2900"/>
              <a:buChar char="●"/>
            </a:pPr>
            <a:r>
              <a:rPr lang="ru-RU" sz="2900">
                <a:solidFill>
                  <a:schemeClr val="dk1"/>
                </a:solidFill>
              </a:rPr>
              <a:t>Рассказывает не только лидер</a:t>
            </a:r>
            <a:endParaRPr sz="2900">
              <a:solidFill>
                <a:schemeClr val="dk1"/>
              </a:solidFill>
            </a:endParaRPr>
          </a:p>
          <a:p>
            <a:pPr indent="-412750" lvl="0" marL="457200" marR="0" rtl="0" algn="l">
              <a:lnSpc>
                <a:spcPct val="150000"/>
              </a:lnSpc>
              <a:spcBef>
                <a:spcPts val="0"/>
              </a:spcBef>
              <a:spcAft>
                <a:spcPts val="0"/>
              </a:spcAft>
              <a:buClr>
                <a:schemeClr val="dk1"/>
              </a:buClr>
              <a:buSzPts val="2900"/>
              <a:buChar char="●"/>
            </a:pPr>
            <a:r>
              <a:rPr lang="ru-RU" sz="2900">
                <a:solidFill>
                  <a:schemeClr val="dk1"/>
                </a:solidFill>
              </a:rPr>
              <a:t>Создавать артефакты и делиться ими</a:t>
            </a:r>
            <a:endParaRPr sz="2900">
              <a:solidFill>
                <a:schemeClr val="dk1"/>
              </a:solidFill>
            </a:endParaRPr>
          </a:p>
          <a:p>
            <a:pPr indent="-412750" lvl="0" marL="457200" marR="0" rtl="0" algn="l">
              <a:lnSpc>
                <a:spcPct val="150000"/>
              </a:lnSpc>
              <a:spcBef>
                <a:spcPts val="0"/>
              </a:spcBef>
              <a:spcAft>
                <a:spcPts val="0"/>
              </a:spcAft>
              <a:buClr>
                <a:schemeClr val="dk1"/>
              </a:buClr>
              <a:buSzPts val="2900"/>
              <a:buChar char="●"/>
            </a:pPr>
            <a:r>
              <a:rPr lang="ru-RU" sz="2900">
                <a:solidFill>
                  <a:schemeClr val="dk1"/>
                </a:solidFill>
              </a:rPr>
              <a:t>Спрашивать отзывы и публиковать их</a:t>
            </a:r>
            <a:endParaRPr sz="2900">
              <a:solidFill>
                <a:schemeClr val="dk1"/>
              </a:solidFill>
            </a:endParaRPr>
          </a:p>
        </p:txBody>
      </p:sp>
      <p:pic>
        <p:nvPicPr>
          <p:cNvPr id="1615" name="Google Shape;1615;g21e73bcb394_0_387"/>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616" name="Google Shape;1616;g21e73bcb394_0_387"/>
          <p:cNvGrpSpPr/>
          <p:nvPr/>
        </p:nvGrpSpPr>
        <p:grpSpPr>
          <a:xfrm>
            <a:off x="319205" y="181925"/>
            <a:ext cx="7983395" cy="652819"/>
            <a:chOff x="319205" y="181925"/>
            <a:chExt cx="7983395" cy="652819"/>
          </a:xfrm>
        </p:grpSpPr>
        <p:sp>
          <p:nvSpPr>
            <p:cNvPr id="1617" name="Google Shape;1617;g21e73bcb394_0_387"/>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PR СООБЩЕСТВА</a:t>
              </a:r>
              <a:endParaRPr b="0" i="0" sz="1400" u="none" cap="none" strike="noStrike">
                <a:solidFill>
                  <a:srgbClr val="000000"/>
                </a:solidFill>
                <a:latin typeface="Arial"/>
                <a:ea typeface="Arial"/>
                <a:cs typeface="Arial"/>
                <a:sym typeface="Arial"/>
              </a:endParaRPr>
            </a:p>
          </p:txBody>
        </p:sp>
        <p:grpSp>
          <p:nvGrpSpPr>
            <p:cNvPr id="1618" name="Google Shape;1618;g21e73bcb394_0_387"/>
            <p:cNvGrpSpPr/>
            <p:nvPr/>
          </p:nvGrpSpPr>
          <p:grpSpPr>
            <a:xfrm rot="-5400000">
              <a:off x="3571123" y="-2501629"/>
              <a:ext cx="84454" cy="6588292"/>
              <a:chOff x="9716426" y="4499789"/>
              <a:chExt cx="100565" cy="930300"/>
            </a:xfrm>
          </p:grpSpPr>
          <p:sp>
            <p:nvSpPr>
              <p:cNvPr id="1619" name="Google Shape;1619;g21e73bcb394_0_387"/>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20" name="Google Shape;1620;g21e73bcb394_0_387"/>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621" name="Google Shape;1621;g21e73bcb394_0_387"/>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g2173df2c5d6_0_172"/>
          <p:cNvSpPr txBox="1"/>
          <p:nvPr/>
        </p:nvSpPr>
        <p:spPr>
          <a:xfrm>
            <a:off x="3265250" y="2671838"/>
            <a:ext cx="8987100" cy="1820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УСПЕХ </a:t>
            </a:r>
            <a:endParaRPr b="1" i="0" sz="5500" u="none" cap="none" strike="noStrike">
              <a:solidFill>
                <a:schemeClr val="dk1"/>
              </a:solidFill>
              <a:latin typeface="Arial Black"/>
              <a:ea typeface="Arial Black"/>
              <a:cs typeface="Arial Black"/>
              <a:sym typeface="Arial Black"/>
            </a:endParaRPr>
          </a:p>
          <a:p>
            <a:pPr indent="0" lvl="0" marL="0" marR="0" rtl="0" algn="l">
              <a:lnSpc>
                <a:spcPct val="115000"/>
              </a:lnSpc>
              <a:spcBef>
                <a:spcPts val="0"/>
              </a:spcBef>
              <a:spcAft>
                <a:spcPts val="0"/>
              </a:spcAft>
              <a:buClr>
                <a:schemeClr val="dk1"/>
              </a:buClr>
              <a:buSzPts val="4400"/>
              <a:buFont typeface="Arial"/>
              <a:buNone/>
            </a:pPr>
            <a:r>
              <a:rPr b="1" i="0" lang="ru-RU" sz="5500" u="none" cap="none" strike="noStrike">
                <a:solidFill>
                  <a:schemeClr val="dk1"/>
                </a:solidFill>
                <a:latin typeface="Arial Black"/>
                <a:ea typeface="Arial Black"/>
                <a:cs typeface="Arial Black"/>
                <a:sym typeface="Arial Black"/>
              </a:rPr>
              <a:t>СООБЩЕСТВА</a:t>
            </a:r>
            <a:endParaRPr b="1" i="0" sz="5500" u="none" cap="none" strike="noStrike">
              <a:solidFill>
                <a:schemeClr val="dk1"/>
              </a:solidFill>
              <a:latin typeface="Arial Black"/>
              <a:ea typeface="Arial Black"/>
              <a:cs typeface="Arial Black"/>
              <a:sym typeface="Arial Black"/>
            </a:endParaRPr>
          </a:p>
        </p:txBody>
      </p:sp>
      <p:pic>
        <p:nvPicPr>
          <p:cNvPr id="1627" name="Google Shape;1627;g2173df2c5d6_0_172"/>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628" name="Google Shape;1628;g2173df2c5d6_0_172"/>
          <p:cNvGrpSpPr/>
          <p:nvPr/>
        </p:nvGrpSpPr>
        <p:grpSpPr>
          <a:xfrm rot="-5400000">
            <a:off x="6674081" y="1315574"/>
            <a:ext cx="89724" cy="6907384"/>
            <a:chOff x="9716426" y="4499789"/>
            <a:chExt cx="100565" cy="930300"/>
          </a:xfrm>
        </p:grpSpPr>
        <p:sp>
          <p:nvSpPr>
            <p:cNvPr id="1629" name="Google Shape;1629;g2173df2c5d6_0_172"/>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30" name="Google Shape;1630;g2173df2c5d6_0_172"/>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pic>
        <p:nvPicPr>
          <p:cNvPr id="1631" name="Google Shape;1631;g2173df2c5d6_0_172"/>
          <p:cNvPicPr preferRelativeResize="0"/>
          <p:nvPr/>
        </p:nvPicPr>
        <p:blipFill>
          <a:blip r:embed="rId4">
            <a:alphaModFix/>
          </a:blip>
          <a:stretch>
            <a:fillRect/>
          </a:stretch>
        </p:blipFill>
        <p:spPr>
          <a:xfrm>
            <a:off x="11429903" y="6211800"/>
            <a:ext cx="491346" cy="492602"/>
          </a:xfrm>
          <a:prstGeom prst="rect">
            <a:avLst/>
          </a:prstGeom>
          <a:noFill/>
          <a:ln>
            <a:noFill/>
          </a:ln>
        </p:spPr>
      </p:pic>
      <p:pic>
        <p:nvPicPr>
          <p:cNvPr id="1632" name="Google Shape;1632;g2173df2c5d6_0_172"/>
          <p:cNvPicPr preferRelativeResize="0"/>
          <p:nvPr/>
        </p:nvPicPr>
        <p:blipFill rotWithShape="1">
          <a:blip r:embed="rId5">
            <a:alphaModFix/>
          </a:blip>
          <a:srcRect b="0" l="0" r="0" t="0"/>
          <a:stretch/>
        </p:blipFill>
        <p:spPr>
          <a:xfrm>
            <a:off x="-672350" y="1498525"/>
            <a:ext cx="3415926" cy="54038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3F3F3">
            <a:alpha val="76862"/>
          </a:srgbClr>
        </a:solidFill>
      </p:bgPr>
    </p:bg>
    <p:spTree>
      <p:nvGrpSpPr>
        <p:cNvPr id="1636" name="Shape 1636"/>
        <p:cNvGrpSpPr/>
        <p:nvPr/>
      </p:nvGrpSpPr>
      <p:grpSpPr>
        <a:xfrm>
          <a:off x="0" y="0"/>
          <a:ext cx="0" cy="0"/>
          <a:chOff x="0" y="0"/>
          <a:chExt cx="0" cy="0"/>
        </a:xfrm>
      </p:grpSpPr>
      <p:sp>
        <p:nvSpPr>
          <p:cNvPr id="1637" name="Google Shape;1637;g1442d3995c6_1_2645"/>
          <p:cNvSpPr txBox="1"/>
          <p:nvPr/>
        </p:nvSpPr>
        <p:spPr>
          <a:xfrm>
            <a:off x="616450" y="1401500"/>
            <a:ext cx="10864500" cy="3745500"/>
          </a:xfrm>
          <a:prstGeom prst="rect">
            <a:avLst/>
          </a:prstGeom>
          <a:noFill/>
          <a:ln>
            <a:noFill/>
          </a:ln>
        </p:spPr>
        <p:txBody>
          <a:bodyPr anchorCtr="0" anchor="t" bIns="121900" lIns="121900" spcFirstLastPara="1" rIns="121900" wrap="square" tIns="121900">
            <a:spAutoFit/>
          </a:bodyPr>
          <a:lstStyle/>
          <a:p>
            <a:pPr indent="-450850" lvl="0" marL="609600" marR="0" rtl="0" algn="l">
              <a:lnSpc>
                <a:spcPct val="100000"/>
              </a:lnSpc>
              <a:spcBef>
                <a:spcPts val="13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Универсальных критериев успеха не существует. </a:t>
            </a:r>
            <a:endParaRPr b="0" i="0" sz="2300" u="none" cap="none" strike="noStrike">
              <a:solidFill>
                <a:srgbClr val="000000"/>
              </a:solidFill>
              <a:latin typeface="Arial"/>
              <a:ea typeface="Arial"/>
              <a:cs typeface="Arial"/>
              <a:sym typeface="Arial"/>
            </a:endParaRPr>
          </a:p>
          <a:p>
            <a:pPr indent="-450850" lvl="0" marL="609600" marR="0" rtl="0" algn="l">
              <a:lnSpc>
                <a:spcPct val="100000"/>
              </a:lnSpc>
              <a:spcBef>
                <a:spcPts val="13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Каждое сообщество само определяет свой успех, эффективность, продуктивность. </a:t>
            </a:r>
            <a:endParaRPr b="0" i="0" sz="2300" u="none" cap="none" strike="noStrike">
              <a:solidFill>
                <a:srgbClr val="000000"/>
              </a:solidFill>
              <a:latin typeface="Arial"/>
              <a:ea typeface="Arial"/>
              <a:cs typeface="Arial"/>
              <a:sym typeface="Arial"/>
            </a:endParaRPr>
          </a:p>
          <a:p>
            <a:pPr indent="-450850" lvl="0" marL="609600" marR="0" rtl="0" algn="l">
              <a:lnSpc>
                <a:spcPct val="100000"/>
              </a:lnSpc>
              <a:spcBef>
                <a:spcPts val="13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Описывайте успех многомерно: через время, состояния, эмоции, артефакты, динамику изменений, события, проекты, людей и т.д. </a:t>
            </a:r>
            <a:endParaRPr b="0" i="0" sz="2300" u="none" cap="none" strike="noStrike">
              <a:solidFill>
                <a:srgbClr val="000000"/>
              </a:solidFill>
              <a:latin typeface="Arial"/>
              <a:ea typeface="Arial"/>
              <a:cs typeface="Arial"/>
              <a:sym typeface="Arial"/>
            </a:endParaRPr>
          </a:p>
          <a:p>
            <a:pPr indent="-450850" lvl="0" marL="609600" marR="0" rtl="0" algn="l">
              <a:lnSpc>
                <a:spcPct val="100000"/>
              </a:lnSpc>
              <a:spcBef>
                <a:spcPts val="13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Критерии успеха, эффективности сообщества — это комплекс метрик, а не одна-две отдельные цифры. Измеряйте то, что можете измерить! </a:t>
            </a:r>
            <a:endParaRPr b="0" i="0" sz="2300" u="none" cap="none" strike="noStrike">
              <a:solidFill>
                <a:srgbClr val="000000"/>
              </a:solidFill>
              <a:latin typeface="Arial"/>
              <a:ea typeface="Arial"/>
              <a:cs typeface="Arial"/>
              <a:sym typeface="Arial"/>
            </a:endParaRPr>
          </a:p>
          <a:p>
            <a:pPr indent="-450850" lvl="0" marL="609600" marR="0" rtl="0" algn="l">
              <a:lnSpc>
                <a:spcPct val="100000"/>
              </a:lnSpc>
              <a:spcBef>
                <a:spcPts val="1300"/>
              </a:spcBef>
              <a:spcAft>
                <a:spcPts val="130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Наблюдайте, ведите регулярно дневник наблюдений. </a:t>
            </a:r>
            <a:endParaRPr b="0" i="0" sz="2300" u="none" cap="none" strike="noStrike">
              <a:solidFill>
                <a:srgbClr val="000000"/>
              </a:solidFill>
              <a:latin typeface="Arial"/>
              <a:ea typeface="Arial"/>
              <a:cs typeface="Arial"/>
              <a:sym typeface="Arial"/>
            </a:endParaRPr>
          </a:p>
        </p:txBody>
      </p:sp>
      <p:pic>
        <p:nvPicPr>
          <p:cNvPr id="1638" name="Google Shape;1638;g1442d3995c6_1_264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grpSp>
        <p:nvGrpSpPr>
          <p:cNvPr id="1639" name="Google Shape;1639;g1442d3995c6_1_2645"/>
          <p:cNvGrpSpPr/>
          <p:nvPr/>
        </p:nvGrpSpPr>
        <p:grpSpPr>
          <a:xfrm>
            <a:off x="319207" y="181925"/>
            <a:ext cx="7983393" cy="652866"/>
            <a:chOff x="319207" y="181925"/>
            <a:chExt cx="7983393" cy="652866"/>
          </a:xfrm>
        </p:grpSpPr>
        <p:sp>
          <p:nvSpPr>
            <p:cNvPr id="1640" name="Google Shape;1640;g1442d3995c6_1_264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i="0" lang="ru-RU" sz="3200" u="none" cap="none" strike="noStrike">
                  <a:solidFill>
                    <a:schemeClr val="dk1"/>
                  </a:solidFill>
                  <a:latin typeface="Arial"/>
                  <a:ea typeface="Arial"/>
                  <a:cs typeface="Arial"/>
                  <a:sym typeface="Arial"/>
                </a:rPr>
                <a:t>УСПЕХ СООБЩЕСТВА</a:t>
              </a:r>
              <a:endParaRPr b="0" i="0" sz="1400" u="none" cap="none" strike="noStrike">
                <a:solidFill>
                  <a:srgbClr val="000000"/>
                </a:solidFill>
                <a:latin typeface="Arial"/>
                <a:ea typeface="Arial"/>
                <a:cs typeface="Arial"/>
                <a:sym typeface="Arial"/>
              </a:endParaRPr>
            </a:p>
          </p:txBody>
        </p:sp>
        <p:grpSp>
          <p:nvGrpSpPr>
            <p:cNvPr id="1641" name="Google Shape;1641;g1442d3995c6_1_2645"/>
            <p:cNvGrpSpPr/>
            <p:nvPr/>
          </p:nvGrpSpPr>
          <p:grpSpPr>
            <a:xfrm rot="-5400000">
              <a:off x="3571126" y="-2501582"/>
              <a:ext cx="84454" cy="6588292"/>
              <a:chOff x="9716426" y="4499789"/>
              <a:chExt cx="100565" cy="930300"/>
            </a:xfrm>
          </p:grpSpPr>
          <p:sp>
            <p:nvSpPr>
              <p:cNvPr id="1642" name="Google Shape;1642;g1442d3995c6_1_264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43" name="Google Shape;1643;g1442d3995c6_1_264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grpSp>
      <p:pic>
        <p:nvPicPr>
          <p:cNvPr id="1644" name="Google Shape;1644;g1442d3995c6_1_2645"/>
          <p:cNvPicPr preferRelativeResize="0"/>
          <p:nvPr/>
        </p:nvPicPr>
        <p:blipFill>
          <a:blip r:embed="rId4">
            <a:alphaModFix/>
          </a:blip>
          <a:stretch>
            <a:fillRect/>
          </a:stretch>
        </p:blipFill>
        <p:spPr>
          <a:xfrm>
            <a:off x="11429903" y="6211800"/>
            <a:ext cx="491346" cy="49260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g21e73bcb394_0_505"/>
          <p:cNvSpPr txBox="1"/>
          <p:nvPr/>
        </p:nvSpPr>
        <p:spPr>
          <a:xfrm>
            <a:off x="791850" y="1245750"/>
            <a:ext cx="10957200" cy="49314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Привлечение новых участников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Вдохновение и вовлечение действующих участников сообщества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Создание и мотивация актива сообщества, распределение ролей</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Повышение имиджа сообщества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Взаимодействие с партнерами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Взаимодействие с государством, бизнесом и т.д. </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Количество совместных проектов планируемых/ реализуемых в сообществе</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000"/>
              </a:spcBef>
              <a:spcAft>
                <a:spcPts val="1000"/>
              </a:spcAft>
              <a:buClr>
                <a:srgbClr val="000000"/>
              </a:buClr>
              <a:buSzPts val="2300"/>
              <a:buFont typeface="Arial"/>
              <a:buChar char="●"/>
            </a:pPr>
            <a:r>
              <a:rPr b="0" i="0" lang="ru-RU" sz="2300" u="none" cap="none" strike="noStrike">
                <a:solidFill>
                  <a:srgbClr val="000000"/>
                </a:solidFill>
                <a:latin typeface="Arial"/>
                <a:ea typeface="Arial"/>
                <a:cs typeface="Arial"/>
                <a:sym typeface="Arial"/>
              </a:rPr>
              <a:t>Количество идей и контента генерируемого на мероприятии</a:t>
            </a:r>
            <a:endParaRPr b="0" i="0" sz="2300" u="none" cap="none" strike="noStrike">
              <a:solidFill>
                <a:srgbClr val="000000"/>
              </a:solidFill>
              <a:latin typeface="Arial"/>
              <a:ea typeface="Arial"/>
              <a:cs typeface="Arial"/>
              <a:sym typeface="Arial"/>
            </a:endParaRPr>
          </a:p>
        </p:txBody>
      </p:sp>
      <p:pic>
        <p:nvPicPr>
          <p:cNvPr id="1650" name="Google Shape;1650;g21e73bcb394_0_505"/>
          <p:cNvPicPr preferRelativeResize="0"/>
          <p:nvPr/>
        </p:nvPicPr>
        <p:blipFill rotWithShape="1">
          <a:blip r:embed="rId3">
            <a:alphaModFix/>
          </a:blip>
          <a:srcRect b="0" l="0" r="0" t="0"/>
          <a:stretch/>
        </p:blipFill>
        <p:spPr>
          <a:xfrm>
            <a:off x="10072128" y="179850"/>
            <a:ext cx="1676975" cy="570475"/>
          </a:xfrm>
          <a:prstGeom prst="rect">
            <a:avLst/>
          </a:prstGeom>
          <a:noFill/>
          <a:ln>
            <a:noFill/>
          </a:ln>
        </p:spPr>
      </p:pic>
      <p:pic>
        <p:nvPicPr>
          <p:cNvPr id="1651" name="Google Shape;1651;g21e73bcb394_0_505"/>
          <p:cNvPicPr preferRelativeResize="0"/>
          <p:nvPr/>
        </p:nvPicPr>
        <p:blipFill>
          <a:blip r:embed="rId4">
            <a:alphaModFix/>
          </a:blip>
          <a:stretch>
            <a:fillRect/>
          </a:stretch>
        </p:blipFill>
        <p:spPr>
          <a:xfrm>
            <a:off x="11429903" y="6211800"/>
            <a:ext cx="491346" cy="492602"/>
          </a:xfrm>
          <a:prstGeom prst="rect">
            <a:avLst/>
          </a:prstGeom>
          <a:noFill/>
          <a:ln>
            <a:noFill/>
          </a:ln>
        </p:spPr>
      </p:pic>
      <p:sp>
        <p:nvSpPr>
          <p:cNvPr id="1652" name="Google Shape;1652;g21e73bcb394_0_505"/>
          <p:cNvSpPr txBox="1"/>
          <p:nvPr/>
        </p:nvSpPr>
        <p:spPr>
          <a:xfrm>
            <a:off x="1023100" y="181925"/>
            <a:ext cx="7279500" cy="492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3200"/>
              <a:buFont typeface="Arial"/>
              <a:buNone/>
            </a:pPr>
            <a:r>
              <a:rPr b="1" lang="ru-RU" sz="3200">
                <a:solidFill>
                  <a:schemeClr val="dk1"/>
                </a:solidFill>
              </a:rPr>
              <a:t>KPI АКТИВА</a:t>
            </a:r>
            <a:endParaRPr b="0" i="0" sz="1400" u="none" cap="none" strike="noStrike">
              <a:solidFill>
                <a:srgbClr val="000000"/>
              </a:solidFill>
              <a:latin typeface="Arial"/>
              <a:ea typeface="Arial"/>
              <a:cs typeface="Arial"/>
              <a:sym typeface="Arial"/>
            </a:endParaRPr>
          </a:p>
        </p:txBody>
      </p:sp>
      <p:grpSp>
        <p:nvGrpSpPr>
          <p:cNvPr id="1653" name="Google Shape;1653;g21e73bcb394_0_505"/>
          <p:cNvGrpSpPr/>
          <p:nvPr/>
        </p:nvGrpSpPr>
        <p:grpSpPr>
          <a:xfrm rot="-5400000">
            <a:off x="3571123" y="-2501629"/>
            <a:ext cx="84454" cy="6588292"/>
            <a:chOff x="9716426" y="4499789"/>
            <a:chExt cx="100565" cy="930300"/>
          </a:xfrm>
        </p:grpSpPr>
        <p:sp>
          <p:nvSpPr>
            <p:cNvPr id="1654" name="Google Shape;1654;g21e73bcb394_0_505"/>
            <p:cNvSpPr/>
            <p:nvPr/>
          </p:nvSpPr>
          <p:spPr>
            <a:xfrm>
              <a:off x="9716426" y="4499789"/>
              <a:ext cx="100500" cy="930300"/>
            </a:xfrm>
            <a:prstGeom prst="rect">
              <a:avLst/>
            </a:prstGeom>
            <a:solidFill>
              <a:srgbClr val="FFE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655" name="Google Shape;1655;g21e73bcb394_0_505"/>
            <p:cNvCxnSpPr/>
            <p:nvPr/>
          </p:nvCxnSpPr>
          <p:spPr>
            <a:xfrm>
              <a:off x="9816991" y="4499789"/>
              <a:ext cx="0" cy="930300"/>
            </a:xfrm>
            <a:prstGeom prst="straightConnector1">
              <a:avLst/>
            </a:prstGeom>
            <a:noFill/>
            <a:ln cap="flat" cmpd="sng" w="28575">
              <a:solidFill>
                <a:schemeClr val="dk1"/>
              </a:solidFill>
              <a:prstDash val="solid"/>
              <a:miter lim="800000"/>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Тема Offic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2022-07-12T12:22:50Z</dcterms:created>
  <dc:creator>Веретенникова Анастасия Андреевна</dc:creator>
</cp:coreProperties>
</file>