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1.xml" ContentType="application/vnd.openxmlformats-officedocument.presentationml.tags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10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2" r:id="rId2"/>
    <p:sldMasterId id="2147483694" r:id="rId3"/>
  </p:sldMasterIdLst>
  <p:notesMasterIdLst>
    <p:notesMasterId r:id="rId38"/>
  </p:notesMasterIdLst>
  <p:sldIdLst>
    <p:sldId id="7421" r:id="rId4"/>
    <p:sldId id="2147373881" r:id="rId5"/>
    <p:sldId id="2147373818" r:id="rId6"/>
    <p:sldId id="2147373808" r:id="rId7"/>
    <p:sldId id="2147373821" r:id="rId8"/>
    <p:sldId id="2147373822" r:id="rId9"/>
    <p:sldId id="2147373891" r:id="rId10"/>
    <p:sldId id="2147373817" r:id="rId11"/>
    <p:sldId id="2147373810" r:id="rId12"/>
    <p:sldId id="2147373872" r:id="rId13"/>
    <p:sldId id="2147373875" r:id="rId14"/>
    <p:sldId id="2147373876" r:id="rId15"/>
    <p:sldId id="2147373877" r:id="rId16"/>
    <p:sldId id="2147373883" r:id="rId17"/>
    <p:sldId id="571" r:id="rId18"/>
    <p:sldId id="2147373894" r:id="rId19"/>
    <p:sldId id="7464" r:id="rId20"/>
    <p:sldId id="7465" r:id="rId21"/>
    <p:sldId id="7466" r:id="rId22"/>
    <p:sldId id="7452" r:id="rId23"/>
    <p:sldId id="2147373884" r:id="rId24"/>
    <p:sldId id="2147373885" r:id="rId25"/>
    <p:sldId id="2147373813" r:id="rId26"/>
    <p:sldId id="2147373777" r:id="rId27"/>
    <p:sldId id="884" r:id="rId28"/>
    <p:sldId id="886" r:id="rId29"/>
    <p:sldId id="2147373889" r:id="rId30"/>
    <p:sldId id="7446" r:id="rId31"/>
    <p:sldId id="2147373886" r:id="rId32"/>
    <p:sldId id="2147373794" r:id="rId33"/>
    <p:sldId id="2147373887" r:id="rId34"/>
    <p:sldId id="2147373892" r:id="rId35"/>
    <p:sldId id="2147373893" r:id="rId36"/>
    <p:sldId id="2147373798" r:id="rId3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17" userDrawn="1">
          <p15:clr>
            <a:srgbClr val="A4A3A4"/>
          </p15:clr>
        </p15:guide>
        <p15:guide id="2" pos="6720" userDrawn="1">
          <p15:clr>
            <a:srgbClr val="A4A3A4"/>
          </p15:clr>
        </p15:guide>
        <p15:guide id="4" pos="526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E79"/>
    <a:srgbClr val="FF2600"/>
    <a:srgbClr val="76D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8467"/>
    <p:restoredTop sz="80658"/>
  </p:normalViewPr>
  <p:slideViewPr>
    <p:cSldViewPr snapToGrid="0" snapToObjects="1" showGuides="1">
      <p:cViewPr varScale="1">
        <p:scale>
          <a:sx n="101" d="100"/>
          <a:sy n="101" d="100"/>
        </p:scale>
        <p:origin x="840" y="192"/>
      </p:cViewPr>
      <p:guideLst>
        <p:guide orient="horz" pos="1117"/>
        <p:guide pos="6720"/>
        <p:guide pos="526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presProps" Target="pres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91C7F3-C1C3-4E47-A480-175C64253194}" type="datetimeFigureOut">
              <a:rPr lang="ru-RU" smtClean="0"/>
              <a:t>12.03.2023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EE7FB6-DF3E-D841-AB24-5CEDE6901D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524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Представить себя </a:t>
            </a:r>
            <a:r>
              <a:rPr lang="ru-RU"/>
              <a:t>и тему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EE7FB6-DF3E-D841-AB24-5CEDE6901DD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93123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EE7FB6-DF3E-D841-AB24-5CEDE6901DD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35334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Когда мы не устойчивы, организм считывает ситуацию, как опасную, и запускает стрессовый отклик </a:t>
            </a:r>
          </a:p>
        </p:txBody>
      </p:sp>
    </p:spTree>
    <p:extLst>
      <p:ext uri="{BB962C8B-B14F-4D97-AF65-F5344CB8AC3E}">
        <p14:creationId xmlns:p14="http://schemas.microsoft.com/office/powerpoint/2010/main" val="26635814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EE7FB6-DF3E-D841-AB24-5CEDE6901DD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95948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EE7FB6-DF3E-D841-AB24-5CEDE6901DD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16107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Картинка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EE7FB6-DF3E-D841-AB24-5CEDE6901DD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77183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Люди часто беспокоятся по поводу того, на что они не могут повлиять – например, погода, политика, экономика, другие отделы/люди на работе. Люди придают важность этим событиям, но в реальности сложно влиять на это и что-либо изменить. Все это определяет КРУГ ЗАБОТ. </a:t>
            </a:r>
            <a:endParaRPr lang="ru-RU" dirty="0">
              <a:effectLst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Нам следует фокусироваться на событиях в зоне нашего контроля и влияния; наши мысли, наши реакции, наши отношения, наши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действия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наш выбор – все это определяет наш КРУГ ВЛИЯНИЯ. </a:t>
            </a:r>
          </a:p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3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items may be borderline – how can you increase your Circle of Influence….</a:t>
            </a:r>
            <a:endParaRPr lang="ru-RU" sz="3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>
              <a:effectLst/>
            </a:endParaRP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EE7FB6-DF3E-D841-AB24-5CEDE6901DD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98997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EE7FB6-DF3E-D841-AB24-5CEDE6901DD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66252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EE7FB6-DF3E-D841-AB24-5CEDE6901DD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33208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EE7FB6-DF3E-D841-AB24-5CEDE6901DD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27728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2226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>
              <a:latin typeface="Calibri" charset="0"/>
            </a:endParaRPr>
          </a:p>
        </p:txBody>
      </p:sp>
      <p:sp>
        <p:nvSpPr>
          <p:cNvPr id="5222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000">
                <a:solidFill>
                  <a:schemeClr val="tx2"/>
                </a:solidFill>
                <a:latin typeface="Century Gothic" charset="0"/>
                <a:ea typeface="Arial" charset="0"/>
                <a:cs typeface="Arial" charset="0"/>
              </a:defRPr>
            </a:lvl1pPr>
            <a:lvl2pPr marL="742950" indent="-285750">
              <a:defRPr kumimoji="1" sz="2000">
                <a:solidFill>
                  <a:schemeClr val="tx2"/>
                </a:solidFill>
                <a:latin typeface="Century Gothic" charset="0"/>
                <a:ea typeface="Arial" charset="0"/>
              </a:defRPr>
            </a:lvl2pPr>
            <a:lvl3pPr marL="1143000" indent="-228600">
              <a:defRPr kumimoji="1" sz="2000">
                <a:solidFill>
                  <a:schemeClr val="tx2"/>
                </a:solidFill>
                <a:latin typeface="Century Gothic" charset="0"/>
                <a:ea typeface="Arial" charset="0"/>
              </a:defRPr>
            </a:lvl3pPr>
            <a:lvl4pPr marL="1600200" indent="-228600">
              <a:defRPr kumimoji="1" sz="2000">
                <a:solidFill>
                  <a:schemeClr val="tx2"/>
                </a:solidFill>
                <a:latin typeface="Century Gothic" charset="0"/>
                <a:ea typeface="Arial" charset="0"/>
              </a:defRPr>
            </a:lvl4pPr>
            <a:lvl5pPr marL="2057400" indent="-228600">
              <a:defRPr kumimoji="1" sz="2000">
                <a:solidFill>
                  <a:schemeClr val="tx2"/>
                </a:solidFill>
                <a:latin typeface="Century Gothic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2"/>
                </a:solidFill>
                <a:latin typeface="Century Gothic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2"/>
                </a:solidFill>
                <a:latin typeface="Century Gothic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2"/>
                </a:solidFill>
                <a:latin typeface="Century Gothic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2"/>
                </a:solidFill>
                <a:latin typeface="Century Gothic" charset="0"/>
                <a:ea typeface="Arial" charset="0"/>
              </a:defRPr>
            </a:lvl9pPr>
          </a:lstStyle>
          <a:p>
            <a:fld id="{A8BD51D0-CFB2-8D4E-B175-5A787AF47C4F}" type="slidenum">
              <a:rPr kumimoji="0" lang="ru-RU" sz="1200">
                <a:solidFill>
                  <a:srgbClr val="1F497D"/>
                </a:solidFill>
              </a:rPr>
              <a:pPr/>
              <a:t>25</a:t>
            </a:fld>
            <a:endParaRPr kumimoji="0" lang="ru-RU" sz="1200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Понимание лидерства в контексте турбулентности вне занимаемой должности и вне социальных ролей </a:t>
            </a:r>
          </a:p>
          <a:p>
            <a:r>
              <a:rPr lang="ru-RU" dirty="0"/>
              <a:t>Лидер - любой человек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EE7FB6-DF3E-D841-AB24-5CEDE6901DD7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56601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1981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36" tIns="46569" rIns="93136" bIns="46569"/>
          <a:lstStyle/>
          <a:p>
            <a:pPr marL="457200" indent="-457200"/>
            <a:r>
              <a:rPr lang="ru-RU">
                <a:latin typeface="Arial" charset="0"/>
              </a:rPr>
              <a:t>В противоположность методике «Слушать, чтобы узнать», люди часто занимаются Реактивным слушанием.</a:t>
            </a:r>
            <a:endParaRPr lang="en-US">
              <a:latin typeface="Arial" charset="0"/>
            </a:endParaRPr>
          </a:p>
          <a:p>
            <a:pPr marL="457200" indent="-457200"/>
            <a:r>
              <a:rPr lang="ru-RU">
                <a:latin typeface="Arial" charset="0"/>
              </a:rPr>
              <a:t>СКАЖИТЕ</a:t>
            </a:r>
            <a:r>
              <a:rPr lang="en-US">
                <a:latin typeface="Arial" charset="0"/>
              </a:rPr>
              <a:t>:	</a:t>
            </a:r>
            <a:r>
              <a:rPr lang="ru-RU">
                <a:latin typeface="Arial" charset="0"/>
              </a:rPr>
              <a:t>На слайде примеры реактивного слушания : (см. слайд) </a:t>
            </a:r>
            <a:endParaRPr lang="en-US">
              <a:latin typeface="Arial" charset="0"/>
            </a:endParaRPr>
          </a:p>
          <a:p>
            <a:pPr marL="457200" indent="-457200"/>
            <a:r>
              <a:rPr lang="ru-RU">
                <a:latin typeface="Arial" charset="0"/>
              </a:rPr>
              <a:t>Т.е. Во время реактивного слушания люди на самом деле не слышат, что было сказано.</a:t>
            </a:r>
            <a:r>
              <a:rPr lang="en-US">
                <a:latin typeface="Arial" charset="0"/>
              </a:rPr>
              <a:t> </a:t>
            </a:r>
            <a:r>
              <a:rPr lang="ru-RU">
                <a:latin typeface="Arial" charset="0"/>
              </a:rPr>
              <a:t>Они вместо этого думают о том, что они хотят сказать в ответ.</a:t>
            </a:r>
            <a:endParaRPr lang="en-US">
              <a:latin typeface="Arial" charset="0"/>
            </a:endParaRPr>
          </a:p>
          <a:p>
            <a:pPr marL="742950" lvl="1" indent="-171450">
              <a:buFontTx/>
              <a:buChar char="•"/>
            </a:pPr>
            <a:r>
              <a:rPr lang="ru-RU">
                <a:latin typeface="Arial" charset="0"/>
              </a:rPr>
              <a:t>Они как будто фехтовальщики, ищут благоприятные возможности или слабые места в аргументе другого человека, чтобы набрать очки.</a:t>
            </a:r>
            <a:endParaRPr lang="en-US">
              <a:latin typeface="Arial" charset="0"/>
            </a:endParaRPr>
          </a:p>
          <a:p>
            <a:pPr marL="742950" lvl="1" indent="-171450">
              <a:buFontTx/>
              <a:buChar char="•"/>
            </a:pPr>
            <a:r>
              <a:rPr lang="ru-RU">
                <a:latin typeface="Arial" charset="0"/>
              </a:rPr>
              <a:t>Во время реактивного слушания мы, как и фехтовальщик, как раз ожидаем благоприятной возможности, которая позволит вам продолжить наше дело.</a:t>
            </a:r>
            <a:endParaRPr lang="en-US">
              <a:latin typeface="Arial" charset="0"/>
            </a:endParaRPr>
          </a:p>
          <a:p>
            <a:pPr marL="742950" lvl="1" indent="-171450">
              <a:buFontTx/>
              <a:buChar char="•"/>
            </a:pPr>
            <a:r>
              <a:rPr lang="ru-RU">
                <a:latin typeface="Arial" charset="0"/>
              </a:rPr>
              <a:t>Мы часто делаем мысленные комментарии о том, что было сказано, в то время как другой человек говорит.</a:t>
            </a:r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EE7FB6-DF3E-D841-AB24-5CEDE6901DD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9344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Картинка про яркое пятно – образ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EE7FB6-DF3E-D841-AB24-5CEDE6901DD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02903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Давайте проверим, где ваша команда на кривой. Для этого используем критерии и индикаторы – сделаем упражнение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EE7FB6-DF3E-D841-AB24-5CEDE6901DD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65680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EE7FB6-DF3E-D841-AB24-5CEDE6901DD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147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 ситуации турбулентности мы не чувствуем себя в безопасности, порой нам страшно. Появляется ощущение беспомощности. Важно обрести силу через через</a:t>
            </a:r>
          </a:p>
          <a:p>
            <a:pPr marL="171450" indent="-171450">
              <a:buFontTx/>
              <a:buChar char="-"/>
            </a:pPr>
            <a:r>
              <a:rPr lang="ru-RU" dirty="0"/>
              <a:t>Осознание собственной значимости </a:t>
            </a:r>
          </a:p>
          <a:p>
            <a:pPr marL="171450" indent="-171450">
              <a:buFontTx/>
              <a:buChar char="-"/>
            </a:pPr>
            <a:r>
              <a:rPr lang="ru-RU" dirty="0"/>
              <a:t>Формирование здорового восприятия происходящих событий </a:t>
            </a:r>
          </a:p>
          <a:p>
            <a:pPr marL="171450" indent="-171450">
              <a:buFontTx/>
              <a:buChar char="-"/>
            </a:pPr>
            <a:r>
              <a:rPr lang="ru-RU" dirty="0"/>
              <a:t>Вернуть ясность и контроль над ситуацией </a:t>
            </a:r>
          </a:p>
          <a:p>
            <a:pPr marL="171450" indent="-171450">
              <a:buFontTx/>
              <a:buChar char="-"/>
            </a:pPr>
            <a:r>
              <a:rPr lang="ru-RU" dirty="0"/>
              <a:t>Поддерживать доверительные отношения с людьми </a:t>
            </a:r>
          </a:p>
          <a:p>
            <a:pPr marL="0" indent="0">
              <a:buFontTx/>
              <a:buNone/>
            </a:pPr>
            <a:endParaRPr lang="ru-RU" dirty="0"/>
          </a:p>
          <a:p>
            <a:pPr marL="0" indent="0">
              <a:buFontTx/>
              <a:buNone/>
            </a:pPr>
            <a:r>
              <a:rPr lang="ru-RU" dirty="0"/>
              <a:t>Эффект бабочки – сила созидания человека. Сама по себе турбулентность разрушительна </a:t>
            </a:r>
          </a:p>
          <a:p>
            <a:pPr marL="0" indent="0">
              <a:buFontTx/>
              <a:buNone/>
            </a:pPr>
            <a:endParaRPr lang="ru-RU" dirty="0"/>
          </a:p>
          <a:p>
            <a:pPr marL="0" indent="0">
              <a:buFontTx/>
              <a:buNone/>
            </a:pPr>
            <a:endParaRPr lang="ru-RU" dirty="0"/>
          </a:p>
          <a:p>
            <a:pPr marL="171450" indent="-171450">
              <a:buFontTx/>
              <a:buChar char="-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EE7FB6-DF3E-D841-AB24-5CEDE6901DD7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07369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</a:t>
            </a: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огда самолет проходит через них с очень большой скоростью, в салоне создается вибрация, которая и вызывает неприятные ощущения.</a:t>
            </a:r>
            <a:r>
              <a:rPr lang="ru-RU" sz="1100" dirty="0">
                <a:effectLst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Информация взята с сайта </a:t>
            </a:r>
            <a:r>
              <a:rPr lang="ru-RU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РосАвиации</a:t>
            </a:r>
            <a:r>
              <a:rPr lang="ru-R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EE7FB6-DF3E-D841-AB24-5CEDE6901DD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42462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Задача человека, который занимает лидерскую позицию, - жить с турбулентностью, возвращать потребность в ясности и контроле 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EE7FB6-DF3E-D841-AB24-5CEDE6901DD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16567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Задача человека, который занимает лидерскую позицию, - жить с турбулентностью, возвращать потребность в ясности и контроле 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EE7FB6-DF3E-D841-AB24-5CEDE6901DD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01971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Масштаб: ваша семья, ваш коллектив, ваш город </a:t>
            </a: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Важно, с каким определением вы войдете в сегодняшний разговор </a:t>
            </a: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Зафиксируйте его для себя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EE7FB6-DF3E-D841-AB24-5CEDE6901DD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13502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EE7FB6-DF3E-D841-AB24-5CEDE6901DD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97236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EE7FB6-DF3E-D841-AB24-5CEDE6901DD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0983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7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8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9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C3FD36-0548-2D48-A571-0BE84EDF6A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6A657F2-F4EB-2348-8FA8-810AEE82CD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AFEA81A-A9E1-8349-B246-2FC1C788E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F82BC-C918-284F-A54E-4EE26DD76329}" type="datetimeFigureOut">
              <a:rPr lang="ru-RU" smtClean="0"/>
              <a:t>12.03.2023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87077DD-82EF-AF4C-B9D8-1C715F972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B5FFF6-EBF0-274C-A18E-744BC024F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6F020-5AFE-DE46-8573-EA7CDBE4B3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4574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D07718-E960-D646-B682-F94C17787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98EA0EA-591B-BA46-8DC0-80FCF64F7C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014796E-F8D1-8E49-B8EC-52D8C90D7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F82BC-C918-284F-A54E-4EE26DD76329}" type="datetimeFigureOut">
              <a:rPr lang="ru-RU" smtClean="0"/>
              <a:t>12.03.2023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42D303-BB8C-7745-BB1E-AACEE3CB0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C41AF6-127A-B641-9738-54E5E5E5B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6F020-5AFE-DE46-8573-EA7CDBE4B3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4395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68ECAF4-6AB9-1B48-A606-23D17FC450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2E9FE3D-C391-E449-B32F-0042E87143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690D55-0092-4E49-BB90-234466F11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F82BC-C918-284F-A54E-4EE26DD76329}" type="datetimeFigureOut">
              <a:rPr lang="ru-RU" smtClean="0"/>
              <a:t>12.03.2023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937E395-6DF4-184E-94E6-1CF77F4AA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95368C-9DF2-4240-88A0-1195EBF98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6F020-5AFE-DE46-8573-EA7CDBE4B3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48200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 bwMode="gray">
          <a:xfrm>
            <a:off x="623888" y="1484313"/>
            <a:ext cx="10944227" cy="4608511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  <a:lvl5pPr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You can use this field to enter text, a table, a diagram 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23888" y="332656"/>
            <a:ext cx="10944225" cy="398144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200" b="0" baseline="0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200" b="0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0">
                <a:solidFill>
                  <a:schemeClr val="accent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0">
                <a:solidFill>
                  <a:schemeClr val="accent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0">
                <a:solidFill>
                  <a:schemeClr val="accent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0">
                <a:solidFill>
                  <a:schemeClr val="accent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0">
                <a:solidFill>
                  <a:schemeClr val="accent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0">
                <a:solidFill>
                  <a:schemeClr val="accent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 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 bwMode="gray">
          <a:xfrm>
            <a:off x="623888" y="730800"/>
            <a:ext cx="10944225" cy="32595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Insert slide title here (max. 2 lines | max. 1 line with Action Title)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2AB8F34D-A5C0-4BC9-B0F3-11856D9ED02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/>
          <a:p>
            <a:r>
              <a:rPr lang="en-US" dirty="0"/>
              <a:t>Title of Presentation | DD.MM.YYYY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962AE53-FF41-4032-9C92-554890CB388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FD5E7EB4-4CDF-47BB-AF16-07782904B86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6215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3504" y="2419713"/>
            <a:ext cx="9724997" cy="2436875"/>
          </a:xfrm>
        </p:spPr>
        <p:txBody>
          <a:bodyPr>
            <a:normAutofit/>
          </a:bodyPr>
          <a:lstStyle>
            <a:lvl1pPr marL="342900" indent="-342900">
              <a:buFont typeface="Wingdings" charset="2"/>
              <a:buChar char="§"/>
              <a:defRPr sz="2200"/>
            </a:lvl1pPr>
            <a:lvl2pPr marL="800100" indent="-342900">
              <a:buFont typeface="Wingdings" charset="2"/>
              <a:buChar char="§"/>
              <a:defRPr sz="2200"/>
            </a:lvl2pPr>
            <a:lvl3pPr marL="1143000" indent="-228600">
              <a:buFont typeface="Wingdings" charset="2"/>
              <a:buChar char="§"/>
              <a:defRPr sz="2200"/>
            </a:lvl3pPr>
            <a:lvl4pPr marL="1600200" indent="-228600">
              <a:buFont typeface="Wingdings" charset="2"/>
              <a:buChar char="§"/>
              <a:defRPr sz="2200"/>
            </a:lvl4pPr>
            <a:lvl5pPr marL="2057400" indent="-228600">
              <a:buFont typeface="Wingdings" charset="2"/>
              <a:buChar char="§"/>
              <a:defRPr sz="2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233503" y="265998"/>
            <a:ext cx="9724996" cy="1613142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937149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ru-RU"/>
          </a:p>
        </p:txBody>
      </p:sp>
      <p:sp>
        <p:nvSpPr>
          <p:cNvPr id="6" name="Freeform 5"/>
          <p:cNvSpPr>
            <a:spLocks/>
          </p:cNvSpPr>
          <p:nvPr userDrawn="1"/>
        </p:nvSpPr>
        <p:spPr bwMode="auto">
          <a:xfrm>
            <a:off x="2" y="0"/>
            <a:ext cx="9092975" cy="6858000"/>
          </a:xfrm>
          <a:custGeom>
            <a:avLst/>
            <a:gdLst>
              <a:gd name="T0" fmla="*/ 1668 w 2429"/>
              <a:gd name="T1" fmla="*/ 1839 h 1839"/>
              <a:gd name="T2" fmla="*/ 2237 w 2429"/>
              <a:gd name="T3" fmla="*/ 1244 h 1839"/>
              <a:gd name="T4" fmla="*/ 2320 w 2429"/>
              <a:gd name="T5" fmla="*/ 629 h 1839"/>
              <a:gd name="T6" fmla="*/ 1983 w 2429"/>
              <a:gd name="T7" fmla="*/ 0 h 1839"/>
              <a:gd name="T8" fmla="*/ 0 w 2429"/>
              <a:gd name="T9" fmla="*/ 0 h 1839"/>
              <a:gd name="T10" fmla="*/ 0 w 2429"/>
              <a:gd name="T11" fmla="*/ 1839 h 1839"/>
              <a:gd name="T12" fmla="*/ 1668 w 2429"/>
              <a:gd name="T13" fmla="*/ 1839 h 1839"/>
              <a:gd name="T14" fmla="*/ 1668 w 2429"/>
              <a:gd name="T15" fmla="*/ 1839 h 18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429" h="1839">
                <a:moveTo>
                  <a:pt x="1668" y="1839"/>
                </a:moveTo>
                <a:cubicBezTo>
                  <a:pt x="2237" y="1244"/>
                  <a:pt x="2237" y="1244"/>
                  <a:pt x="2237" y="1244"/>
                </a:cubicBezTo>
                <a:cubicBezTo>
                  <a:pt x="2395" y="1078"/>
                  <a:pt x="2429" y="831"/>
                  <a:pt x="2320" y="629"/>
                </a:cubicBezTo>
                <a:cubicBezTo>
                  <a:pt x="1983" y="0"/>
                  <a:pt x="1983" y="0"/>
                  <a:pt x="1983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836"/>
                  <a:pt x="0" y="1839"/>
                  <a:pt x="0" y="1839"/>
                </a:cubicBezTo>
                <a:cubicBezTo>
                  <a:pt x="1668" y="1839"/>
                  <a:pt x="1668" y="1839"/>
                  <a:pt x="1668" y="1839"/>
                </a:cubicBezTo>
                <a:cubicBezTo>
                  <a:pt x="1668" y="1839"/>
                  <a:pt x="1668" y="1839"/>
                  <a:pt x="1668" y="1839"/>
                </a:cubicBezTo>
                <a:close/>
              </a:path>
            </a:pathLst>
          </a:custGeom>
          <a:gradFill flip="none" rotWithShape="1">
            <a:gsLst>
              <a:gs pos="0">
                <a:srgbClr val="ADE8BF"/>
              </a:gs>
              <a:gs pos="50000">
                <a:srgbClr val="009A44">
                  <a:lumMod val="100000"/>
                </a:srgbClr>
              </a:gs>
              <a:gs pos="100000">
                <a:srgbClr val="00843D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67">
              <a:solidFill>
                <a:schemeClr val="lt1"/>
              </a:solidFill>
            </a:endParaRPr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1" hasCustomPrompt="1"/>
          </p:nvPr>
        </p:nvSpPr>
        <p:spPr>
          <a:xfrm>
            <a:off x="692150" y="1921079"/>
            <a:ext cx="6790831" cy="1513423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 sz="48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Отличное начало!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12" hasCustomPrompt="1"/>
          </p:nvPr>
        </p:nvSpPr>
        <p:spPr>
          <a:xfrm>
            <a:off x="692149" y="3429001"/>
            <a:ext cx="4235211" cy="1069619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 sz="20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dirty="0"/>
              <a:t>Хорошее продолжение.</a:t>
            </a: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7083" y="304802"/>
            <a:ext cx="2603268" cy="1063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4892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3"/>
          <p:cNvSpPr>
            <a:spLocks noGrp="1"/>
          </p:cNvSpPr>
          <p:nvPr>
            <p:ph type="dt" sz="half" idx="2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ru-RU"/>
          </a:p>
        </p:txBody>
      </p:sp>
      <p:sp>
        <p:nvSpPr>
          <p:cNvPr id="4" name="Freeform 13"/>
          <p:cNvSpPr/>
          <p:nvPr userDrawn="1"/>
        </p:nvSpPr>
        <p:spPr>
          <a:xfrm>
            <a:off x="1" y="2"/>
            <a:ext cx="10944667" cy="6858001"/>
          </a:xfrm>
          <a:custGeom>
            <a:avLst/>
            <a:gdLst>
              <a:gd name="connsiteX0" fmla="*/ 2666230 w 10944667"/>
              <a:gd name="connsiteY0" fmla="*/ 0 h 6858001"/>
              <a:gd name="connsiteX1" fmla="*/ 10944667 w 10944667"/>
              <a:gd name="connsiteY1" fmla="*/ 0 h 6858001"/>
              <a:gd name="connsiteX2" fmla="*/ 4086666 w 10944667"/>
              <a:gd name="connsiteY2" fmla="*/ 6858001 h 6858001"/>
              <a:gd name="connsiteX3" fmla="*/ 0 w 10944667"/>
              <a:gd name="connsiteY3" fmla="*/ 6858001 h 6858001"/>
              <a:gd name="connsiteX4" fmla="*/ 0 w 10944667"/>
              <a:gd name="connsiteY4" fmla="*/ 266623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44667" h="6858001">
                <a:moveTo>
                  <a:pt x="2666230" y="0"/>
                </a:moveTo>
                <a:lnTo>
                  <a:pt x="10944667" y="0"/>
                </a:lnTo>
                <a:lnTo>
                  <a:pt x="4086666" y="6858001"/>
                </a:lnTo>
                <a:lnTo>
                  <a:pt x="0" y="6858001"/>
                </a:lnTo>
                <a:lnTo>
                  <a:pt x="0" y="2666230"/>
                </a:lnTo>
                <a:close/>
              </a:path>
            </a:pathLst>
          </a:custGeom>
          <a:gradFill flip="none" rotWithShape="1">
            <a:gsLst>
              <a:gs pos="0">
                <a:srgbClr val="00843D"/>
              </a:gs>
              <a:gs pos="48000">
                <a:srgbClr val="009A44"/>
              </a:gs>
              <a:gs pos="100000">
                <a:srgbClr val="ADE8BF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lt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6573" y="5507422"/>
            <a:ext cx="2603268" cy="1063023"/>
          </a:xfrm>
          <a:prstGeom prst="rect">
            <a:avLst/>
          </a:prstGeom>
        </p:spPr>
      </p:pic>
      <p:sp>
        <p:nvSpPr>
          <p:cNvPr id="7" name="Текст 10"/>
          <p:cNvSpPr>
            <a:spLocks noGrp="1"/>
          </p:cNvSpPr>
          <p:nvPr>
            <p:ph type="body" sz="quarter" idx="11" hasCustomPrompt="1"/>
          </p:nvPr>
        </p:nvSpPr>
        <p:spPr>
          <a:xfrm>
            <a:off x="838201" y="1921079"/>
            <a:ext cx="6229171" cy="1513423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 sz="48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Отличное начало!</a:t>
            </a:r>
          </a:p>
        </p:txBody>
      </p:sp>
      <p:sp>
        <p:nvSpPr>
          <p:cNvPr id="8" name="Текст 14"/>
          <p:cNvSpPr>
            <a:spLocks noGrp="1"/>
          </p:cNvSpPr>
          <p:nvPr>
            <p:ph type="body" sz="quarter" idx="12" hasCustomPrompt="1"/>
          </p:nvPr>
        </p:nvSpPr>
        <p:spPr>
          <a:xfrm>
            <a:off x="838202" y="3429001"/>
            <a:ext cx="4089159" cy="1069619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 sz="20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dirty="0"/>
              <a:t>Хорошее продолжение.</a:t>
            </a:r>
          </a:p>
        </p:txBody>
      </p:sp>
    </p:spTree>
    <p:extLst>
      <p:ext uri="{BB962C8B-B14F-4D97-AF65-F5344CB8AC3E}">
        <p14:creationId xmlns:p14="http://schemas.microsoft.com/office/powerpoint/2010/main" val="1112451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65">
            <a:extLst>
              <a:ext uri="{FF2B5EF4-FFF2-40B4-BE49-F238E27FC236}">
                <a16:creationId xmlns:a16="http://schemas.microsoft.com/office/drawing/2014/main" id="{71DAF0CA-DEB0-4800-8C0B-AEFE32E1EDEB}"/>
              </a:ext>
            </a:extLst>
          </p:cNvPr>
          <p:cNvSpPr/>
          <p:nvPr userDrawn="1"/>
        </p:nvSpPr>
        <p:spPr>
          <a:xfrm flipH="1" flipV="1">
            <a:off x="4287509" y="2"/>
            <a:ext cx="7904491" cy="6157993"/>
          </a:xfrm>
          <a:prstGeom prst="rtTriangle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200"/>
          </a:p>
        </p:txBody>
      </p:sp>
      <p:sp>
        <p:nvSpPr>
          <p:cNvPr id="5" name="L-Shape 61">
            <a:extLst>
              <a:ext uri="{FF2B5EF4-FFF2-40B4-BE49-F238E27FC236}">
                <a16:creationId xmlns:a16="http://schemas.microsoft.com/office/drawing/2014/main" id="{F9C67B1A-94A2-4003-AA3C-7088642B1891}"/>
              </a:ext>
            </a:extLst>
          </p:cNvPr>
          <p:cNvSpPr/>
          <p:nvPr userDrawn="1"/>
        </p:nvSpPr>
        <p:spPr>
          <a:xfrm rot="10800000">
            <a:off x="11217553" y="144369"/>
            <a:ext cx="807899" cy="807899"/>
          </a:xfrm>
          <a:prstGeom prst="corner">
            <a:avLst>
              <a:gd name="adj1" fmla="val 23355"/>
              <a:gd name="adj2" fmla="val 23357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667" dirty="0"/>
          </a:p>
        </p:txBody>
      </p:sp>
      <p:sp>
        <p:nvSpPr>
          <p:cNvPr id="6" name="Right Triangle 70">
            <a:extLst>
              <a:ext uri="{FF2B5EF4-FFF2-40B4-BE49-F238E27FC236}">
                <a16:creationId xmlns:a16="http://schemas.microsoft.com/office/drawing/2014/main" id="{4FBD0F4C-642A-4AC7-8414-F962834814B4}"/>
              </a:ext>
            </a:extLst>
          </p:cNvPr>
          <p:cNvSpPr/>
          <p:nvPr userDrawn="1"/>
        </p:nvSpPr>
        <p:spPr>
          <a:xfrm rot="10800000" flipH="1" flipV="1">
            <a:off x="-17093" y="2925161"/>
            <a:ext cx="5772133" cy="3932835"/>
          </a:xfrm>
          <a:prstGeom prst="rtTriangle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200"/>
          </a:p>
        </p:txBody>
      </p:sp>
      <p:grpSp>
        <p:nvGrpSpPr>
          <p:cNvPr id="7" name="Группа 6"/>
          <p:cNvGrpSpPr/>
          <p:nvPr userDrawn="1"/>
        </p:nvGrpSpPr>
        <p:grpSpPr>
          <a:xfrm>
            <a:off x="6" y="-9"/>
            <a:ext cx="12209092" cy="6858005"/>
            <a:chOff x="-17093" y="-5"/>
            <a:chExt cx="12209091" cy="6858005"/>
          </a:xfrm>
          <a:gradFill flip="none" rotWithShape="1">
            <a:gsLst>
              <a:gs pos="0">
                <a:srgbClr val="00843D"/>
              </a:gs>
              <a:gs pos="48000">
                <a:srgbClr val="009A44"/>
              </a:gs>
              <a:gs pos="100000">
                <a:srgbClr val="ADE8BF"/>
              </a:gs>
            </a:gsLst>
            <a:lin ang="13500000" scaled="1"/>
            <a:tileRect/>
          </a:gradFill>
        </p:grpSpPr>
        <p:sp>
          <p:nvSpPr>
            <p:cNvPr id="8" name="Right Triangle 20">
              <a:extLst>
                <a:ext uri="{FF2B5EF4-FFF2-40B4-BE49-F238E27FC236}">
                  <a16:creationId xmlns:a16="http://schemas.microsoft.com/office/drawing/2014/main" id="{FDCF1E8E-38F5-4985-A46C-E80882D2B3CE}"/>
                </a:ext>
              </a:extLst>
            </p:cNvPr>
            <p:cNvSpPr/>
            <p:nvPr userDrawn="1"/>
          </p:nvSpPr>
          <p:spPr>
            <a:xfrm flipH="1" flipV="1">
              <a:off x="3388963" y="-5"/>
              <a:ext cx="8803035" cy="685800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9" name="Right Triangle 25">
              <a:extLst>
                <a:ext uri="{FF2B5EF4-FFF2-40B4-BE49-F238E27FC236}">
                  <a16:creationId xmlns:a16="http://schemas.microsoft.com/office/drawing/2014/main" id="{A33CAA8C-7074-4881-9A43-8EA2B21D2D78}"/>
                </a:ext>
              </a:extLst>
            </p:cNvPr>
            <p:cNvSpPr/>
            <p:nvPr userDrawn="1"/>
          </p:nvSpPr>
          <p:spPr>
            <a:xfrm flipH="1" flipV="1">
              <a:off x="4512472" y="-2"/>
              <a:ext cx="7679526" cy="598273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0" name="Right Triangle 68">
              <a:extLst>
                <a:ext uri="{FF2B5EF4-FFF2-40B4-BE49-F238E27FC236}">
                  <a16:creationId xmlns:a16="http://schemas.microsoft.com/office/drawing/2014/main" id="{AADAAEEE-CE2D-4314-B4A5-DCF2C46AFAC2}"/>
                </a:ext>
              </a:extLst>
            </p:cNvPr>
            <p:cNvSpPr/>
            <p:nvPr userDrawn="1"/>
          </p:nvSpPr>
          <p:spPr>
            <a:xfrm rot="10800000" flipH="1" flipV="1">
              <a:off x="-17093" y="2202945"/>
              <a:ext cx="6832118" cy="465505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1" name="Right Triangle 71">
              <a:extLst>
                <a:ext uri="{FF2B5EF4-FFF2-40B4-BE49-F238E27FC236}">
                  <a16:creationId xmlns:a16="http://schemas.microsoft.com/office/drawing/2014/main" id="{2D9FA098-CF1F-440A-86AC-676DF90080AC}"/>
                </a:ext>
              </a:extLst>
            </p:cNvPr>
            <p:cNvSpPr/>
            <p:nvPr userDrawn="1"/>
          </p:nvSpPr>
          <p:spPr>
            <a:xfrm rot="10800000" flipH="1" flipV="1">
              <a:off x="-17093" y="3101608"/>
              <a:ext cx="5513165" cy="3756388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2" cstate="email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434" y="5582094"/>
            <a:ext cx="2561167" cy="1045831"/>
          </a:xfrm>
          <a:prstGeom prst="rect">
            <a:avLst/>
          </a:prstGeom>
          <a:noFill/>
        </p:spPr>
      </p:pic>
      <p:sp>
        <p:nvSpPr>
          <p:cNvPr id="13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311151"/>
            <a:ext cx="5724528" cy="1338356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 algn="r">
              <a:buNone/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Отличное начало!</a:t>
            </a:r>
          </a:p>
          <a:p>
            <a:pPr lvl="0"/>
            <a:endParaRPr lang="ru-RU" dirty="0"/>
          </a:p>
        </p:txBody>
      </p:sp>
      <p:sp>
        <p:nvSpPr>
          <p:cNvPr id="14" name="Текст 9"/>
          <p:cNvSpPr>
            <a:spLocks noGrp="1"/>
          </p:cNvSpPr>
          <p:nvPr>
            <p:ph type="body" sz="quarter" idx="12" hasCustomPrompt="1"/>
          </p:nvPr>
        </p:nvSpPr>
        <p:spPr>
          <a:xfrm>
            <a:off x="7074186" y="1649508"/>
            <a:ext cx="4746343" cy="819151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867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Хорошее продолжение.</a:t>
            </a:r>
          </a:p>
        </p:txBody>
      </p:sp>
    </p:spTree>
    <p:extLst>
      <p:ext uri="{BB962C8B-B14F-4D97-AF65-F5344CB8AC3E}">
        <p14:creationId xmlns:p14="http://schemas.microsoft.com/office/powerpoint/2010/main" val="13270667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4 - рисунок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41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-2"/>
            <a:ext cx="12192000" cy="4360987"/>
          </a:xfrm>
          <a:prstGeom prst="rect">
            <a:avLst/>
          </a:prstGeom>
          <a:pattFill prst="pct40">
            <a:fgClr>
              <a:schemeClr val="accent4"/>
            </a:fgClr>
            <a:bgClr>
              <a:schemeClr val="bg1"/>
            </a:bgClr>
          </a:pattFill>
          <a:ln w="22225" cap="rnd">
            <a:noFill/>
            <a:miter lim="800000"/>
          </a:ln>
        </p:spPr>
        <p:txBody>
          <a:bodyPr lIns="68580" tIns="34290" rIns="68580" bIns="34290" anchor="ctr"/>
          <a:lstStyle>
            <a:lvl1pPr marL="0" indent="0" algn="ctr">
              <a:buNone/>
              <a:defRPr baseline="0"/>
            </a:lvl1pPr>
          </a:lstStyle>
          <a:p>
            <a:r>
              <a:rPr lang="ru-RU" dirty="0"/>
              <a:t>Выберите/перетащите изображение</a:t>
            </a:r>
          </a:p>
        </p:txBody>
      </p:sp>
      <p:sp>
        <p:nvSpPr>
          <p:cNvPr id="6" name="Текст 10"/>
          <p:cNvSpPr>
            <a:spLocks noGrp="1"/>
          </p:cNvSpPr>
          <p:nvPr>
            <p:ph type="body" sz="quarter" idx="12" hasCustomPrompt="1"/>
          </p:nvPr>
        </p:nvSpPr>
        <p:spPr>
          <a:xfrm>
            <a:off x="474785" y="4525510"/>
            <a:ext cx="7649308" cy="1513423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 sz="48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Отличное начало!</a:t>
            </a:r>
          </a:p>
        </p:txBody>
      </p:sp>
      <p:sp>
        <p:nvSpPr>
          <p:cNvPr id="7" name="Текст 14"/>
          <p:cNvSpPr>
            <a:spLocks noGrp="1"/>
          </p:cNvSpPr>
          <p:nvPr>
            <p:ph type="body" sz="quarter" idx="13" hasCustomPrompt="1"/>
          </p:nvPr>
        </p:nvSpPr>
        <p:spPr>
          <a:xfrm>
            <a:off x="474785" y="6075938"/>
            <a:ext cx="7649308" cy="782063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 sz="2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Хорошее продолжение.</a:t>
            </a:r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5728" y="5662246"/>
            <a:ext cx="2224112" cy="908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1676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 + 2 геометрических изображ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A431FDE-8D89-44F0-AC9D-28031DE1A051}"/>
              </a:ext>
            </a:extLst>
          </p:cNvPr>
          <p:cNvSpPr/>
          <p:nvPr userDrawn="1"/>
        </p:nvSpPr>
        <p:spPr>
          <a:xfrm>
            <a:off x="3581933" y="914399"/>
            <a:ext cx="5032679" cy="5033212"/>
          </a:xfrm>
          <a:prstGeom prst="rect">
            <a:avLst/>
          </a:prstGeom>
          <a:gradFill flip="none" rotWithShape="1">
            <a:gsLst>
              <a:gs pos="57000">
                <a:srgbClr val="00A345"/>
              </a:gs>
              <a:gs pos="0">
                <a:srgbClr val="00CA55"/>
              </a:gs>
              <a:gs pos="2000">
                <a:srgbClr val="00CA55"/>
              </a:gs>
              <a:gs pos="45000">
                <a:srgbClr val="00B04B"/>
              </a:gs>
              <a:gs pos="68000">
                <a:srgbClr val="019841"/>
              </a:gs>
              <a:gs pos="100000">
                <a:srgbClr val="00843D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ru-RU" sz="2400">
              <a:latin typeface="Franklin Gothic Book" panose="020B0503020102020204" pitchFamily="34" charset="0"/>
            </a:endParaRPr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3240635" y="579425"/>
            <a:ext cx="5707075" cy="5707075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ru-RU" sz="2400">
              <a:latin typeface="Franklin Gothic Book" panose="020B0503020102020204" pitchFamily="34" charset="0"/>
            </a:endParaRP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2" hasCustomPrompt="1"/>
          </p:nvPr>
        </p:nvSpPr>
        <p:spPr>
          <a:xfrm>
            <a:off x="3848101" y="2258217"/>
            <a:ext cx="4495800" cy="2341563"/>
          </a:xfrm>
          <a:prstGeom prst="rect">
            <a:avLst/>
          </a:prstGeom>
        </p:spPr>
        <p:txBody>
          <a:bodyPr lIns="68580" tIns="34290" rIns="68580" bIns="34290" anchor="ctr"/>
          <a:lstStyle>
            <a:lvl1pPr marL="0" indent="0" algn="ctr">
              <a:buNone/>
              <a:defRPr sz="3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Напишите, вставьте, скопируйте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13"/>
          </p:nvPr>
        </p:nvSpPr>
        <p:spPr>
          <a:xfrm>
            <a:off x="-9470" y="0"/>
            <a:ext cx="2979396" cy="6858000"/>
          </a:xfrm>
          <a:prstGeom prst="rtTriangle">
            <a:avLst/>
          </a:prstGeom>
        </p:spPr>
        <p:txBody>
          <a:bodyPr vert="vert270" lIns="68580" tIns="34290" rIns="68580" bIns="34290"/>
          <a:lstStyle>
            <a:lvl1pPr algn="l">
              <a:defRPr sz="2400"/>
            </a:lvl1pPr>
          </a:lstStyle>
          <a:p>
            <a:endParaRPr lang="ru-RU" dirty="0"/>
          </a:p>
        </p:txBody>
      </p:sp>
      <p:sp>
        <p:nvSpPr>
          <p:cNvPr id="7" name="Номер слайда 7"/>
          <p:cNvSpPr>
            <a:spLocks noGrp="1"/>
          </p:cNvSpPr>
          <p:nvPr>
            <p:ph type="sldNum" sz="quarter" idx="4"/>
          </p:nvPr>
        </p:nvSpPr>
        <p:spPr>
          <a:xfrm>
            <a:off x="9277356" y="6364740"/>
            <a:ext cx="27432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C4EA483C-E001-4B42-85B7-39799366E99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5"/>
          </p:nvPr>
        </p:nvSpPr>
        <p:spPr>
          <a:xfrm>
            <a:off x="9192987" y="1"/>
            <a:ext cx="2999015" cy="6874329"/>
          </a:xfrm>
          <a:custGeom>
            <a:avLst/>
            <a:gdLst>
              <a:gd name="connsiteX0" fmla="*/ 0 w 2734355"/>
              <a:gd name="connsiteY0" fmla="*/ 0 h 6858000"/>
              <a:gd name="connsiteX1" fmla="*/ 2734355 w 2734355"/>
              <a:gd name="connsiteY1" fmla="*/ 0 h 6858000"/>
              <a:gd name="connsiteX2" fmla="*/ 2734355 w 2734355"/>
              <a:gd name="connsiteY2" fmla="*/ 6858000 h 6858000"/>
              <a:gd name="connsiteX3" fmla="*/ 0 w 2734355"/>
              <a:gd name="connsiteY3" fmla="*/ 6858000 h 6858000"/>
              <a:gd name="connsiteX4" fmla="*/ 0 w 2734355"/>
              <a:gd name="connsiteY4" fmla="*/ 0 h 6858000"/>
              <a:gd name="connsiteX0" fmla="*/ 0 w 2734355"/>
              <a:gd name="connsiteY0" fmla="*/ 0 h 6874329"/>
              <a:gd name="connsiteX1" fmla="*/ 2734355 w 2734355"/>
              <a:gd name="connsiteY1" fmla="*/ 0 h 6874329"/>
              <a:gd name="connsiteX2" fmla="*/ 2734355 w 2734355"/>
              <a:gd name="connsiteY2" fmla="*/ 6858000 h 6874329"/>
              <a:gd name="connsiteX3" fmla="*/ 2718707 w 2734355"/>
              <a:gd name="connsiteY3" fmla="*/ 6874329 h 6874329"/>
              <a:gd name="connsiteX4" fmla="*/ 0 w 2734355"/>
              <a:gd name="connsiteY4" fmla="*/ 0 h 687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34355" h="6874329">
                <a:moveTo>
                  <a:pt x="0" y="0"/>
                </a:moveTo>
                <a:lnTo>
                  <a:pt x="2734355" y="0"/>
                </a:lnTo>
                <a:lnTo>
                  <a:pt x="2734355" y="6858000"/>
                </a:lnTo>
                <a:lnTo>
                  <a:pt x="2718707" y="6874329"/>
                </a:lnTo>
                <a:lnTo>
                  <a:pt x="0" y="0"/>
                </a:lnTo>
                <a:close/>
              </a:path>
            </a:pathLst>
          </a:custGeom>
        </p:spPr>
        <p:txBody>
          <a:bodyPr vert="vert" lIns="68580" tIns="34290" rIns="68580" bIns="34290"/>
          <a:lstStyle>
            <a:lvl1pPr>
              <a:defRPr sz="2400"/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74415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 + 2 прямоугольных изображ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A431FDE-8D89-44F0-AC9D-28031DE1A051}"/>
              </a:ext>
            </a:extLst>
          </p:cNvPr>
          <p:cNvSpPr/>
          <p:nvPr userDrawn="1"/>
        </p:nvSpPr>
        <p:spPr>
          <a:xfrm>
            <a:off x="3581933" y="914399"/>
            <a:ext cx="5032679" cy="5033212"/>
          </a:xfrm>
          <a:prstGeom prst="rect">
            <a:avLst/>
          </a:prstGeom>
          <a:gradFill flip="none" rotWithShape="1">
            <a:gsLst>
              <a:gs pos="57000">
                <a:srgbClr val="00A345"/>
              </a:gs>
              <a:gs pos="0">
                <a:srgbClr val="00CA55"/>
              </a:gs>
              <a:gs pos="2000">
                <a:srgbClr val="00CA55"/>
              </a:gs>
              <a:gs pos="45000">
                <a:srgbClr val="00B04B"/>
              </a:gs>
              <a:gs pos="68000">
                <a:srgbClr val="019841"/>
              </a:gs>
              <a:gs pos="100000">
                <a:srgbClr val="00843D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ru-RU" sz="2400">
              <a:latin typeface="Franklin Gothic Book" panose="020B0503020102020204" pitchFamily="34" charset="0"/>
            </a:endParaRPr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3240635" y="579425"/>
            <a:ext cx="5707075" cy="5707075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ru-RU" sz="2400">
              <a:latin typeface="Franklin Gothic Book" panose="020B0503020102020204" pitchFamily="34" charset="0"/>
            </a:endParaRP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2" hasCustomPrompt="1"/>
          </p:nvPr>
        </p:nvSpPr>
        <p:spPr>
          <a:xfrm>
            <a:off x="3848101" y="2258217"/>
            <a:ext cx="4495800" cy="2341563"/>
          </a:xfrm>
          <a:prstGeom prst="rect">
            <a:avLst/>
          </a:prstGeom>
        </p:spPr>
        <p:txBody>
          <a:bodyPr lIns="68580" tIns="34290" rIns="68580" bIns="34290" anchor="ctr"/>
          <a:lstStyle>
            <a:lvl1pPr marL="0" indent="0" algn="ctr">
              <a:buNone/>
              <a:defRPr sz="3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Напишите, вставьте, скопируйте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3"/>
          </p:nvPr>
        </p:nvSpPr>
        <p:spPr>
          <a:xfrm>
            <a:off x="2" y="0"/>
            <a:ext cx="2907535" cy="6858000"/>
          </a:xfrm>
          <a:prstGeom prst="rect">
            <a:avLst/>
          </a:prstGeom>
          <a:noFill/>
        </p:spPr>
        <p:txBody>
          <a:bodyPr lIns="68580" tIns="34290" rIns="68580" bIns="34290"/>
          <a:lstStyle/>
          <a:p>
            <a:endParaRPr lang="ru-RU"/>
          </a:p>
        </p:txBody>
      </p:sp>
      <p:sp>
        <p:nvSpPr>
          <p:cNvPr id="9" name="Рисунок 2"/>
          <p:cNvSpPr>
            <a:spLocks noGrp="1"/>
          </p:cNvSpPr>
          <p:nvPr>
            <p:ph type="pic" sz="quarter" idx="14"/>
          </p:nvPr>
        </p:nvSpPr>
        <p:spPr>
          <a:xfrm>
            <a:off x="9289009" y="0"/>
            <a:ext cx="2902993" cy="6858000"/>
          </a:xfrm>
          <a:prstGeom prst="rect">
            <a:avLst/>
          </a:prstGeom>
          <a:noFill/>
        </p:spPr>
        <p:txBody>
          <a:bodyPr lIns="68580" tIns="34290" rIns="68580" bIns="34290"/>
          <a:lstStyle/>
          <a:p>
            <a:endParaRPr lang="ru-RU"/>
          </a:p>
        </p:txBody>
      </p:sp>
      <p:sp>
        <p:nvSpPr>
          <p:cNvPr id="7" name="Номер слайда 7"/>
          <p:cNvSpPr>
            <a:spLocks noGrp="1"/>
          </p:cNvSpPr>
          <p:nvPr>
            <p:ph type="sldNum" sz="quarter" idx="4"/>
          </p:nvPr>
        </p:nvSpPr>
        <p:spPr>
          <a:xfrm>
            <a:off x="9448800" y="6364740"/>
            <a:ext cx="27432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C4EA483C-E001-4B42-85B7-39799366E9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61775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3F17D3-1E7F-3B4A-A3CB-ED41A6453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DEFA5E9-0309-3045-8498-16C487A45B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B0C7EE0-2102-7F4A-82DC-547F22207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F82BC-C918-284F-A54E-4EE26DD76329}" type="datetimeFigureOut">
              <a:rPr lang="ru-RU" smtClean="0"/>
              <a:t>12.03.2023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0EF5D96-CE02-EF4A-82BA-CAB6F0482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3DEDEE-E971-424D-9093-79EAE01DA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6F020-5AFE-DE46-8573-EA7CDBE4B3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58164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 фон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A431FDE-8D89-44F0-AC9D-28031DE1A051}"/>
              </a:ext>
            </a:extLst>
          </p:cNvPr>
          <p:cNvSpPr/>
          <p:nvPr userDrawn="1"/>
        </p:nvSpPr>
        <p:spPr>
          <a:xfrm>
            <a:off x="-1" y="1"/>
            <a:ext cx="6096001" cy="6872439"/>
          </a:xfrm>
          <a:prstGeom prst="rect">
            <a:avLst/>
          </a:prstGeom>
          <a:gradFill flip="none" rotWithShape="1">
            <a:gsLst>
              <a:gs pos="0">
                <a:srgbClr val="00BC51"/>
              </a:gs>
              <a:gs pos="100000">
                <a:srgbClr val="00843D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ru-RU" sz="240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 rotWithShape="1">
          <a:blip r:embed="rId2" cstate="email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0879" y="219007"/>
            <a:ext cx="637709" cy="618391"/>
          </a:xfrm>
          <a:prstGeom prst="rect">
            <a:avLst/>
          </a:prstGeom>
        </p:spPr>
      </p:pic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1212851" y="219075"/>
            <a:ext cx="4562475" cy="617539"/>
          </a:xfrm>
          <a:prstGeom prst="rect">
            <a:avLst/>
          </a:prstGeom>
        </p:spPr>
        <p:txBody>
          <a:bodyPr lIns="68580" tIns="34290" rIns="68580" bIns="34290" anchor="ctr"/>
          <a:lstStyle>
            <a:lvl1pPr marL="0" indent="0">
              <a:buNone/>
              <a:defRPr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10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310879" y="1055688"/>
            <a:ext cx="5464447" cy="5508741"/>
          </a:xfrm>
          <a:prstGeom prst="rect">
            <a:avLst/>
          </a:prstGeom>
        </p:spPr>
        <p:txBody>
          <a:bodyPr lIns="68580" tIns="34290" rIns="68580" bIns="34290"/>
          <a:lstStyle>
            <a:lvl1pPr marL="0" marR="0" indent="0" algn="l" defTabSz="914388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l" defTabSz="914388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Напишите, скопируйте, перетащите</a:t>
            </a:r>
          </a:p>
        </p:txBody>
      </p:sp>
      <p:sp>
        <p:nvSpPr>
          <p:cNvPr id="11" name="Текст 6"/>
          <p:cNvSpPr>
            <a:spLocks noGrp="1"/>
          </p:cNvSpPr>
          <p:nvPr>
            <p:ph type="body" sz="quarter" idx="12" hasCustomPrompt="1"/>
          </p:nvPr>
        </p:nvSpPr>
        <p:spPr>
          <a:xfrm>
            <a:off x="6360265" y="219075"/>
            <a:ext cx="5464447" cy="617539"/>
          </a:xfrm>
          <a:prstGeom prst="rect">
            <a:avLst/>
          </a:prstGeom>
        </p:spPr>
        <p:txBody>
          <a:bodyPr lIns="68580" tIns="34290" rIns="68580" bIns="34290" anchor="ctr"/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12" name="Текст 6"/>
          <p:cNvSpPr>
            <a:spLocks noGrp="1"/>
          </p:cNvSpPr>
          <p:nvPr>
            <p:ph type="body" sz="quarter" idx="13" hasCustomPrompt="1"/>
          </p:nvPr>
        </p:nvSpPr>
        <p:spPr>
          <a:xfrm>
            <a:off x="6360265" y="1055688"/>
            <a:ext cx="5464447" cy="5508741"/>
          </a:xfrm>
          <a:prstGeom prst="rect">
            <a:avLst/>
          </a:prstGeom>
        </p:spPr>
        <p:txBody>
          <a:bodyPr lIns="68580" tIns="34290" rIns="68580" bIns="34290"/>
          <a:lstStyle>
            <a:lvl1pPr marL="0" marR="0" indent="0" algn="l" defTabSz="914388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l" defTabSz="914388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Напишите, скопируйте, перетащите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4"/>
          </p:nvPr>
        </p:nvSpPr>
        <p:spPr>
          <a:xfrm>
            <a:off x="9448800" y="6364740"/>
            <a:ext cx="27432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C4EA483C-E001-4B42-85B7-39799366E9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39948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 фон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A431FDE-8D89-44F0-AC9D-28031DE1A051}"/>
              </a:ext>
            </a:extLst>
          </p:cNvPr>
          <p:cNvSpPr/>
          <p:nvPr userDrawn="1"/>
        </p:nvSpPr>
        <p:spPr>
          <a:xfrm>
            <a:off x="6096001" y="0"/>
            <a:ext cx="6096001" cy="6858000"/>
          </a:xfrm>
          <a:prstGeom prst="rect">
            <a:avLst/>
          </a:prstGeom>
          <a:gradFill flip="none" rotWithShape="1">
            <a:gsLst>
              <a:gs pos="0">
                <a:srgbClr val="00BC51"/>
              </a:gs>
              <a:gs pos="100000">
                <a:srgbClr val="0084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ru-RU" sz="2400"/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 rotWithShape="1">
          <a:blip r:embed="rId2" cstate="email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64002" y="218223"/>
            <a:ext cx="637709" cy="618391"/>
          </a:xfrm>
          <a:prstGeom prst="rect">
            <a:avLst/>
          </a:prstGeom>
        </p:spPr>
      </p:pic>
      <p:sp>
        <p:nvSpPr>
          <p:cNvPr id="5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310879" y="219075"/>
            <a:ext cx="5464447" cy="617539"/>
          </a:xfrm>
          <a:prstGeom prst="rect">
            <a:avLst/>
          </a:prstGeom>
        </p:spPr>
        <p:txBody>
          <a:bodyPr lIns="68580" tIns="34290" rIns="68580" bIns="34290" anchor="ctr"/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6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310879" y="1055688"/>
            <a:ext cx="5464447" cy="5508741"/>
          </a:xfrm>
          <a:prstGeom prst="rect">
            <a:avLst/>
          </a:prstGeom>
        </p:spPr>
        <p:txBody>
          <a:bodyPr lIns="68580" tIns="34290" rIns="68580" bIns="34290"/>
          <a:lstStyle>
            <a:lvl1pPr marL="0" marR="0" indent="0" algn="l" defTabSz="914388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l" defTabSz="914388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Напишите, скопируйте, перетащите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2" hasCustomPrompt="1"/>
          </p:nvPr>
        </p:nvSpPr>
        <p:spPr>
          <a:xfrm>
            <a:off x="6437265" y="219075"/>
            <a:ext cx="4612367" cy="617539"/>
          </a:xfrm>
          <a:prstGeom prst="rect">
            <a:avLst/>
          </a:prstGeom>
        </p:spPr>
        <p:txBody>
          <a:bodyPr lIns="68580" tIns="34290" rIns="68580" bIns="34290" anchor="ctr"/>
          <a:lstStyle>
            <a:lvl1pPr marL="0" indent="0">
              <a:buNone/>
              <a:defRPr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8" name="Текст 6"/>
          <p:cNvSpPr>
            <a:spLocks noGrp="1"/>
          </p:cNvSpPr>
          <p:nvPr>
            <p:ph type="body" sz="quarter" idx="13" hasCustomPrompt="1"/>
          </p:nvPr>
        </p:nvSpPr>
        <p:spPr>
          <a:xfrm>
            <a:off x="6437265" y="1055688"/>
            <a:ext cx="5464447" cy="5508741"/>
          </a:xfrm>
          <a:prstGeom prst="rect">
            <a:avLst/>
          </a:prstGeom>
        </p:spPr>
        <p:txBody>
          <a:bodyPr lIns="68580" tIns="34290" rIns="68580" bIns="34290"/>
          <a:lstStyle>
            <a:lvl1pPr marL="0" marR="0" indent="0" algn="l" defTabSz="914388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l" defTabSz="914388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Напишите, скопируйте, перетащите</a:t>
            </a:r>
          </a:p>
        </p:txBody>
      </p:sp>
      <p:sp>
        <p:nvSpPr>
          <p:cNvPr id="9" name="Номер слайда 7"/>
          <p:cNvSpPr>
            <a:spLocks noGrp="1"/>
          </p:cNvSpPr>
          <p:nvPr>
            <p:ph type="sldNum" sz="quarter" idx="4"/>
          </p:nvPr>
        </p:nvSpPr>
        <p:spPr>
          <a:xfrm>
            <a:off x="9448800" y="6364740"/>
            <a:ext cx="27432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C4EA483C-E001-4B42-85B7-39799366E9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07529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B071BD-5F11-F149-AF39-C8C8B8AF6A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14651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ynthetic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/>
          <p:cNvGrpSpPr/>
          <p:nvPr userDrawn="1"/>
        </p:nvGrpSpPr>
        <p:grpSpPr bwMode="gray">
          <a:xfrm>
            <a:off x="1" y="1885410"/>
            <a:ext cx="3967700" cy="2613421"/>
            <a:chOff x="1" y="1885410"/>
            <a:chExt cx="3967700" cy="2613421"/>
          </a:xfrm>
        </p:grpSpPr>
        <p:sp>
          <p:nvSpPr>
            <p:cNvPr id="8" name="Rectlangle 2"/>
            <p:cNvSpPr/>
            <p:nvPr userDrawn="1"/>
          </p:nvSpPr>
          <p:spPr bwMode="gray">
            <a:xfrm>
              <a:off x="1" y="1885410"/>
              <a:ext cx="1552255" cy="818268"/>
            </a:xfrm>
            <a:custGeom>
              <a:avLst/>
              <a:gdLst/>
              <a:ahLst/>
              <a:cxnLst/>
              <a:rect l="l" t="t" r="r" b="b"/>
              <a:pathLst>
                <a:path w="1552255" h="818268">
                  <a:moveTo>
                    <a:pt x="876974" y="0"/>
                  </a:moveTo>
                  <a:lnTo>
                    <a:pt x="891654" y="0"/>
                  </a:lnTo>
                  <a:lnTo>
                    <a:pt x="891959" y="0"/>
                  </a:lnTo>
                  <a:lnTo>
                    <a:pt x="992885" y="327"/>
                  </a:lnTo>
                  <a:lnTo>
                    <a:pt x="1100691" y="573"/>
                  </a:lnTo>
                  <a:cubicBezTo>
                    <a:pt x="1118277" y="573"/>
                    <a:pt x="1139838" y="12929"/>
                    <a:pt x="1148401" y="28230"/>
                  </a:cubicBezTo>
                  <a:lnTo>
                    <a:pt x="1260184" y="222241"/>
                  </a:lnTo>
                  <a:cubicBezTo>
                    <a:pt x="1268747" y="237460"/>
                    <a:pt x="1268747" y="262172"/>
                    <a:pt x="1259878" y="277473"/>
                  </a:cubicBezTo>
                  <a:lnTo>
                    <a:pt x="1184795" y="406759"/>
                  </a:lnTo>
                  <a:cubicBezTo>
                    <a:pt x="1179443" y="416169"/>
                    <a:pt x="1173938" y="425579"/>
                    <a:pt x="1168586" y="434989"/>
                  </a:cubicBezTo>
                  <a:cubicBezTo>
                    <a:pt x="1166445" y="438753"/>
                    <a:pt x="1164305" y="442435"/>
                    <a:pt x="1162164" y="446200"/>
                  </a:cubicBezTo>
                  <a:cubicBezTo>
                    <a:pt x="1153295" y="461419"/>
                    <a:pt x="1160329" y="473775"/>
                    <a:pt x="1177761" y="473775"/>
                  </a:cubicBezTo>
                  <a:lnTo>
                    <a:pt x="1439402" y="474675"/>
                  </a:lnTo>
                  <a:cubicBezTo>
                    <a:pt x="1456682" y="474675"/>
                    <a:pt x="1478243" y="487276"/>
                    <a:pt x="1487112" y="502578"/>
                  </a:cubicBezTo>
                  <a:lnTo>
                    <a:pt x="1552255" y="616398"/>
                  </a:lnTo>
                  <a:cubicBezTo>
                    <a:pt x="1561124" y="631618"/>
                    <a:pt x="1561124" y="656330"/>
                    <a:pt x="1552255" y="671631"/>
                  </a:cubicBezTo>
                  <a:lnTo>
                    <a:pt x="1486042" y="785124"/>
                  </a:lnTo>
                  <a:cubicBezTo>
                    <a:pt x="1477632" y="800344"/>
                    <a:pt x="1455917" y="812700"/>
                    <a:pt x="1438485" y="812700"/>
                  </a:cubicBezTo>
                  <a:lnTo>
                    <a:pt x="1307129" y="812127"/>
                  </a:lnTo>
                  <a:cubicBezTo>
                    <a:pt x="1289544" y="812127"/>
                    <a:pt x="1267982" y="799771"/>
                    <a:pt x="1259419" y="784470"/>
                  </a:cubicBezTo>
                  <a:lnTo>
                    <a:pt x="1193971" y="670731"/>
                  </a:lnTo>
                  <a:cubicBezTo>
                    <a:pt x="1185407" y="655430"/>
                    <a:pt x="1185407" y="630800"/>
                    <a:pt x="1194276" y="615498"/>
                  </a:cubicBezTo>
                  <a:lnTo>
                    <a:pt x="1245656" y="526717"/>
                  </a:lnTo>
                  <a:cubicBezTo>
                    <a:pt x="1254526" y="511497"/>
                    <a:pt x="1247491" y="499059"/>
                    <a:pt x="1229753" y="499059"/>
                  </a:cubicBezTo>
                  <a:lnTo>
                    <a:pt x="986615" y="498159"/>
                  </a:lnTo>
                  <a:lnTo>
                    <a:pt x="890736" y="498159"/>
                  </a:lnTo>
                  <a:cubicBezTo>
                    <a:pt x="890430" y="498159"/>
                    <a:pt x="889971" y="497914"/>
                    <a:pt x="889666" y="497914"/>
                  </a:cubicBezTo>
                  <a:lnTo>
                    <a:pt x="875903" y="497914"/>
                  </a:lnTo>
                  <a:cubicBezTo>
                    <a:pt x="858318" y="497914"/>
                    <a:pt x="836756" y="485231"/>
                    <a:pt x="828193" y="470256"/>
                  </a:cubicBezTo>
                  <a:lnTo>
                    <a:pt x="821312" y="458473"/>
                  </a:lnTo>
                  <a:lnTo>
                    <a:pt x="744700" y="325096"/>
                  </a:lnTo>
                  <a:cubicBezTo>
                    <a:pt x="731702" y="302676"/>
                    <a:pt x="710600" y="302676"/>
                    <a:pt x="697602" y="325096"/>
                  </a:cubicBezTo>
                  <a:lnTo>
                    <a:pt x="434279" y="777760"/>
                  </a:lnTo>
                  <a:cubicBezTo>
                    <a:pt x="421128" y="800344"/>
                    <a:pt x="389321" y="818591"/>
                    <a:pt x="363325" y="818264"/>
                  </a:cubicBezTo>
                  <a:lnTo>
                    <a:pt x="0" y="818035"/>
                  </a:lnTo>
                  <a:lnTo>
                    <a:pt x="0" y="86319"/>
                  </a:lnTo>
                  <a:lnTo>
                    <a:pt x="17274" y="81417"/>
                  </a:lnTo>
                  <a:cubicBezTo>
                    <a:pt x="65443" y="78717"/>
                    <a:pt x="234569" y="81581"/>
                    <a:pt x="343140" y="81663"/>
                  </a:cubicBezTo>
                  <a:lnTo>
                    <a:pt x="365160" y="81663"/>
                  </a:lnTo>
                  <a:cubicBezTo>
                    <a:pt x="391003" y="81990"/>
                    <a:pt x="422810" y="100156"/>
                    <a:pt x="435655" y="122903"/>
                  </a:cubicBezTo>
                  <a:lnTo>
                    <a:pt x="579856" y="373047"/>
                  </a:lnTo>
                  <a:cubicBezTo>
                    <a:pt x="592395" y="395303"/>
                    <a:pt x="613650" y="395303"/>
                    <a:pt x="626801" y="373047"/>
                  </a:cubicBezTo>
                  <a:lnTo>
                    <a:pt x="810608" y="59324"/>
                  </a:lnTo>
                  <a:lnTo>
                    <a:pt x="829111" y="27330"/>
                  </a:lnTo>
                  <a:cubicBezTo>
                    <a:pt x="837827" y="12356"/>
                    <a:pt x="859388" y="0"/>
                    <a:pt x="876974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9" name="Freeform 37"/>
            <p:cNvSpPr>
              <a:spLocks/>
            </p:cNvSpPr>
            <p:nvPr userDrawn="1"/>
          </p:nvSpPr>
          <p:spPr bwMode="gray">
            <a:xfrm>
              <a:off x="495022" y="2449806"/>
              <a:ext cx="853273" cy="938466"/>
            </a:xfrm>
            <a:custGeom>
              <a:avLst/>
              <a:gdLst>
                <a:gd name="T0" fmla="*/ 2900 w 2953"/>
                <a:gd name="T1" fmla="*/ 2800 h 2900"/>
                <a:gd name="T2" fmla="*/ 2620 w 2953"/>
                <a:gd name="T3" fmla="*/ 2639 h 2900"/>
                <a:gd name="T4" fmla="*/ 1478 w 2953"/>
                <a:gd name="T5" fmla="*/ 2637 h 2900"/>
                <a:gd name="T6" fmla="*/ 1385 w 2953"/>
                <a:gd name="T7" fmla="*/ 2476 h 2900"/>
                <a:gd name="T8" fmla="*/ 2148 w 2953"/>
                <a:gd name="T9" fmla="*/ 1150 h 2900"/>
                <a:gd name="T10" fmla="*/ 2148 w 2953"/>
                <a:gd name="T11" fmla="*/ 828 h 2900"/>
                <a:gd name="T12" fmla="*/ 1764 w 2953"/>
                <a:gd name="T13" fmla="*/ 162 h 2900"/>
                <a:gd name="T14" fmla="*/ 1485 w 2953"/>
                <a:gd name="T15" fmla="*/ 0 h 2900"/>
                <a:gd name="T16" fmla="*/ 715 w 2953"/>
                <a:gd name="T17" fmla="*/ 0 h 2900"/>
                <a:gd name="T18" fmla="*/ 436 w 2953"/>
                <a:gd name="T19" fmla="*/ 161 h 2900"/>
                <a:gd name="T20" fmla="*/ 51 w 2953"/>
                <a:gd name="T21" fmla="*/ 827 h 2900"/>
                <a:gd name="T22" fmla="*/ 51 w 2953"/>
                <a:gd name="T23" fmla="*/ 1150 h 2900"/>
                <a:gd name="T24" fmla="*/ 436 w 2953"/>
                <a:gd name="T25" fmla="*/ 1816 h 2900"/>
                <a:gd name="T26" fmla="*/ 715 w 2953"/>
                <a:gd name="T27" fmla="*/ 1977 h 2900"/>
                <a:gd name="T28" fmla="*/ 1317 w 2953"/>
                <a:gd name="T29" fmla="*/ 1977 h 2900"/>
                <a:gd name="T30" fmla="*/ 1410 w 2953"/>
                <a:gd name="T31" fmla="*/ 2139 h 2900"/>
                <a:gd name="T32" fmla="*/ 972 w 2953"/>
                <a:gd name="T33" fmla="*/ 2900 h 2900"/>
                <a:gd name="T34" fmla="*/ 2953 w 2953"/>
                <a:gd name="T35" fmla="*/ 2893 h 2900"/>
                <a:gd name="T36" fmla="*/ 2900 w 2953"/>
                <a:gd name="T37" fmla="*/ 2800 h 2900"/>
                <a:gd name="connsiteX0" fmla="*/ 9648 w 9827"/>
                <a:gd name="connsiteY0" fmla="*/ 9655 h 11005"/>
                <a:gd name="connsiteX1" fmla="*/ 8699 w 9827"/>
                <a:gd name="connsiteY1" fmla="*/ 9100 h 11005"/>
                <a:gd name="connsiteX2" fmla="*/ 4832 w 9827"/>
                <a:gd name="connsiteY2" fmla="*/ 9093 h 11005"/>
                <a:gd name="connsiteX3" fmla="*/ 4517 w 9827"/>
                <a:gd name="connsiteY3" fmla="*/ 8538 h 11005"/>
                <a:gd name="connsiteX4" fmla="*/ 7101 w 9827"/>
                <a:gd name="connsiteY4" fmla="*/ 3966 h 11005"/>
                <a:gd name="connsiteX5" fmla="*/ 7101 w 9827"/>
                <a:gd name="connsiteY5" fmla="*/ 2855 h 11005"/>
                <a:gd name="connsiteX6" fmla="*/ 5801 w 9827"/>
                <a:gd name="connsiteY6" fmla="*/ 559 h 11005"/>
                <a:gd name="connsiteX7" fmla="*/ 4856 w 9827"/>
                <a:gd name="connsiteY7" fmla="*/ 0 h 11005"/>
                <a:gd name="connsiteX8" fmla="*/ 2248 w 9827"/>
                <a:gd name="connsiteY8" fmla="*/ 0 h 11005"/>
                <a:gd name="connsiteX9" fmla="*/ 1303 w 9827"/>
                <a:gd name="connsiteY9" fmla="*/ 555 h 11005"/>
                <a:gd name="connsiteX10" fmla="*/ 0 w 9827"/>
                <a:gd name="connsiteY10" fmla="*/ 2852 h 11005"/>
                <a:gd name="connsiteX11" fmla="*/ 0 w 9827"/>
                <a:gd name="connsiteY11" fmla="*/ 3966 h 11005"/>
                <a:gd name="connsiteX12" fmla="*/ 1303 w 9827"/>
                <a:gd name="connsiteY12" fmla="*/ 6262 h 11005"/>
                <a:gd name="connsiteX13" fmla="*/ 2248 w 9827"/>
                <a:gd name="connsiteY13" fmla="*/ 6817 h 11005"/>
                <a:gd name="connsiteX14" fmla="*/ 4287 w 9827"/>
                <a:gd name="connsiteY14" fmla="*/ 6817 h 11005"/>
                <a:gd name="connsiteX15" fmla="*/ 4602 w 9827"/>
                <a:gd name="connsiteY15" fmla="*/ 7376 h 11005"/>
                <a:gd name="connsiteX16" fmla="*/ 2497 w 9827"/>
                <a:gd name="connsiteY16" fmla="*/ 11005 h 11005"/>
                <a:gd name="connsiteX17" fmla="*/ 9827 w 9827"/>
                <a:gd name="connsiteY17" fmla="*/ 9976 h 11005"/>
                <a:gd name="connsiteX18" fmla="*/ 9648 w 9827"/>
                <a:gd name="connsiteY18" fmla="*/ 9655 h 11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827" h="11005">
                  <a:moveTo>
                    <a:pt x="9648" y="9655"/>
                  </a:moveTo>
                  <a:cubicBezTo>
                    <a:pt x="9471" y="9348"/>
                    <a:pt x="9048" y="9100"/>
                    <a:pt x="8699" y="9100"/>
                  </a:cubicBezTo>
                  <a:lnTo>
                    <a:pt x="4832" y="9093"/>
                  </a:lnTo>
                  <a:cubicBezTo>
                    <a:pt x="4487" y="9093"/>
                    <a:pt x="4344" y="8845"/>
                    <a:pt x="4517" y="8538"/>
                  </a:cubicBezTo>
                  <a:lnTo>
                    <a:pt x="7101" y="3966"/>
                  </a:lnTo>
                  <a:cubicBezTo>
                    <a:pt x="7277" y="3662"/>
                    <a:pt x="7277" y="3159"/>
                    <a:pt x="7101" y="2855"/>
                  </a:cubicBezTo>
                  <a:lnTo>
                    <a:pt x="5801" y="559"/>
                  </a:lnTo>
                  <a:cubicBezTo>
                    <a:pt x="5628" y="252"/>
                    <a:pt x="5201" y="0"/>
                    <a:pt x="4856" y="0"/>
                  </a:cubicBezTo>
                  <a:lnTo>
                    <a:pt x="2248" y="0"/>
                  </a:lnTo>
                  <a:cubicBezTo>
                    <a:pt x="1903" y="0"/>
                    <a:pt x="1476" y="252"/>
                    <a:pt x="1303" y="555"/>
                  </a:cubicBezTo>
                  <a:lnTo>
                    <a:pt x="0" y="2852"/>
                  </a:lnTo>
                  <a:cubicBezTo>
                    <a:pt x="-173" y="3159"/>
                    <a:pt x="-173" y="3659"/>
                    <a:pt x="0" y="3966"/>
                  </a:cubicBezTo>
                  <a:lnTo>
                    <a:pt x="1303" y="6262"/>
                  </a:lnTo>
                  <a:cubicBezTo>
                    <a:pt x="1476" y="6569"/>
                    <a:pt x="1903" y="6817"/>
                    <a:pt x="2248" y="6817"/>
                  </a:cubicBezTo>
                  <a:lnTo>
                    <a:pt x="4287" y="6817"/>
                  </a:lnTo>
                  <a:cubicBezTo>
                    <a:pt x="4632" y="6817"/>
                    <a:pt x="4900" y="6678"/>
                    <a:pt x="4602" y="7376"/>
                  </a:cubicBezTo>
                  <a:cubicBezTo>
                    <a:pt x="4304" y="8074"/>
                    <a:pt x="2497" y="11005"/>
                    <a:pt x="2497" y="11005"/>
                  </a:cubicBezTo>
                  <a:cubicBezTo>
                    <a:pt x="9205" y="10981"/>
                    <a:pt x="9827" y="9976"/>
                    <a:pt x="9827" y="9976"/>
                  </a:cubicBezTo>
                  <a:lnTo>
                    <a:pt x="9648" y="965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34"/>
            <p:cNvSpPr>
              <a:spLocks/>
            </p:cNvSpPr>
            <p:nvPr userDrawn="1"/>
          </p:nvSpPr>
          <p:spPr bwMode="gray">
            <a:xfrm>
              <a:off x="3009726" y="3438341"/>
              <a:ext cx="957975" cy="1060490"/>
            </a:xfrm>
            <a:custGeom>
              <a:avLst/>
              <a:gdLst>
                <a:gd name="T0" fmla="*/ 1071 w 3325"/>
                <a:gd name="T1" fmla="*/ 3118 h 3410"/>
                <a:gd name="T2" fmla="*/ 1238 w 3325"/>
                <a:gd name="T3" fmla="*/ 3410 h 3410"/>
                <a:gd name="T4" fmla="*/ 1068 w 3325"/>
                <a:gd name="T5" fmla="*/ 3410 h 3410"/>
                <a:gd name="T6" fmla="*/ 52 w 3325"/>
                <a:gd name="T7" fmla="*/ 1638 h 3410"/>
                <a:gd name="T8" fmla="*/ 52 w 3325"/>
                <a:gd name="T9" fmla="*/ 1311 h 3410"/>
                <a:gd name="T10" fmla="*/ 719 w 3325"/>
                <a:gd name="T11" fmla="*/ 163 h 3410"/>
                <a:gd name="T12" fmla="*/ 1002 w 3325"/>
                <a:gd name="T13" fmla="*/ 0 h 3410"/>
                <a:gd name="T14" fmla="*/ 2330 w 3325"/>
                <a:gd name="T15" fmla="*/ 3 h 3410"/>
                <a:gd name="T16" fmla="*/ 2613 w 3325"/>
                <a:gd name="T17" fmla="*/ 167 h 3410"/>
                <a:gd name="T18" fmla="*/ 3274 w 3325"/>
                <a:gd name="T19" fmla="*/ 1318 h 3410"/>
                <a:gd name="T20" fmla="*/ 3273 w 3325"/>
                <a:gd name="T21" fmla="*/ 1645 h 3410"/>
                <a:gd name="T22" fmla="*/ 2607 w 3325"/>
                <a:gd name="T23" fmla="*/ 2793 h 3410"/>
                <a:gd name="T24" fmla="*/ 2323 w 3325"/>
                <a:gd name="T25" fmla="*/ 2956 h 3410"/>
                <a:gd name="T26" fmla="*/ 1166 w 3325"/>
                <a:gd name="T27" fmla="*/ 2955 h 3410"/>
                <a:gd name="T28" fmla="*/ 1071 w 3325"/>
                <a:gd name="T29" fmla="*/ 3118 h 3410"/>
                <a:gd name="connsiteX0" fmla="*/ 3065 w 9805"/>
                <a:gd name="connsiteY0" fmla="*/ 9144 h 10585"/>
                <a:gd name="connsiteX1" fmla="*/ 3567 w 9805"/>
                <a:gd name="connsiteY1" fmla="*/ 10000 h 10585"/>
                <a:gd name="connsiteX2" fmla="*/ 3674 w 9805"/>
                <a:gd name="connsiteY2" fmla="*/ 10460 h 10585"/>
                <a:gd name="connsiteX3" fmla="*/ 3056 w 9805"/>
                <a:gd name="connsiteY3" fmla="*/ 10000 h 10585"/>
                <a:gd name="connsiteX4" fmla="*/ 0 w 9805"/>
                <a:gd name="connsiteY4" fmla="*/ 4804 h 10585"/>
                <a:gd name="connsiteX5" fmla="*/ 0 w 9805"/>
                <a:gd name="connsiteY5" fmla="*/ 3845 h 10585"/>
                <a:gd name="connsiteX6" fmla="*/ 2006 w 9805"/>
                <a:gd name="connsiteY6" fmla="*/ 478 h 10585"/>
                <a:gd name="connsiteX7" fmla="*/ 2858 w 9805"/>
                <a:gd name="connsiteY7" fmla="*/ 0 h 10585"/>
                <a:gd name="connsiteX8" fmla="*/ 6852 w 9805"/>
                <a:gd name="connsiteY8" fmla="*/ 9 h 10585"/>
                <a:gd name="connsiteX9" fmla="*/ 7703 w 9805"/>
                <a:gd name="connsiteY9" fmla="*/ 490 h 10585"/>
                <a:gd name="connsiteX10" fmla="*/ 9691 w 9805"/>
                <a:gd name="connsiteY10" fmla="*/ 3865 h 10585"/>
                <a:gd name="connsiteX11" fmla="*/ 9688 w 9805"/>
                <a:gd name="connsiteY11" fmla="*/ 4824 h 10585"/>
                <a:gd name="connsiteX12" fmla="*/ 7685 w 9805"/>
                <a:gd name="connsiteY12" fmla="*/ 8191 h 10585"/>
                <a:gd name="connsiteX13" fmla="*/ 6830 w 9805"/>
                <a:gd name="connsiteY13" fmla="*/ 8669 h 10585"/>
                <a:gd name="connsiteX14" fmla="*/ 3351 w 9805"/>
                <a:gd name="connsiteY14" fmla="*/ 8666 h 10585"/>
                <a:gd name="connsiteX15" fmla="*/ 3065 w 9805"/>
                <a:gd name="connsiteY15" fmla="*/ 9144 h 10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805" h="10585">
                  <a:moveTo>
                    <a:pt x="3065" y="9144"/>
                  </a:moveTo>
                  <a:cubicBezTo>
                    <a:pt x="3567" y="10000"/>
                    <a:pt x="3466" y="9781"/>
                    <a:pt x="3567" y="10000"/>
                  </a:cubicBezTo>
                  <a:cubicBezTo>
                    <a:pt x="3668" y="10219"/>
                    <a:pt x="3768" y="10465"/>
                    <a:pt x="3674" y="10460"/>
                  </a:cubicBezTo>
                  <a:cubicBezTo>
                    <a:pt x="3598" y="10465"/>
                    <a:pt x="3668" y="10942"/>
                    <a:pt x="3056" y="10000"/>
                  </a:cubicBezTo>
                  <a:cubicBezTo>
                    <a:pt x="2444" y="9058"/>
                    <a:pt x="0" y="4804"/>
                    <a:pt x="0" y="4804"/>
                  </a:cubicBezTo>
                  <a:cubicBezTo>
                    <a:pt x="-156" y="4540"/>
                    <a:pt x="-156" y="4109"/>
                    <a:pt x="0" y="3845"/>
                  </a:cubicBezTo>
                  <a:lnTo>
                    <a:pt x="2006" y="478"/>
                  </a:lnTo>
                  <a:cubicBezTo>
                    <a:pt x="2163" y="214"/>
                    <a:pt x="2548" y="0"/>
                    <a:pt x="2858" y="0"/>
                  </a:cubicBezTo>
                  <a:lnTo>
                    <a:pt x="6852" y="9"/>
                  </a:lnTo>
                  <a:cubicBezTo>
                    <a:pt x="7164" y="9"/>
                    <a:pt x="7546" y="226"/>
                    <a:pt x="7703" y="490"/>
                  </a:cubicBezTo>
                  <a:lnTo>
                    <a:pt x="9691" y="3865"/>
                  </a:lnTo>
                  <a:cubicBezTo>
                    <a:pt x="9844" y="4129"/>
                    <a:pt x="9844" y="4560"/>
                    <a:pt x="9688" y="4824"/>
                  </a:cubicBezTo>
                  <a:lnTo>
                    <a:pt x="7685" y="8191"/>
                  </a:lnTo>
                  <a:cubicBezTo>
                    <a:pt x="7525" y="8455"/>
                    <a:pt x="7143" y="8669"/>
                    <a:pt x="6830" y="8669"/>
                  </a:cubicBezTo>
                  <a:lnTo>
                    <a:pt x="3351" y="8666"/>
                  </a:lnTo>
                  <a:cubicBezTo>
                    <a:pt x="3038" y="8663"/>
                    <a:pt x="2912" y="8880"/>
                    <a:pt x="3065" y="91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1" name="Rectangle 1"/>
          <p:cNvSpPr/>
          <p:nvPr userDrawn="1"/>
        </p:nvSpPr>
        <p:spPr bwMode="gray">
          <a:xfrm>
            <a:off x="1" y="0"/>
            <a:ext cx="12192000" cy="6858001"/>
          </a:xfrm>
          <a:custGeom>
            <a:avLst/>
            <a:gdLst/>
            <a:ahLst/>
            <a:cxnLst/>
            <a:rect l="l" t="t" r="r" b="b"/>
            <a:pathLst>
              <a:path w="12192000" h="6858001">
                <a:moveTo>
                  <a:pt x="4055910" y="2"/>
                </a:moveTo>
                <a:lnTo>
                  <a:pt x="4064211" y="14593"/>
                </a:lnTo>
                <a:cubicBezTo>
                  <a:pt x="4071842" y="28004"/>
                  <a:pt x="4080562" y="43331"/>
                  <a:pt x="4090528" y="60848"/>
                </a:cubicBezTo>
                <a:lnTo>
                  <a:pt x="4111980" y="98552"/>
                </a:lnTo>
                <a:lnTo>
                  <a:pt x="4110297" y="98553"/>
                </a:lnTo>
                <a:lnTo>
                  <a:pt x="4121274" y="117588"/>
                </a:lnTo>
                <a:cubicBezTo>
                  <a:pt x="4150392" y="168082"/>
                  <a:pt x="4186229" y="230229"/>
                  <a:pt x="4230336" y="306718"/>
                </a:cubicBezTo>
                <a:cubicBezTo>
                  <a:pt x="4230338" y="306722"/>
                  <a:pt x="4230365" y="306768"/>
                  <a:pt x="4230715" y="307375"/>
                </a:cubicBezTo>
                <a:lnTo>
                  <a:pt x="4233363" y="311972"/>
                </a:lnTo>
                <a:lnTo>
                  <a:pt x="4236606" y="317599"/>
                </a:lnTo>
                <a:lnTo>
                  <a:pt x="4256156" y="351961"/>
                </a:lnTo>
                <a:lnTo>
                  <a:pt x="4257049" y="353079"/>
                </a:lnTo>
                <a:lnTo>
                  <a:pt x="4277640" y="388816"/>
                </a:lnTo>
                <a:cubicBezTo>
                  <a:pt x="4306024" y="438073"/>
                  <a:pt x="4351436" y="516887"/>
                  <a:pt x="4424096" y="642989"/>
                </a:cubicBezTo>
                <a:cubicBezTo>
                  <a:pt x="4446431" y="681578"/>
                  <a:pt x="4428156" y="713204"/>
                  <a:pt x="4383488" y="713203"/>
                </a:cubicBezTo>
                <a:cubicBezTo>
                  <a:pt x="4383483" y="713203"/>
                  <a:pt x="4382282" y="713206"/>
                  <a:pt x="4118373" y="713783"/>
                </a:cubicBezTo>
                <a:cubicBezTo>
                  <a:pt x="4112860" y="713783"/>
                  <a:pt x="4107059" y="714364"/>
                  <a:pt x="4101259" y="715234"/>
                </a:cubicBezTo>
                <a:cubicBezTo>
                  <a:pt x="4060650" y="721907"/>
                  <a:pt x="4015980" y="750341"/>
                  <a:pt x="3996547" y="784287"/>
                </a:cubicBezTo>
                <a:cubicBezTo>
                  <a:pt x="3996540" y="784300"/>
                  <a:pt x="3994958" y="787031"/>
                  <a:pt x="3661817" y="1362246"/>
                </a:cubicBezTo>
                <a:cubicBezTo>
                  <a:pt x="3639482" y="1400835"/>
                  <a:pt x="3602645" y="1400835"/>
                  <a:pt x="3580311" y="1362247"/>
                </a:cubicBezTo>
                <a:cubicBezTo>
                  <a:pt x="3580304" y="1362235"/>
                  <a:pt x="3578989" y="1359959"/>
                  <a:pt x="3330859" y="930518"/>
                </a:cubicBezTo>
                <a:cubicBezTo>
                  <a:pt x="3308524" y="891930"/>
                  <a:pt x="3253412" y="860304"/>
                  <a:pt x="3208742" y="860305"/>
                </a:cubicBezTo>
                <a:cubicBezTo>
                  <a:pt x="3208734" y="860305"/>
                  <a:pt x="3206540" y="860305"/>
                  <a:pt x="2636744" y="860305"/>
                </a:cubicBezTo>
                <a:cubicBezTo>
                  <a:pt x="2592074" y="860304"/>
                  <a:pt x="2537253" y="891929"/>
                  <a:pt x="2514918" y="930518"/>
                </a:cubicBezTo>
                <a:cubicBezTo>
                  <a:pt x="2514916" y="930522"/>
                  <a:pt x="2514130" y="931884"/>
                  <a:pt x="2228920" y="1426077"/>
                </a:cubicBezTo>
                <a:cubicBezTo>
                  <a:pt x="2206584" y="1464667"/>
                  <a:pt x="2206584" y="1528206"/>
                  <a:pt x="2228919" y="1566796"/>
                </a:cubicBezTo>
                <a:cubicBezTo>
                  <a:pt x="2228924" y="1566804"/>
                  <a:pt x="2230056" y="1568766"/>
                  <a:pt x="2514919" y="2062355"/>
                </a:cubicBezTo>
                <a:cubicBezTo>
                  <a:pt x="2537254" y="2101234"/>
                  <a:pt x="2592074" y="2132858"/>
                  <a:pt x="2636744" y="2132859"/>
                </a:cubicBezTo>
                <a:cubicBezTo>
                  <a:pt x="2636756" y="2132859"/>
                  <a:pt x="2639393" y="2132859"/>
                  <a:pt x="3208742" y="2132858"/>
                </a:cubicBezTo>
                <a:cubicBezTo>
                  <a:pt x="3253413" y="2132858"/>
                  <a:pt x="3308523" y="2101233"/>
                  <a:pt x="3330858" y="2062355"/>
                </a:cubicBezTo>
                <a:cubicBezTo>
                  <a:pt x="3330865" y="2062343"/>
                  <a:pt x="3332608" y="2059331"/>
                  <a:pt x="3783933" y="1279267"/>
                </a:cubicBezTo>
                <a:cubicBezTo>
                  <a:pt x="3806268" y="1240388"/>
                  <a:pt x="3842815" y="1240388"/>
                  <a:pt x="3865149" y="1279266"/>
                </a:cubicBezTo>
                <a:cubicBezTo>
                  <a:pt x="3865153" y="1279274"/>
                  <a:pt x="3865905" y="1280575"/>
                  <a:pt x="3996547" y="1506736"/>
                </a:cubicBezTo>
                <a:cubicBezTo>
                  <a:pt x="4018881" y="1545326"/>
                  <a:pt x="4073703" y="1577240"/>
                  <a:pt x="4118373" y="1577240"/>
                </a:cubicBezTo>
                <a:cubicBezTo>
                  <a:pt x="4118388" y="1577240"/>
                  <a:pt x="4120602" y="1577240"/>
                  <a:pt x="4454262" y="1577240"/>
                </a:cubicBezTo>
                <a:cubicBezTo>
                  <a:pt x="4498932" y="1577241"/>
                  <a:pt x="4555203" y="1545326"/>
                  <a:pt x="4577538" y="1506737"/>
                </a:cubicBezTo>
                <a:cubicBezTo>
                  <a:pt x="4578118" y="1505576"/>
                  <a:pt x="4578118" y="1505576"/>
                  <a:pt x="4578408" y="1505286"/>
                </a:cubicBezTo>
                <a:cubicBezTo>
                  <a:pt x="4578416" y="1505272"/>
                  <a:pt x="4579567" y="1503279"/>
                  <a:pt x="4746063" y="1214856"/>
                </a:cubicBezTo>
                <a:cubicBezTo>
                  <a:pt x="4768398" y="1176266"/>
                  <a:pt x="4768398" y="1112727"/>
                  <a:pt x="4746063" y="1074137"/>
                </a:cubicBezTo>
                <a:cubicBezTo>
                  <a:pt x="4746054" y="1074122"/>
                  <a:pt x="4744341" y="1071144"/>
                  <a:pt x="4413364" y="495889"/>
                </a:cubicBezTo>
                <a:cubicBezTo>
                  <a:pt x="4391029" y="457010"/>
                  <a:pt x="4409303" y="425384"/>
                  <a:pt x="4453972" y="425385"/>
                </a:cubicBezTo>
                <a:cubicBezTo>
                  <a:pt x="4453984" y="425385"/>
                  <a:pt x="4455510" y="425384"/>
                  <a:pt x="4664080" y="425262"/>
                </a:cubicBezTo>
                <a:lnTo>
                  <a:pt x="4684544" y="425251"/>
                </a:lnTo>
                <a:lnTo>
                  <a:pt x="4758411" y="425795"/>
                </a:lnTo>
                <a:cubicBezTo>
                  <a:pt x="4812899" y="426196"/>
                  <a:pt x="4875172" y="426655"/>
                  <a:pt x="4946341" y="427179"/>
                </a:cubicBezTo>
                <a:cubicBezTo>
                  <a:pt x="4957449" y="427249"/>
                  <a:pt x="4969200" y="425347"/>
                  <a:pt x="4980930" y="421857"/>
                </a:cubicBezTo>
                <a:lnTo>
                  <a:pt x="4986031" y="419659"/>
                </a:lnTo>
                <a:lnTo>
                  <a:pt x="4986745" y="419546"/>
                </a:lnTo>
                <a:lnTo>
                  <a:pt x="5014597" y="407354"/>
                </a:lnTo>
                <a:lnTo>
                  <a:pt x="5015406" y="407005"/>
                </a:lnTo>
                <a:lnTo>
                  <a:pt x="5015426" y="406991"/>
                </a:lnTo>
                <a:lnTo>
                  <a:pt x="5021294" y="404423"/>
                </a:lnTo>
                <a:cubicBezTo>
                  <a:pt x="5043375" y="391656"/>
                  <a:pt x="5062664" y="374030"/>
                  <a:pt x="5073830" y="354591"/>
                </a:cubicBezTo>
                <a:cubicBezTo>
                  <a:pt x="5073835" y="354582"/>
                  <a:pt x="5074601" y="353254"/>
                  <a:pt x="5194242" y="145771"/>
                </a:cubicBezTo>
                <a:lnTo>
                  <a:pt x="5221469" y="98553"/>
                </a:lnTo>
                <a:lnTo>
                  <a:pt x="5220303" y="98552"/>
                </a:lnTo>
                <a:lnTo>
                  <a:pt x="5222692" y="94481"/>
                </a:lnTo>
                <a:lnTo>
                  <a:pt x="5278131" y="2"/>
                </a:lnTo>
                <a:close/>
                <a:moveTo>
                  <a:pt x="31806" y="0"/>
                </a:moveTo>
                <a:lnTo>
                  <a:pt x="12192000" y="0"/>
                </a:lnTo>
                <a:lnTo>
                  <a:pt x="12192000" y="6858001"/>
                </a:lnTo>
                <a:lnTo>
                  <a:pt x="3798641" y="6858001"/>
                </a:lnTo>
                <a:lnTo>
                  <a:pt x="3808977" y="6840186"/>
                </a:lnTo>
                <a:cubicBezTo>
                  <a:pt x="3875779" y="6724581"/>
                  <a:pt x="3875779" y="6535759"/>
                  <a:pt x="3810262" y="6420154"/>
                </a:cubicBezTo>
                <a:cubicBezTo>
                  <a:pt x="3810262" y="6420154"/>
                  <a:pt x="3810262" y="6420154"/>
                  <a:pt x="2961102" y="4941694"/>
                </a:cubicBezTo>
                <a:lnTo>
                  <a:pt x="2937921" y="4908297"/>
                </a:lnTo>
                <a:lnTo>
                  <a:pt x="2918773" y="4875174"/>
                </a:lnTo>
                <a:cubicBezTo>
                  <a:pt x="2862729" y="4778222"/>
                  <a:pt x="2793752" y="4658897"/>
                  <a:pt x="2708856" y="4512036"/>
                </a:cubicBezTo>
                <a:cubicBezTo>
                  <a:pt x="2691937" y="4482974"/>
                  <a:pt x="2697960" y="4457890"/>
                  <a:pt x="2720946" y="4447178"/>
                </a:cubicBezTo>
                <a:lnTo>
                  <a:pt x="2746422" y="4442214"/>
                </a:lnTo>
                <a:lnTo>
                  <a:pt x="2756015" y="4442214"/>
                </a:lnTo>
                <a:cubicBezTo>
                  <a:pt x="2819224" y="4442214"/>
                  <a:pt x="3021494" y="4442214"/>
                  <a:pt x="3668758" y="4442214"/>
                </a:cubicBezTo>
                <a:cubicBezTo>
                  <a:pt x="3742436" y="4442214"/>
                  <a:pt x="3832751" y="4389919"/>
                  <a:pt x="3869590" y="4326034"/>
                </a:cubicBezTo>
                <a:cubicBezTo>
                  <a:pt x="3869590" y="4326034"/>
                  <a:pt x="3869590" y="4326034"/>
                  <a:pt x="4340180" y="3510692"/>
                </a:cubicBezTo>
                <a:cubicBezTo>
                  <a:pt x="4377018" y="3447105"/>
                  <a:pt x="4377018" y="3342810"/>
                  <a:pt x="4340180" y="3278926"/>
                </a:cubicBezTo>
                <a:cubicBezTo>
                  <a:pt x="4340180" y="3278926"/>
                  <a:pt x="4340180" y="3278926"/>
                  <a:pt x="3869590" y="2463584"/>
                </a:cubicBezTo>
                <a:cubicBezTo>
                  <a:pt x="3841961" y="2415671"/>
                  <a:pt x="3784252" y="2374444"/>
                  <a:pt x="3726041" y="2356825"/>
                </a:cubicBezTo>
                <a:lnTo>
                  <a:pt x="3668961" y="2347734"/>
                </a:lnTo>
                <a:lnTo>
                  <a:pt x="3505115" y="2347734"/>
                </a:lnTo>
                <a:cubicBezTo>
                  <a:pt x="2732636" y="2347734"/>
                  <a:pt x="2729377" y="2347734"/>
                  <a:pt x="2729363" y="2347734"/>
                </a:cubicBezTo>
                <a:cubicBezTo>
                  <a:pt x="2655982" y="2347734"/>
                  <a:pt x="2565667" y="2400030"/>
                  <a:pt x="2528828" y="2463914"/>
                </a:cubicBezTo>
                <a:cubicBezTo>
                  <a:pt x="2059864" y="3275928"/>
                  <a:pt x="2057950" y="3279243"/>
                  <a:pt x="2057942" y="3279256"/>
                </a:cubicBezTo>
                <a:cubicBezTo>
                  <a:pt x="2021103" y="3342843"/>
                  <a:pt x="2021103" y="3447138"/>
                  <a:pt x="2057942" y="3511022"/>
                </a:cubicBezTo>
                <a:cubicBezTo>
                  <a:pt x="2150856" y="3672330"/>
                  <a:pt x="2232157" y="3813474"/>
                  <a:pt x="2303295" y="3936976"/>
                </a:cubicBezTo>
                <a:lnTo>
                  <a:pt x="2385586" y="4079840"/>
                </a:lnTo>
                <a:lnTo>
                  <a:pt x="2385872" y="4080886"/>
                </a:lnTo>
                <a:cubicBezTo>
                  <a:pt x="2385872" y="4080886"/>
                  <a:pt x="2385872" y="4080886"/>
                  <a:pt x="2467416" y="4222092"/>
                </a:cubicBezTo>
                <a:lnTo>
                  <a:pt x="2509890" y="4295642"/>
                </a:lnTo>
                <a:lnTo>
                  <a:pt x="2528988" y="4328797"/>
                </a:lnTo>
                <a:lnTo>
                  <a:pt x="2529157" y="4329005"/>
                </a:lnTo>
                <a:lnTo>
                  <a:pt x="2565024" y="4391116"/>
                </a:lnTo>
                <a:cubicBezTo>
                  <a:pt x="2606367" y="4462707"/>
                  <a:pt x="2657250" y="4550819"/>
                  <a:pt x="2719876" y="4659265"/>
                </a:cubicBezTo>
                <a:cubicBezTo>
                  <a:pt x="2742183" y="4697869"/>
                  <a:pt x="2723811" y="4729799"/>
                  <a:pt x="2679225" y="4729911"/>
                </a:cubicBezTo>
                <a:cubicBezTo>
                  <a:pt x="2679225" y="4729911"/>
                  <a:pt x="2679225" y="4729911"/>
                  <a:pt x="2411781" y="4730390"/>
                </a:cubicBezTo>
                <a:lnTo>
                  <a:pt x="2355833" y="4730490"/>
                </a:lnTo>
                <a:lnTo>
                  <a:pt x="2293907" y="4730350"/>
                </a:lnTo>
                <a:cubicBezTo>
                  <a:pt x="2057746" y="4729817"/>
                  <a:pt x="1637903" y="4728868"/>
                  <a:pt x="891516" y="4727182"/>
                </a:cubicBezTo>
                <a:cubicBezTo>
                  <a:pt x="759196" y="4727182"/>
                  <a:pt x="594760" y="4820951"/>
                  <a:pt x="527958" y="4936556"/>
                </a:cubicBezTo>
                <a:cubicBezTo>
                  <a:pt x="527958" y="4936556"/>
                  <a:pt x="527958" y="4936556"/>
                  <a:pt x="68354" y="5727502"/>
                </a:cubicBezTo>
                <a:lnTo>
                  <a:pt x="0" y="5845133"/>
                </a:lnTo>
                <a:lnTo>
                  <a:pt x="0" y="1307383"/>
                </a:lnTo>
                <a:lnTo>
                  <a:pt x="69908" y="1307234"/>
                </a:lnTo>
                <a:cubicBezTo>
                  <a:pt x="380029" y="1306572"/>
                  <a:pt x="381595" y="1306569"/>
                  <a:pt x="381603" y="1306569"/>
                </a:cubicBezTo>
                <a:cubicBezTo>
                  <a:pt x="455676" y="1306275"/>
                  <a:pt x="485951" y="1358608"/>
                  <a:pt x="449209" y="1422701"/>
                </a:cubicBezTo>
                <a:cubicBezTo>
                  <a:pt x="42396" y="2135148"/>
                  <a:pt x="40932" y="2137712"/>
                  <a:pt x="40927" y="2137721"/>
                </a:cubicBezTo>
                <a:cubicBezTo>
                  <a:pt x="4184" y="2201814"/>
                  <a:pt x="4478" y="2306480"/>
                  <a:pt x="41808" y="2370279"/>
                </a:cubicBezTo>
                <a:cubicBezTo>
                  <a:pt x="515837" y="3184840"/>
                  <a:pt x="517106" y="3187019"/>
                  <a:pt x="517109" y="3187025"/>
                </a:cubicBezTo>
                <a:cubicBezTo>
                  <a:pt x="554145" y="3250824"/>
                  <a:pt x="644973" y="3302569"/>
                  <a:pt x="718752" y="3302569"/>
                </a:cubicBezTo>
                <a:cubicBezTo>
                  <a:pt x="1660268" y="3299053"/>
                  <a:pt x="1663463" y="3299041"/>
                  <a:pt x="1663474" y="3299041"/>
                </a:cubicBezTo>
                <a:cubicBezTo>
                  <a:pt x="1737253" y="3298747"/>
                  <a:pt x="1827786" y="3246120"/>
                  <a:pt x="1864529" y="3182027"/>
                </a:cubicBezTo>
                <a:cubicBezTo>
                  <a:pt x="2332938" y="2363305"/>
                  <a:pt x="2333656" y="2362049"/>
                  <a:pt x="2333657" y="2362047"/>
                </a:cubicBezTo>
                <a:cubicBezTo>
                  <a:pt x="2370399" y="2297954"/>
                  <a:pt x="2370105" y="2193288"/>
                  <a:pt x="2333069" y="2129489"/>
                </a:cubicBezTo>
                <a:cubicBezTo>
                  <a:pt x="1859393" y="1315535"/>
                  <a:pt x="1857774" y="1312753"/>
                  <a:pt x="1857768" y="1312743"/>
                </a:cubicBezTo>
                <a:cubicBezTo>
                  <a:pt x="1820438" y="1248944"/>
                  <a:pt x="1729610" y="1196905"/>
                  <a:pt x="1655832" y="1197199"/>
                </a:cubicBezTo>
                <a:cubicBezTo>
                  <a:pt x="163159" y="1201311"/>
                  <a:pt x="161737" y="1201315"/>
                  <a:pt x="161736" y="1201315"/>
                </a:cubicBezTo>
                <a:cubicBezTo>
                  <a:pt x="87957" y="1201609"/>
                  <a:pt x="57387" y="1149276"/>
                  <a:pt x="94130" y="1085183"/>
                </a:cubicBezTo>
                <a:cubicBezTo>
                  <a:pt x="308606" y="710787"/>
                  <a:pt x="309873" y="708575"/>
                  <a:pt x="309881" y="708562"/>
                </a:cubicBezTo>
                <a:cubicBezTo>
                  <a:pt x="346624" y="644469"/>
                  <a:pt x="346036" y="539803"/>
                  <a:pt x="309000" y="476004"/>
                </a:cubicBezTo>
                <a:cubicBezTo>
                  <a:pt x="99568" y="116363"/>
                  <a:pt x="47210" y="26452"/>
                  <a:pt x="34120" y="3975"/>
                </a:cubicBezTo>
                <a:close/>
              </a:path>
            </a:pathLst>
          </a:custGeom>
          <a:solidFill>
            <a:schemeClr val="accent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5159375" y="3645000"/>
            <a:ext cx="6408738" cy="5762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aseline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Name</a:t>
            </a:r>
            <a:br>
              <a:rPr lang="en-US" noProof="0" dirty="0"/>
            </a:br>
            <a:r>
              <a:rPr lang="en-US" noProof="0" dirty="0"/>
              <a:t>Place, Date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160000" y="2781000"/>
            <a:ext cx="6408113" cy="576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1200"/>
              </a:spcAft>
              <a:buNone/>
              <a:defRPr sz="1400" b="1" i="0" baseline="0">
                <a:solidFill>
                  <a:schemeClr val="accent1"/>
                </a:solidFill>
                <a:latin typeface="+mn-lt"/>
              </a:defRPr>
            </a:lvl1pPr>
            <a:lvl2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Subtitle and other information of this presentation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5160000" y="1532405"/>
            <a:ext cx="6408113" cy="1249282"/>
          </a:xfrm>
          <a:prstGeom prst="rect">
            <a:avLst/>
          </a:prstGeom>
          <a:noFill/>
        </p:spPr>
        <p:txBody>
          <a:bodyPr anchor="b"/>
          <a:lstStyle>
            <a:lvl1pPr algn="l">
              <a:lnSpc>
                <a:spcPct val="100000"/>
              </a:lnSpc>
              <a:defRPr sz="4000" cap="none" baseline="0"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Title of presentation</a:t>
            </a:r>
          </a:p>
        </p:txBody>
      </p:sp>
      <p:grpSp>
        <p:nvGrpSpPr>
          <p:cNvPr id="12" name="Logo Merck"/>
          <p:cNvGrpSpPr>
            <a:grpSpLocks noChangeAspect="1"/>
          </p:cNvGrpSpPr>
          <p:nvPr userDrawn="1"/>
        </p:nvGrpSpPr>
        <p:grpSpPr bwMode="gray">
          <a:xfrm>
            <a:off x="9536024" y="6170950"/>
            <a:ext cx="2248608" cy="354050"/>
            <a:chOff x="396364" y="7173520"/>
            <a:chExt cx="1871956" cy="294745"/>
          </a:xfrm>
          <a:solidFill>
            <a:schemeClr val="bg2"/>
          </a:solidFill>
        </p:grpSpPr>
        <p:sp>
          <p:nvSpPr>
            <p:cNvPr id="14" name="Freeform 6"/>
            <p:cNvSpPr>
              <a:spLocks noEditPoints="1"/>
            </p:cNvSpPr>
            <p:nvPr userDrawn="1"/>
          </p:nvSpPr>
          <p:spPr bwMode="gray">
            <a:xfrm>
              <a:off x="1029112" y="7173520"/>
              <a:ext cx="1239208" cy="294745"/>
            </a:xfrm>
            <a:custGeom>
              <a:avLst/>
              <a:gdLst>
                <a:gd name="T0" fmla="*/ 8002 w 35641"/>
                <a:gd name="T1" fmla="*/ 6527 h 8475"/>
                <a:gd name="T2" fmla="*/ 3677 w 35641"/>
                <a:gd name="T3" fmla="*/ 5962 h 8475"/>
                <a:gd name="T4" fmla="*/ 2195 w 35641"/>
                <a:gd name="T5" fmla="*/ 3534 h 8475"/>
                <a:gd name="T6" fmla="*/ 2766 w 35641"/>
                <a:gd name="T7" fmla="*/ 2364 h 8475"/>
                <a:gd name="T8" fmla="*/ 2911 w 35641"/>
                <a:gd name="T9" fmla="*/ 2288 h 8475"/>
                <a:gd name="T10" fmla="*/ 3650 w 35641"/>
                <a:gd name="T11" fmla="*/ 2146 h 8475"/>
                <a:gd name="T12" fmla="*/ 5948 w 35641"/>
                <a:gd name="T13" fmla="*/ 3451 h 8475"/>
                <a:gd name="T14" fmla="*/ 5802 w 35641"/>
                <a:gd name="T15" fmla="*/ 3480 h 8475"/>
                <a:gd name="T16" fmla="*/ 3450 w 35641"/>
                <a:gd name="T17" fmla="*/ 3481 h 8475"/>
                <a:gd name="T18" fmla="*/ 4944 w 35641"/>
                <a:gd name="T19" fmla="*/ 5272 h 8475"/>
                <a:gd name="T20" fmla="*/ 7290 w 35641"/>
                <a:gd name="T21" fmla="*/ 5272 h 8475"/>
                <a:gd name="T22" fmla="*/ 7961 w 35641"/>
                <a:gd name="T23" fmla="*/ 2790 h 8475"/>
                <a:gd name="T24" fmla="*/ 3629 w 35641"/>
                <a:gd name="T25" fmla="*/ 0 h 8475"/>
                <a:gd name="T26" fmla="*/ 0 w 35641"/>
                <a:gd name="T27" fmla="*/ 3616 h 8475"/>
                <a:gd name="T28" fmla="*/ 2875 w 35641"/>
                <a:gd name="T29" fmla="*/ 7966 h 8475"/>
                <a:gd name="T30" fmla="*/ 8342 w 35641"/>
                <a:gd name="T31" fmla="*/ 8146 h 8475"/>
                <a:gd name="T32" fmla="*/ 18183 w 35641"/>
                <a:gd name="T33" fmla="*/ 7537 h 8475"/>
                <a:gd name="T34" fmla="*/ 15820 w 35641"/>
                <a:gd name="T35" fmla="*/ 5792 h 8475"/>
                <a:gd name="T36" fmla="*/ 17009 w 35641"/>
                <a:gd name="T37" fmla="*/ 2216 h 8475"/>
                <a:gd name="T38" fmla="*/ 12645 w 35641"/>
                <a:gd name="T39" fmla="*/ 0 h 8475"/>
                <a:gd name="T40" fmla="*/ 9100 w 35641"/>
                <a:gd name="T41" fmla="*/ 5836 h 8475"/>
                <a:gd name="T42" fmla="*/ 9100 w 35641"/>
                <a:gd name="T43" fmla="*/ 8082 h 8475"/>
                <a:gd name="T44" fmla="*/ 10232 w 35641"/>
                <a:gd name="T45" fmla="*/ 8273 h 8475"/>
                <a:gd name="T46" fmla="*/ 11344 w 35641"/>
                <a:gd name="T47" fmla="*/ 6101 h 8475"/>
                <a:gd name="T48" fmla="*/ 11379 w 35641"/>
                <a:gd name="T49" fmla="*/ 2676 h 8475"/>
                <a:gd name="T50" fmla="*/ 11436 w 35641"/>
                <a:gd name="T51" fmla="*/ 2533 h 8475"/>
                <a:gd name="T52" fmla="*/ 15015 w 35641"/>
                <a:gd name="T53" fmla="*/ 3676 h 8475"/>
                <a:gd name="T54" fmla="*/ 12983 w 35641"/>
                <a:gd name="T55" fmla="*/ 4188 h 8475"/>
                <a:gd name="T56" fmla="*/ 12245 w 35641"/>
                <a:gd name="T57" fmla="*/ 4238 h 8475"/>
                <a:gd name="T58" fmla="*/ 12244 w 35641"/>
                <a:gd name="T59" fmla="*/ 5128 h 8475"/>
                <a:gd name="T60" fmla="*/ 15206 w 35641"/>
                <a:gd name="T61" fmla="*/ 7967 h 8475"/>
                <a:gd name="T62" fmla="*/ 17991 w 35641"/>
                <a:gd name="T63" fmla="*/ 8345 h 8475"/>
                <a:gd name="T64" fmla="*/ 26540 w 35641"/>
                <a:gd name="T65" fmla="*/ 5085 h 8475"/>
                <a:gd name="T66" fmla="*/ 24192 w 35641"/>
                <a:gd name="T67" fmla="*/ 5460 h 8475"/>
                <a:gd name="T68" fmla="*/ 22103 w 35641"/>
                <a:gd name="T69" fmla="*/ 6071 h 8475"/>
                <a:gd name="T70" fmla="*/ 20467 w 35641"/>
                <a:gd name="T71" fmla="*/ 3537 h 8475"/>
                <a:gd name="T72" fmla="*/ 23058 w 35641"/>
                <a:gd name="T73" fmla="*/ 2625 h 8475"/>
                <a:gd name="T74" fmla="*/ 25083 w 35641"/>
                <a:gd name="T75" fmla="*/ 1646 h 8475"/>
                <a:gd name="T76" fmla="*/ 23512 w 35641"/>
                <a:gd name="T77" fmla="*/ 359 h 8475"/>
                <a:gd name="T78" fmla="*/ 18200 w 35641"/>
                <a:gd name="T79" fmla="*/ 229 h 8475"/>
                <a:gd name="T80" fmla="*/ 19665 w 35641"/>
                <a:gd name="T81" fmla="*/ 7009 h 8475"/>
                <a:gd name="T82" fmla="*/ 24370 w 35641"/>
                <a:gd name="T83" fmla="*/ 8222 h 8475"/>
                <a:gd name="T84" fmla="*/ 35641 w 35641"/>
                <a:gd name="T85" fmla="*/ 8152 h 8475"/>
                <a:gd name="T86" fmla="*/ 34704 w 35641"/>
                <a:gd name="T87" fmla="*/ 5892 h 8475"/>
                <a:gd name="T88" fmla="*/ 33145 w 35641"/>
                <a:gd name="T89" fmla="*/ 3887 h 8475"/>
                <a:gd name="T90" fmla="*/ 35637 w 35641"/>
                <a:gd name="T91" fmla="*/ 784 h 8475"/>
                <a:gd name="T92" fmla="*/ 35639 w 35641"/>
                <a:gd name="T93" fmla="*/ 753 h 8475"/>
                <a:gd name="T94" fmla="*/ 34865 w 35641"/>
                <a:gd name="T95" fmla="*/ 0 h 8475"/>
                <a:gd name="T96" fmla="*/ 31470 w 35641"/>
                <a:gd name="T97" fmla="*/ 2323 h 8475"/>
                <a:gd name="T98" fmla="*/ 29572 w 35641"/>
                <a:gd name="T99" fmla="*/ 1229 h 8475"/>
                <a:gd name="T100" fmla="*/ 27379 w 35641"/>
                <a:gd name="T101" fmla="*/ 53 h 8475"/>
                <a:gd name="T102" fmla="*/ 27489 w 35641"/>
                <a:gd name="T103" fmla="*/ 8342 h 8475"/>
                <a:gd name="T104" fmla="*/ 27910 w 35641"/>
                <a:gd name="T105" fmla="*/ 8345 h 8475"/>
                <a:gd name="T106" fmla="*/ 30620 w 35641"/>
                <a:gd name="T107" fmla="*/ 6875 h 8475"/>
                <a:gd name="T108" fmla="*/ 31733 w 35641"/>
                <a:gd name="T109" fmla="*/ 7123 h 8475"/>
                <a:gd name="T110" fmla="*/ 35451 w 35641"/>
                <a:gd name="T111" fmla="*/ 8345 h 8475"/>
                <a:gd name="T112" fmla="*/ 35641 w 35641"/>
                <a:gd name="T113" fmla="*/ 8152 h 8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5641" h="8475">
                  <a:moveTo>
                    <a:pt x="8342" y="8146"/>
                  </a:moveTo>
                  <a:cubicBezTo>
                    <a:pt x="8342" y="7475"/>
                    <a:pt x="8342" y="7475"/>
                    <a:pt x="8342" y="7475"/>
                  </a:cubicBezTo>
                  <a:cubicBezTo>
                    <a:pt x="8342" y="7072"/>
                    <a:pt x="8228" y="6756"/>
                    <a:pt x="8002" y="6527"/>
                  </a:cubicBezTo>
                  <a:cubicBezTo>
                    <a:pt x="7775" y="6297"/>
                    <a:pt x="7462" y="6183"/>
                    <a:pt x="7062" y="6183"/>
                  </a:cubicBezTo>
                  <a:cubicBezTo>
                    <a:pt x="4641" y="6183"/>
                    <a:pt x="4641" y="6183"/>
                    <a:pt x="4641" y="6183"/>
                  </a:cubicBezTo>
                  <a:cubicBezTo>
                    <a:pt x="4295" y="6183"/>
                    <a:pt x="3982" y="6092"/>
                    <a:pt x="3677" y="5962"/>
                  </a:cubicBezTo>
                  <a:cubicBezTo>
                    <a:pt x="3417" y="5852"/>
                    <a:pt x="3019" y="5505"/>
                    <a:pt x="2900" y="5373"/>
                  </a:cubicBezTo>
                  <a:cubicBezTo>
                    <a:pt x="2679" y="5129"/>
                    <a:pt x="2505" y="4845"/>
                    <a:pt x="2381" y="4523"/>
                  </a:cubicBezTo>
                  <a:cubicBezTo>
                    <a:pt x="2257" y="4202"/>
                    <a:pt x="2195" y="3872"/>
                    <a:pt x="2195" y="3534"/>
                  </a:cubicBezTo>
                  <a:cubicBezTo>
                    <a:pt x="2195" y="3098"/>
                    <a:pt x="2319" y="2760"/>
                    <a:pt x="2568" y="2519"/>
                  </a:cubicBezTo>
                  <a:cubicBezTo>
                    <a:pt x="2606" y="2482"/>
                    <a:pt x="2648" y="2448"/>
                    <a:pt x="2691" y="2417"/>
                  </a:cubicBezTo>
                  <a:cubicBezTo>
                    <a:pt x="2714" y="2399"/>
                    <a:pt x="2739" y="2381"/>
                    <a:pt x="2766" y="2364"/>
                  </a:cubicBezTo>
                  <a:cubicBezTo>
                    <a:pt x="2771" y="2361"/>
                    <a:pt x="2775" y="2359"/>
                    <a:pt x="2780" y="2356"/>
                  </a:cubicBezTo>
                  <a:cubicBezTo>
                    <a:pt x="2804" y="2342"/>
                    <a:pt x="2830" y="2328"/>
                    <a:pt x="2857" y="2314"/>
                  </a:cubicBezTo>
                  <a:cubicBezTo>
                    <a:pt x="2874" y="2305"/>
                    <a:pt x="2892" y="2296"/>
                    <a:pt x="2911" y="2288"/>
                  </a:cubicBezTo>
                  <a:cubicBezTo>
                    <a:pt x="2915" y="2286"/>
                    <a:pt x="2920" y="2284"/>
                    <a:pt x="2924" y="2282"/>
                  </a:cubicBezTo>
                  <a:cubicBezTo>
                    <a:pt x="3004" y="2247"/>
                    <a:pt x="3088" y="2220"/>
                    <a:pt x="3177" y="2200"/>
                  </a:cubicBezTo>
                  <a:cubicBezTo>
                    <a:pt x="3322" y="2166"/>
                    <a:pt x="3481" y="2146"/>
                    <a:pt x="3650" y="2146"/>
                  </a:cubicBezTo>
                  <a:cubicBezTo>
                    <a:pt x="3817" y="2146"/>
                    <a:pt x="3977" y="2166"/>
                    <a:pt x="4121" y="2200"/>
                  </a:cubicBezTo>
                  <a:cubicBezTo>
                    <a:pt x="4393" y="2254"/>
                    <a:pt x="4661" y="2362"/>
                    <a:pt x="4923" y="2528"/>
                  </a:cubicBezTo>
                  <a:cubicBezTo>
                    <a:pt x="5301" y="2767"/>
                    <a:pt x="5679" y="3102"/>
                    <a:pt x="5948" y="3451"/>
                  </a:cubicBezTo>
                  <a:cubicBezTo>
                    <a:pt x="5969" y="3480"/>
                    <a:pt x="5969" y="3480"/>
                    <a:pt x="5969" y="3480"/>
                  </a:cubicBezTo>
                  <a:cubicBezTo>
                    <a:pt x="5874" y="3480"/>
                    <a:pt x="5874" y="3480"/>
                    <a:pt x="5874" y="3480"/>
                  </a:cubicBezTo>
                  <a:cubicBezTo>
                    <a:pt x="5802" y="3480"/>
                    <a:pt x="5802" y="3480"/>
                    <a:pt x="5802" y="3480"/>
                  </a:cubicBezTo>
                  <a:cubicBezTo>
                    <a:pt x="3617" y="3480"/>
                    <a:pt x="3617" y="3480"/>
                    <a:pt x="3617" y="3480"/>
                  </a:cubicBezTo>
                  <a:cubicBezTo>
                    <a:pt x="3611" y="3480"/>
                    <a:pt x="3607" y="3481"/>
                    <a:pt x="3602" y="3481"/>
                  </a:cubicBezTo>
                  <a:cubicBezTo>
                    <a:pt x="3450" y="3481"/>
                    <a:pt x="3450" y="3481"/>
                    <a:pt x="3450" y="3481"/>
                  </a:cubicBezTo>
                  <a:cubicBezTo>
                    <a:pt x="3298" y="3481"/>
                    <a:pt x="3223" y="3546"/>
                    <a:pt x="3223" y="3678"/>
                  </a:cubicBezTo>
                  <a:cubicBezTo>
                    <a:pt x="3223" y="3938"/>
                    <a:pt x="3262" y="4107"/>
                    <a:pt x="3365" y="4319"/>
                  </a:cubicBezTo>
                  <a:cubicBezTo>
                    <a:pt x="3467" y="4531"/>
                    <a:pt x="3953" y="5272"/>
                    <a:pt x="4944" y="5272"/>
                  </a:cubicBezTo>
                  <a:cubicBezTo>
                    <a:pt x="5092" y="5272"/>
                    <a:pt x="5092" y="5272"/>
                    <a:pt x="5092" y="5272"/>
                  </a:cubicBezTo>
                  <a:cubicBezTo>
                    <a:pt x="5099" y="5272"/>
                    <a:pt x="5106" y="5272"/>
                    <a:pt x="5114" y="5272"/>
                  </a:cubicBezTo>
                  <a:cubicBezTo>
                    <a:pt x="7290" y="5272"/>
                    <a:pt x="7290" y="5272"/>
                    <a:pt x="7290" y="5272"/>
                  </a:cubicBezTo>
                  <a:cubicBezTo>
                    <a:pt x="7700" y="5272"/>
                    <a:pt x="7984" y="5164"/>
                    <a:pt x="8140" y="4945"/>
                  </a:cubicBezTo>
                  <a:cubicBezTo>
                    <a:pt x="8297" y="4727"/>
                    <a:pt x="8342" y="4540"/>
                    <a:pt x="8342" y="4245"/>
                  </a:cubicBezTo>
                  <a:cubicBezTo>
                    <a:pt x="8342" y="3766"/>
                    <a:pt x="8215" y="3296"/>
                    <a:pt x="7961" y="2790"/>
                  </a:cubicBezTo>
                  <a:cubicBezTo>
                    <a:pt x="7708" y="2282"/>
                    <a:pt x="7364" y="1822"/>
                    <a:pt x="6933" y="1407"/>
                  </a:cubicBezTo>
                  <a:cubicBezTo>
                    <a:pt x="6501" y="993"/>
                    <a:pt x="5999" y="655"/>
                    <a:pt x="5426" y="394"/>
                  </a:cubicBezTo>
                  <a:cubicBezTo>
                    <a:pt x="4854" y="132"/>
                    <a:pt x="4255" y="0"/>
                    <a:pt x="3629" y="0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65" y="0"/>
                    <a:pt x="0" y="77"/>
                    <a:pt x="0" y="230"/>
                  </a:cubicBezTo>
                  <a:cubicBezTo>
                    <a:pt x="0" y="3616"/>
                    <a:pt x="0" y="3616"/>
                    <a:pt x="0" y="3616"/>
                  </a:cubicBezTo>
                  <a:cubicBezTo>
                    <a:pt x="0" y="4259"/>
                    <a:pt x="124" y="4867"/>
                    <a:pt x="373" y="5439"/>
                  </a:cubicBezTo>
                  <a:cubicBezTo>
                    <a:pt x="621" y="6012"/>
                    <a:pt x="959" y="6513"/>
                    <a:pt x="1385" y="6944"/>
                  </a:cubicBezTo>
                  <a:cubicBezTo>
                    <a:pt x="1812" y="7375"/>
                    <a:pt x="2308" y="7715"/>
                    <a:pt x="2875" y="7966"/>
                  </a:cubicBezTo>
                  <a:cubicBezTo>
                    <a:pt x="3443" y="8217"/>
                    <a:pt x="4050" y="8342"/>
                    <a:pt x="4698" y="8342"/>
                  </a:cubicBezTo>
                  <a:cubicBezTo>
                    <a:pt x="8115" y="8342"/>
                    <a:pt x="8115" y="8342"/>
                    <a:pt x="8115" y="8342"/>
                  </a:cubicBezTo>
                  <a:cubicBezTo>
                    <a:pt x="8266" y="8342"/>
                    <a:pt x="8342" y="8276"/>
                    <a:pt x="8342" y="8146"/>
                  </a:cubicBezTo>
                  <a:moveTo>
                    <a:pt x="18183" y="8116"/>
                  </a:moveTo>
                  <a:cubicBezTo>
                    <a:pt x="18183" y="8095"/>
                    <a:pt x="18183" y="8095"/>
                    <a:pt x="18183" y="8095"/>
                  </a:cubicBezTo>
                  <a:cubicBezTo>
                    <a:pt x="18183" y="7537"/>
                    <a:pt x="18183" y="7537"/>
                    <a:pt x="18183" y="7537"/>
                  </a:cubicBezTo>
                  <a:cubicBezTo>
                    <a:pt x="18183" y="7446"/>
                    <a:pt x="18114" y="7355"/>
                    <a:pt x="18053" y="7331"/>
                  </a:cubicBezTo>
                  <a:cubicBezTo>
                    <a:pt x="18051" y="7330"/>
                    <a:pt x="17612" y="7209"/>
                    <a:pt x="16745" y="6522"/>
                  </a:cubicBezTo>
                  <a:cubicBezTo>
                    <a:pt x="16295" y="6166"/>
                    <a:pt x="15962" y="5905"/>
                    <a:pt x="15820" y="5792"/>
                  </a:cubicBezTo>
                  <a:cubicBezTo>
                    <a:pt x="15980" y="5689"/>
                    <a:pt x="16507" y="5479"/>
                    <a:pt x="16985" y="4932"/>
                  </a:cubicBezTo>
                  <a:cubicBezTo>
                    <a:pt x="17281" y="4592"/>
                    <a:pt x="17442" y="4166"/>
                    <a:pt x="17442" y="3632"/>
                  </a:cubicBezTo>
                  <a:cubicBezTo>
                    <a:pt x="17442" y="3130"/>
                    <a:pt x="17297" y="2658"/>
                    <a:pt x="17009" y="2216"/>
                  </a:cubicBezTo>
                  <a:cubicBezTo>
                    <a:pt x="16720" y="1775"/>
                    <a:pt x="16345" y="1390"/>
                    <a:pt x="15885" y="1063"/>
                  </a:cubicBezTo>
                  <a:cubicBezTo>
                    <a:pt x="15426" y="736"/>
                    <a:pt x="14909" y="478"/>
                    <a:pt x="14338" y="287"/>
                  </a:cubicBezTo>
                  <a:cubicBezTo>
                    <a:pt x="13765" y="96"/>
                    <a:pt x="13201" y="0"/>
                    <a:pt x="12645" y="0"/>
                  </a:cubicBezTo>
                  <a:cubicBezTo>
                    <a:pt x="9292" y="0"/>
                    <a:pt x="9292" y="0"/>
                    <a:pt x="9292" y="0"/>
                  </a:cubicBezTo>
                  <a:cubicBezTo>
                    <a:pt x="9164" y="0"/>
                    <a:pt x="9100" y="77"/>
                    <a:pt x="9100" y="229"/>
                  </a:cubicBezTo>
                  <a:cubicBezTo>
                    <a:pt x="9100" y="5836"/>
                    <a:pt x="9100" y="5836"/>
                    <a:pt x="9100" y="5836"/>
                  </a:cubicBezTo>
                  <a:cubicBezTo>
                    <a:pt x="9100" y="7089"/>
                    <a:pt x="9100" y="7089"/>
                    <a:pt x="9100" y="7089"/>
                  </a:cubicBezTo>
                  <a:cubicBezTo>
                    <a:pt x="9100" y="7522"/>
                    <a:pt x="9100" y="7522"/>
                    <a:pt x="9100" y="7522"/>
                  </a:cubicBezTo>
                  <a:cubicBezTo>
                    <a:pt x="9100" y="8082"/>
                    <a:pt x="9100" y="8082"/>
                    <a:pt x="9100" y="8082"/>
                  </a:cubicBezTo>
                  <a:cubicBezTo>
                    <a:pt x="9100" y="8162"/>
                    <a:pt x="9100" y="8247"/>
                    <a:pt x="9179" y="8290"/>
                  </a:cubicBezTo>
                  <a:cubicBezTo>
                    <a:pt x="9285" y="8345"/>
                    <a:pt x="9529" y="8342"/>
                    <a:pt x="9662" y="8342"/>
                  </a:cubicBezTo>
                  <a:cubicBezTo>
                    <a:pt x="9853" y="8342"/>
                    <a:pt x="10047" y="8331"/>
                    <a:pt x="10232" y="8273"/>
                  </a:cubicBezTo>
                  <a:cubicBezTo>
                    <a:pt x="10520" y="8179"/>
                    <a:pt x="10766" y="7980"/>
                    <a:pt x="10948" y="7737"/>
                  </a:cubicBezTo>
                  <a:cubicBezTo>
                    <a:pt x="11267" y="7317"/>
                    <a:pt x="11346" y="6841"/>
                    <a:pt x="11346" y="6328"/>
                  </a:cubicBezTo>
                  <a:cubicBezTo>
                    <a:pt x="11346" y="6280"/>
                    <a:pt x="11345" y="6190"/>
                    <a:pt x="11344" y="6101"/>
                  </a:cubicBezTo>
                  <a:cubicBezTo>
                    <a:pt x="11344" y="6098"/>
                    <a:pt x="11346" y="6097"/>
                    <a:pt x="11346" y="6095"/>
                  </a:cubicBezTo>
                  <a:cubicBezTo>
                    <a:pt x="11346" y="2909"/>
                    <a:pt x="11346" y="2909"/>
                    <a:pt x="11346" y="2909"/>
                  </a:cubicBezTo>
                  <a:cubicBezTo>
                    <a:pt x="11346" y="2825"/>
                    <a:pt x="11358" y="2748"/>
                    <a:pt x="11379" y="2676"/>
                  </a:cubicBezTo>
                  <a:cubicBezTo>
                    <a:pt x="11380" y="2669"/>
                    <a:pt x="11383" y="2662"/>
                    <a:pt x="11385" y="2655"/>
                  </a:cubicBezTo>
                  <a:cubicBezTo>
                    <a:pt x="11390" y="2637"/>
                    <a:pt x="11397" y="2619"/>
                    <a:pt x="11404" y="2602"/>
                  </a:cubicBezTo>
                  <a:cubicBezTo>
                    <a:pt x="11413" y="2578"/>
                    <a:pt x="11424" y="2556"/>
                    <a:pt x="11436" y="2533"/>
                  </a:cubicBezTo>
                  <a:cubicBezTo>
                    <a:pt x="11436" y="2533"/>
                    <a:pt x="11436" y="2532"/>
                    <a:pt x="11436" y="2532"/>
                  </a:cubicBezTo>
                  <a:cubicBezTo>
                    <a:pt x="11693" y="2061"/>
                    <a:pt x="12570" y="1876"/>
                    <a:pt x="13515" y="2115"/>
                  </a:cubicBezTo>
                  <a:cubicBezTo>
                    <a:pt x="14775" y="2433"/>
                    <a:pt x="15147" y="3302"/>
                    <a:pt x="15015" y="3676"/>
                  </a:cubicBezTo>
                  <a:cubicBezTo>
                    <a:pt x="14871" y="4080"/>
                    <a:pt x="14417" y="4334"/>
                    <a:pt x="13848" y="4334"/>
                  </a:cubicBezTo>
                  <a:cubicBezTo>
                    <a:pt x="13577" y="4334"/>
                    <a:pt x="13299" y="4285"/>
                    <a:pt x="13012" y="4194"/>
                  </a:cubicBezTo>
                  <a:cubicBezTo>
                    <a:pt x="13003" y="4192"/>
                    <a:pt x="12993" y="4190"/>
                    <a:pt x="12983" y="4188"/>
                  </a:cubicBezTo>
                  <a:cubicBezTo>
                    <a:pt x="12820" y="4146"/>
                    <a:pt x="12666" y="4093"/>
                    <a:pt x="12520" y="4032"/>
                  </a:cubicBezTo>
                  <a:cubicBezTo>
                    <a:pt x="12472" y="4018"/>
                    <a:pt x="12427" y="4009"/>
                    <a:pt x="12389" y="4009"/>
                  </a:cubicBezTo>
                  <a:cubicBezTo>
                    <a:pt x="12292" y="4009"/>
                    <a:pt x="12245" y="4085"/>
                    <a:pt x="12245" y="4238"/>
                  </a:cubicBezTo>
                  <a:cubicBezTo>
                    <a:pt x="12245" y="4740"/>
                    <a:pt x="12245" y="4740"/>
                    <a:pt x="12245" y="4740"/>
                  </a:cubicBezTo>
                  <a:cubicBezTo>
                    <a:pt x="12245" y="5128"/>
                    <a:pt x="12245" y="5128"/>
                    <a:pt x="12245" y="5128"/>
                  </a:cubicBezTo>
                  <a:cubicBezTo>
                    <a:pt x="12244" y="5128"/>
                    <a:pt x="12244" y="5128"/>
                    <a:pt x="12244" y="5128"/>
                  </a:cubicBezTo>
                  <a:cubicBezTo>
                    <a:pt x="12244" y="5129"/>
                    <a:pt x="12245" y="5130"/>
                    <a:pt x="12245" y="5131"/>
                  </a:cubicBezTo>
                  <a:cubicBezTo>
                    <a:pt x="12245" y="5439"/>
                    <a:pt x="12367" y="5711"/>
                    <a:pt x="12552" y="5875"/>
                  </a:cubicBezTo>
                  <a:cubicBezTo>
                    <a:pt x="12560" y="5882"/>
                    <a:pt x="15206" y="7967"/>
                    <a:pt x="15206" y="7967"/>
                  </a:cubicBezTo>
                  <a:cubicBezTo>
                    <a:pt x="15308" y="8048"/>
                    <a:pt x="15308" y="8048"/>
                    <a:pt x="15308" y="8048"/>
                  </a:cubicBezTo>
                  <a:cubicBezTo>
                    <a:pt x="15575" y="8244"/>
                    <a:pt x="15864" y="8342"/>
                    <a:pt x="16174" y="8342"/>
                  </a:cubicBezTo>
                  <a:cubicBezTo>
                    <a:pt x="17991" y="8345"/>
                    <a:pt x="17991" y="8345"/>
                    <a:pt x="17991" y="8345"/>
                  </a:cubicBezTo>
                  <a:cubicBezTo>
                    <a:pt x="18120" y="8345"/>
                    <a:pt x="18183" y="8269"/>
                    <a:pt x="18183" y="8116"/>
                  </a:cubicBezTo>
                  <a:moveTo>
                    <a:pt x="26216" y="6446"/>
                  </a:moveTo>
                  <a:cubicBezTo>
                    <a:pt x="26399" y="6028"/>
                    <a:pt x="26507" y="5575"/>
                    <a:pt x="26540" y="5085"/>
                  </a:cubicBezTo>
                  <a:cubicBezTo>
                    <a:pt x="26551" y="4934"/>
                    <a:pt x="26491" y="4857"/>
                    <a:pt x="26362" y="4857"/>
                  </a:cubicBezTo>
                  <a:cubicBezTo>
                    <a:pt x="25098" y="4857"/>
                    <a:pt x="25098" y="4857"/>
                    <a:pt x="25098" y="4857"/>
                  </a:cubicBezTo>
                  <a:cubicBezTo>
                    <a:pt x="24634" y="4857"/>
                    <a:pt x="24332" y="5058"/>
                    <a:pt x="24192" y="5460"/>
                  </a:cubicBezTo>
                  <a:cubicBezTo>
                    <a:pt x="24106" y="5721"/>
                    <a:pt x="23962" y="5930"/>
                    <a:pt x="23763" y="6088"/>
                  </a:cubicBezTo>
                  <a:cubicBezTo>
                    <a:pt x="23562" y="6245"/>
                    <a:pt x="23307" y="6324"/>
                    <a:pt x="22994" y="6324"/>
                  </a:cubicBezTo>
                  <a:cubicBezTo>
                    <a:pt x="22702" y="6324"/>
                    <a:pt x="22405" y="6240"/>
                    <a:pt x="22103" y="6071"/>
                  </a:cubicBezTo>
                  <a:cubicBezTo>
                    <a:pt x="21800" y="5903"/>
                    <a:pt x="21528" y="5686"/>
                    <a:pt x="21285" y="5419"/>
                  </a:cubicBezTo>
                  <a:cubicBezTo>
                    <a:pt x="21042" y="5153"/>
                    <a:pt x="20845" y="4854"/>
                    <a:pt x="20694" y="4523"/>
                  </a:cubicBezTo>
                  <a:cubicBezTo>
                    <a:pt x="20543" y="4191"/>
                    <a:pt x="20467" y="3863"/>
                    <a:pt x="20467" y="3537"/>
                  </a:cubicBezTo>
                  <a:cubicBezTo>
                    <a:pt x="20467" y="3124"/>
                    <a:pt x="20591" y="2790"/>
                    <a:pt x="20839" y="2535"/>
                  </a:cubicBezTo>
                  <a:cubicBezTo>
                    <a:pt x="21088" y="2280"/>
                    <a:pt x="21401" y="2152"/>
                    <a:pt x="21779" y="2152"/>
                  </a:cubicBezTo>
                  <a:cubicBezTo>
                    <a:pt x="22210" y="2152"/>
                    <a:pt x="22637" y="2310"/>
                    <a:pt x="23058" y="2625"/>
                  </a:cubicBezTo>
                  <a:cubicBezTo>
                    <a:pt x="23231" y="2755"/>
                    <a:pt x="23414" y="2820"/>
                    <a:pt x="23609" y="2820"/>
                  </a:cubicBezTo>
                  <a:cubicBezTo>
                    <a:pt x="23803" y="2820"/>
                    <a:pt x="24008" y="2712"/>
                    <a:pt x="24224" y="2494"/>
                  </a:cubicBezTo>
                  <a:cubicBezTo>
                    <a:pt x="25083" y="1646"/>
                    <a:pt x="25083" y="1646"/>
                    <a:pt x="25083" y="1646"/>
                  </a:cubicBezTo>
                  <a:cubicBezTo>
                    <a:pt x="25136" y="1593"/>
                    <a:pt x="25155" y="1544"/>
                    <a:pt x="25139" y="1500"/>
                  </a:cubicBezTo>
                  <a:cubicBezTo>
                    <a:pt x="25123" y="1457"/>
                    <a:pt x="25088" y="1407"/>
                    <a:pt x="25034" y="1353"/>
                  </a:cubicBezTo>
                  <a:cubicBezTo>
                    <a:pt x="24570" y="929"/>
                    <a:pt x="24063" y="598"/>
                    <a:pt x="23512" y="359"/>
                  </a:cubicBezTo>
                  <a:cubicBezTo>
                    <a:pt x="22961" y="121"/>
                    <a:pt x="22383" y="0"/>
                    <a:pt x="21779" y="0"/>
                  </a:cubicBezTo>
                  <a:cubicBezTo>
                    <a:pt x="18394" y="0"/>
                    <a:pt x="18394" y="0"/>
                    <a:pt x="18394" y="0"/>
                  </a:cubicBezTo>
                  <a:cubicBezTo>
                    <a:pt x="18265" y="0"/>
                    <a:pt x="18200" y="77"/>
                    <a:pt x="18200" y="229"/>
                  </a:cubicBezTo>
                  <a:cubicBezTo>
                    <a:pt x="18200" y="3602"/>
                    <a:pt x="18200" y="3602"/>
                    <a:pt x="18200" y="3602"/>
                  </a:cubicBezTo>
                  <a:cubicBezTo>
                    <a:pt x="18200" y="4254"/>
                    <a:pt x="18332" y="4874"/>
                    <a:pt x="18597" y="5460"/>
                  </a:cubicBezTo>
                  <a:cubicBezTo>
                    <a:pt x="18861" y="6047"/>
                    <a:pt x="19217" y="6563"/>
                    <a:pt x="19665" y="7009"/>
                  </a:cubicBezTo>
                  <a:cubicBezTo>
                    <a:pt x="20114" y="7454"/>
                    <a:pt x="20626" y="7810"/>
                    <a:pt x="21204" y="8076"/>
                  </a:cubicBezTo>
                  <a:cubicBezTo>
                    <a:pt x="21781" y="8342"/>
                    <a:pt x="22378" y="8475"/>
                    <a:pt x="22994" y="8475"/>
                  </a:cubicBezTo>
                  <a:cubicBezTo>
                    <a:pt x="23490" y="8475"/>
                    <a:pt x="23949" y="8391"/>
                    <a:pt x="24370" y="8222"/>
                  </a:cubicBezTo>
                  <a:cubicBezTo>
                    <a:pt x="24791" y="8054"/>
                    <a:pt x="25158" y="7821"/>
                    <a:pt x="25471" y="7522"/>
                  </a:cubicBezTo>
                  <a:cubicBezTo>
                    <a:pt x="25784" y="7223"/>
                    <a:pt x="26033" y="6865"/>
                    <a:pt x="26216" y="6446"/>
                  </a:cubicBezTo>
                  <a:moveTo>
                    <a:pt x="35641" y="8152"/>
                  </a:moveTo>
                  <a:cubicBezTo>
                    <a:pt x="35641" y="7292"/>
                    <a:pt x="35641" y="7292"/>
                    <a:pt x="35641" y="7292"/>
                  </a:cubicBezTo>
                  <a:cubicBezTo>
                    <a:pt x="35641" y="7292"/>
                    <a:pt x="35641" y="7292"/>
                    <a:pt x="35641" y="7292"/>
                  </a:cubicBezTo>
                  <a:cubicBezTo>
                    <a:pt x="35640" y="6697"/>
                    <a:pt x="35288" y="6134"/>
                    <a:pt x="34704" y="5892"/>
                  </a:cubicBezTo>
                  <a:cubicBezTo>
                    <a:pt x="34198" y="5682"/>
                    <a:pt x="34198" y="5682"/>
                    <a:pt x="34198" y="5682"/>
                  </a:cubicBezTo>
                  <a:cubicBezTo>
                    <a:pt x="33773" y="5525"/>
                    <a:pt x="33307" y="5214"/>
                    <a:pt x="33069" y="4988"/>
                  </a:cubicBezTo>
                  <a:cubicBezTo>
                    <a:pt x="33069" y="4988"/>
                    <a:pt x="32601" y="4430"/>
                    <a:pt x="33145" y="3887"/>
                  </a:cubicBezTo>
                  <a:cubicBezTo>
                    <a:pt x="34209" y="2817"/>
                    <a:pt x="34209" y="2817"/>
                    <a:pt x="34209" y="2817"/>
                  </a:cubicBezTo>
                  <a:cubicBezTo>
                    <a:pt x="35220" y="1805"/>
                    <a:pt x="35220" y="1805"/>
                    <a:pt x="35220" y="1805"/>
                  </a:cubicBezTo>
                  <a:cubicBezTo>
                    <a:pt x="35493" y="1519"/>
                    <a:pt x="35631" y="1153"/>
                    <a:pt x="35637" y="784"/>
                  </a:cubicBezTo>
                  <a:cubicBezTo>
                    <a:pt x="35638" y="759"/>
                    <a:pt x="35638" y="759"/>
                    <a:pt x="35638" y="759"/>
                  </a:cubicBezTo>
                  <a:cubicBezTo>
                    <a:pt x="35639" y="759"/>
                    <a:pt x="35639" y="759"/>
                    <a:pt x="35639" y="759"/>
                  </a:cubicBezTo>
                  <a:cubicBezTo>
                    <a:pt x="35639" y="757"/>
                    <a:pt x="35639" y="755"/>
                    <a:pt x="35639" y="753"/>
                  </a:cubicBezTo>
                  <a:cubicBezTo>
                    <a:pt x="35633" y="524"/>
                    <a:pt x="35566" y="342"/>
                    <a:pt x="35435" y="209"/>
                  </a:cubicBezTo>
                  <a:cubicBezTo>
                    <a:pt x="35302" y="75"/>
                    <a:pt x="35120" y="7"/>
                    <a:pt x="34889" y="2"/>
                  </a:cubicBezTo>
                  <a:cubicBezTo>
                    <a:pt x="34881" y="2"/>
                    <a:pt x="34873" y="0"/>
                    <a:pt x="34865" y="0"/>
                  </a:cubicBezTo>
                  <a:cubicBezTo>
                    <a:pt x="34562" y="0"/>
                    <a:pt x="34562" y="0"/>
                    <a:pt x="34562" y="0"/>
                  </a:cubicBezTo>
                  <a:cubicBezTo>
                    <a:pt x="34016" y="13"/>
                    <a:pt x="33541" y="250"/>
                    <a:pt x="33196" y="592"/>
                  </a:cubicBezTo>
                  <a:cubicBezTo>
                    <a:pt x="33182" y="606"/>
                    <a:pt x="31828" y="1964"/>
                    <a:pt x="31470" y="2323"/>
                  </a:cubicBezTo>
                  <a:cubicBezTo>
                    <a:pt x="31488" y="2321"/>
                    <a:pt x="31488" y="2321"/>
                    <a:pt x="31488" y="2321"/>
                  </a:cubicBezTo>
                  <a:cubicBezTo>
                    <a:pt x="29574" y="4234"/>
                    <a:pt x="29574" y="4234"/>
                    <a:pt x="29574" y="4234"/>
                  </a:cubicBezTo>
                  <a:cubicBezTo>
                    <a:pt x="29574" y="4234"/>
                    <a:pt x="29572" y="1232"/>
                    <a:pt x="29572" y="1229"/>
                  </a:cubicBezTo>
                  <a:cubicBezTo>
                    <a:pt x="29572" y="550"/>
                    <a:pt x="29022" y="0"/>
                    <a:pt x="28344" y="0"/>
                  </a:cubicBezTo>
                  <a:cubicBezTo>
                    <a:pt x="28344" y="0"/>
                    <a:pt x="27833" y="1"/>
                    <a:pt x="27813" y="1"/>
                  </a:cubicBezTo>
                  <a:cubicBezTo>
                    <a:pt x="27675" y="1"/>
                    <a:pt x="27474" y="4"/>
                    <a:pt x="27379" y="53"/>
                  </a:cubicBezTo>
                  <a:cubicBezTo>
                    <a:pt x="27299" y="96"/>
                    <a:pt x="27300" y="181"/>
                    <a:pt x="27300" y="261"/>
                  </a:cubicBezTo>
                  <a:cubicBezTo>
                    <a:pt x="27300" y="8152"/>
                    <a:pt x="27300" y="8152"/>
                    <a:pt x="27300" y="8152"/>
                  </a:cubicBezTo>
                  <a:cubicBezTo>
                    <a:pt x="27300" y="8257"/>
                    <a:pt x="27384" y="8342"/>
                    <a:pt x="27489" y="8342"/>
                  </a:cubicBezTo>
                  <a:cubicBezTo>
                    <a:pt x="27491" y="8341"/>
                    <a:pt x="27491" y="8341"/>
                    <a:pt x="27491" y="8341"/>
                  </a:cubicBezTo>
                  <a:cubicBezTo>
                    <a:pt x="27489" y="8345"/>
                    <a:pt x="27489" y="8345"/>
                    <a:pt x="27489" y="8345"/>
                  </a:cubicBezTo>
                  <a:cubicBezTo>
                    <a:pt x="27910" y="8345"/>
                    <a:pt x="27910" y="8345"/>
                    <a:pt x="27910" y="8345"/>
                  </a:cubicBezTo>
                  <a:cubicBezTo>
                    <a:pt x="28456" y="8332"/>
                    <a:pt x="28931" y="8095"/>
                    <a:pt x="29275" y="7752"/>
                  </a:cubicBezTo>
                  <a:cubicBezTo>
                    <a:pt x="29281" y="7747"/>
                    <a:pt x="29518" y="7510"/>
                    <a:pt x="29817" y="7209"/>
                  </a:cubicBezTo>
                  <a:cubicBezTo>
                    <a:pt x="30023" y="7004"/>
                    <a:pt x="30306" y="6876"/>
                    <a:pt x="30620" y="6875"/>
                  </a:cubicBezTo>
                  <a:cubicBezTo>
                    <a:pt x="30621" y="6875"/>
                    <a:pt x="30621" y="6875"/>
                    <a:pt x="30621" y="6875"/>
                  </a:cubicBezTo>
                  <a:cubicBezTo>
                    <a:pt x="30621" y="6875"/>
                    <a:pt x="30621" y="6875"/>
                    <a:pt x="30621" y="6875"/>
                  </a:cubicBezTo>
                  <a:cubicBezTo>
                    <a:pt x="31018" y="6876"/>
                    <a:pt x="31395" y="6966"/>
                    <a:pt x="31733" y="7123"/>
                  </a:cubicBezTo>
                  <a:cubicBezTo>
                    <a:pt x="34067" y="8091"/>
                    <a:pt x="34067" y="8091"/>
                    <a:pt x="34067" y="8091"/>
                  </a:cubicBezTo>
                  <a:cubicBezTo>
                    <a:pt x="34067" y="8091"/>
                    <a:pt x="34633" y="8345"/>
                    <a:pt x="35108" y="8345"/>
                  </a:cubicBezTo>
                  <a:cubicBezTo>
                    <a:pt x="35451" y="8345"/>
                    <a:pt x="35451" y="8345"/>
                    <a:pt x="35451" y="8345"/>
                  </a:cubicBezTo>
                  <a:cubicBezTo>
                    <a:pt x="35450" y="8341"/>
                    <a:pt x="35450" y="8341"/>
                    <a:pt x="35450" y="8341"/>
                  </a:cubicBezTo>
                  <a:cubicBezTo>
                    <a:pt x="35451" y="8342"/>
                    <a:pt x="35451" y="8342"/>
                    <a:pt x="35451" y="8342"/>
                  </a:cubicBezTo>
                  <a:cubicBezTo>
                    <a:pt x="35556" y="8342"/>
                    <a:pt x="35641" y="8257"/>
                    <a:pt x="35641" y="815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13" name="Freeform 5"/>
            <p:cNvSpPr>
              <a:spLocks/>
            </p:cNvSpPr>
            <p:nvPr userDrawn="1"/>
          </p:nvSpPr>
          <p:spPr bwMode="gray">
            <a:xfrm>
              <a:off x="396364" y="7173594"/>
              <a:ext cx="606328" cy="290506"/>
            </a:xfrm>
            <a:custGeom>
              <a:avLst/>
              <a:gdLst>
                <a:gd name="T0" fmla="*/ 17439 w 17439"/>
                <a:gd name="T1" fmla="*/ 1228 h 8353"/>
                <a:gd name="T2" fmla="*/ 16211 w 17439"/>
                <a:gd name="T3" fmla="*/ 0 h 8353"/>
                <a:gd name="T4" fmla="*/ 14912 w 17439"/>
                <a:gd name="T5" fmla="*/ 0 h 8353"/>
                <a:gd name="T6" fmla="*/ 14911 w 17439"/>
                <a:gd name="T7" fmla="*/ 0 h 8353"/>
                <a:gd name="T8" fmla="*/ 14911 w 17439"/>
                <a:gd name="T9" fmla="*/ 0 h 8353"/>
                <a:gd name="T10" fmla="*/ 14910 w 17439"/>
                <a:gd name="T11" fmla="*/ 0 h 8353"/>
                <a:gd name="T12" fmla="*/ 14742 w 17439"/>
                <a:gd name="T13" fmla="*/ 67 h 8353"/>
                <a:gd name="T14" fmla="*/ 14742 w 17439"/>
                <a:gd name="T15" fmla="*/ 65 h 8353"/>
                <a:gd name="T16" fmla="*/ 12136 w 17439"/>
                <a:gd name="T17" fmla="*/ 2515 h 8353"/>
                <a:gd name="T18" fmla="*/ 12135 w 17439"/>
                <a:gd name="T19" fmla="*/ 2515 h 8353"/>
                <a:gd name="T20" fmla="*/ 8719 w 17439"/>
                <a:gd name="T21" fmla="*/ 3825 h 8353"/>
                <a:gd name="T22" fmla="*/ 5193 w 17439"/>
                <a:gd name="T23" fmla="*/ 2409 h 8353"/>
                <a:gd name="T24" fmla="*/ 3259 w 17439"/>
                <a:gd name="T25" fmla="*/ 592 h 8353"/>
                <a:gd name="T26" fmla="*/ 1802 w 17439"/>
                <a:gd name="T27" fmla="*/ 0 h 8353"/>
                <a:gd name="T28" fmla="*/ 246 w 17439"/>
                <a:gd name="T29" fmla="*/ 0 h 8353"/>
                <a:gd name="T30" fmla="*/ 0 w 17439"/>
                <a:gd name="T31" fmla="*/ 245 h 8353"/>
                <a:gd name="T32" fmla="*/ 0 w 17439"/>
                <a:gd name="T33" fmla="*/ 7122 h 8353"/>
                <a:gd name="T34" fmla="*/ 1228 w 17439"/>
                <a:gd name="T35" fmla="*/ 8350 h 8353"/>
                <a:gd name="T36" fmla="*/ 1703 w 17439"/>
                <a:gd name="T37" fmla="*/ 8349 h 8353"/>
                <a:gd name="T38" fmla="*/ 2192 w 17439"/>
                <a:gd name="T39" fmla="*/ 8298 h 8353"/>
                <a:gd name="T40" fmla="*/ 2272 w 17439"/>
                <a:gd name="T41" fmla="*/ 8090 h 8353"/>
                <a:gd name="T42" fmla="*/ 2272 w 17439"/>
                <a:gd name="T43" fmla="*/ 5656 h 8353"/>
                <a:gd name="T44" fmla="*/ 3423 w 17439"/>
                <a:gd name="T45" fmla="*/ 4490 h 8353"/>
                <a:gd name="T46" fmla="*/ 6193 w 17439"/>
                <a:gd name="T47" fmla="*/ 6163 h 8353"/>
                <a:gd name="T48" fmla="*/ 8719 w 17439"/>
                <a:gd name="T49" fmla="*/ 7775 h 8353"/>
                <a:gd name="T50" fmla="*/ 11245 w 17439"/>
                <a:gd name="T51" fmla="*/ 6163 h 8353"/>
                <a:gd name="T52" fmla="*/ 14015 w 17439"/>
                <a:gd name="T53" fmla="*/ 4490 h 8353"/>
                <a:gd name="T54" fmla="*/ 15167 w 17439"/>
                <a:gd name="T55" fmla="*/ 5646 h 8353"/>
                <a:gd name="T56" fmla="*/ 15167 w 17439"/>
                <a:gd name="T57" fmla="*/ 5647 h 8353"/>
                <a:gd name="T58" fmla="*/ 15167 w 17439"/>
                <a:gd name="T59" fmla="*/ 7122 h 8353"/>
                <a:gd name="T60" fmla="*/ 16395 w 17439"/>
                <a:gd name="T61" fmla="*/ 8350 h 8353"/>
                <a:gd name="T62" fmla="*/ 16925 w 17439"/>
                <a:gd name="T63" fmla="*/ 8349 h 8353"/>
                <a:gd name="T64" fmla="*/ 17359 w 17439"/>
                <a:gd name="T65" fmla="*/ 8298 h 8353"/>
                <a:gd name="T66" fmla="*/ 17439 w 17439"/>
                <a:gd name="T67" fmla="*/ 8090 h 8353"/>
                <a:gd name="T68" fmla="*/ 17439 w 17439"/>
                <a:gd name="T69" fmla="*/ 1228 h 8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439" h="8353">
                  <a:moveTo>
                    <a:pt x="17439" y="1228"/>
                  </a:moveTo>
                  <a:cubicBezTo>
                    <a:pt x="17439" y="549"/>
                    <a:pt x="16889" y="0"/>
                    <a:pt x="16211" y="0"/>
                  </a:cubicBezTo>
                  <a:cubicBezTo>
                    <a:pt x="14912" y="0"/>
                    <a:pt x="14912" y="0"/>
                    <a:pt x="14912" y="0"/>
                  </a:cubicBezTo>
                  <a:cubicBezTo>
                    <a:pt x="14911" y="0"/>
                    <a:pt x="14911" y="0"/>
                    <a:pt x="14911" y="0"/>
                  </a:cubicBezTo>
                  <a:cubicBezTo>
                    <a:pt x="14911" y="0"/>
                    <a:pt x="14911" y="0"/>
                    <a:pt x="14911" y="0"/>
                  </a:cubicBezTo>
                  <a:cubicBezTo>
                    <a:pt x="14910" y="0"/>
                    <a:pt x="14910" y="0"/>
                    <a:pt x="14910" y="0"/>
                  </a:cubicBezTo>
                  <a:cubicBezTo>
                    <a:pt x="14845" y="0"/>
                    <a:pt x="14786" y="25"/>
                    <a:pt x="14742" y="67"/>
                  </a:cubicBezTo>
                  <a:cubicBezTo>
                    <a:pt x="14742" y="65"/>
                    <a:pt x="14742" y="65"/>
                    <a:pt x="14742" y="65"/>
                  </a:cubicBezTo>
                  <a:cubicBezTo>
                    <a:pt x="12136" y="2515"/>
                    <a:pt x="12136" y="2515"/>
                    <a:pt x="12136" y="2515"/>
                  </a:cubicBezTo>
                  <a:cubicBezTo>
                    <a:pt x="12135" y="2515"/>
                    <a:pt x="12135" y="2515"/>
                    <a:pt x="12135" y="2515"/>
                  </a:cubicBezTo>
                  <a:cubicBezTo>
                    <a:pt x="11243" y="3354"/>
                    <a:pt x="10041" y="3825"/>
                    <a:pt x="8719" y="3825"/>
                  </a:cubicBezTo>
                  <a:cubicBezTo>
                    <a:pt x="7342" y="3825"/>
                    <a:pt x="6096" y="3310"/>
                    <a:pt x="5193" y="2409"/>
                  </a:cubicBezTo>
                  <a:cubicBezTo>
                    <a:pt x="5193" y="2409"/>
                    <a:pt x="3276" y="608"/>
                    <a:pt x="3259" y="592"/>
                  </a:cubicBezTo>
                  <a:cubicBezTo>
                    <a:pt x="2891" y="249"/>
                    <a:pt x="2385" y="12"/>
                    <a:pt x="1802" y="0"/>
                  </a:cubicBezTo>
                  <a:cubicBezTo>
                    <a:pt x="246" y="0"/>
                    <a:pt x="246" y="0"/>
                    <a:pt x="246" y="0"/>
                  </a:cubicBezTo>
                  <a:cubicBezTo>
                    <a:pt x="110" y="0"/>
                    <a:pt x="0" y="110"/>
                    <a:pt x="0" y="245"/>
                  </a:cubicBezTo>
                  <a:cubicBezTo>
                    <a:pt x="0" y="7122"/>
                    <a:pt x="0" y="7122"/>
                    <a:pt x="0" y="7122"/>
                  </a:cubicBezTo>
                  <a:cubicBezTo>
                    <a:pt x="0" y="7801"/>
                    <a:pt x="550" y="8350"/>
                    <a:pt x="1228" y="8350"/>
                  </a:cubicBezTo>
                  <a:cubicBezTo>
                    <a:pt x="1703" y="8349"/>
                    <a:pt x="1703" y="8349"/>
                    <a:pt x="1703" y="8349"/>
                  </a:cubicBezTo>
                  <a:cubicBezTo>
                    <a:pt x="1837" y="8349"/>
                    <a:pt x="2085" y="8353"/>
                    <a:pt x="2192" y="8298"/>
                  </a:cubicBezTo>
                  <a:cubicBezTo>
                    <a:pt x="2272" y="8255"/>
                    <a:pt x="2272" y="8169"/>
                    <a:pt x="2272" y="8090"/>
                  </a:cubicBezTo>
                  <a:cubicBezTo>
                    <a:pt x="2272" y="5656"/>
                    <a:pt x="2272" y="5656"/>
                    <a:pt x="2272" y="5656"/>
                  </a:cubicBezTo>
                  <a:cubicBezTo>
                    <a:pt x="2272" y="5017"/>
                    <a:pt x="2794" y="4490"/>
                    <a:pt x="3423" y="4490"/>
                  </a:cubicBezTo>
                  <a:cubicBezTo>
                    <a:pt x="4594" y="4490"/>
                    <a:pt x="5434" y="5493"/>
                    <a:pt x="6193" y="6163"/>
                  </a:cubicBezTo>
                  <a:cubicBezTo>
                    <a:pt x="7123" y="6984"/>
                    <a:pt x="7839" y="7775"/>
                    <a:pt x="8719" y="7775"/>
                  </a:cubicBezTo>
                  <a:cubicBezTo>
                    <a:pt x="9600" y="7775"/>
                    <a:pt x="10316" y="6984"/>
                    <a:pt x="11245" y="6163"/>
                  </a:cubicBezTo>
                  <a:cubicBezTo>
                    <a:pt x="12004" y="5493"/>
                    <a:pt x="12844" y="4490"/>
                    <a:pt x="14015" y="4490"/>
                  </a:cubicBezTo>
                  <a:cubicBezTo>
                    <a:pt x="14641" y="4490"/>
                    <a:pt x="15161" y="5011"/>
                    <a:pt x="15167" y="5646"/>
                  </a:cubicBezTo>
                  <a:cubicBezTo>
                    <a:pt x="15167" y="5647"/>
                    <a:pt x="15167" y="5647"/>
                    <a:pt x="15167" y="5647"/>
                  </a:cubicBezTo>
                  <a:cubicBezTo>
                    <a:pt x="15167" y="6046"/>
                    <a:pt x="15167" y="7113"/>
                    <a:pt x="15167" y="7122"/>
                  </a:cubicBezTo>
                  <a:cubicBezTo>
                    <a:pt x="15167" y="7801"/>
                    <a:pt x="15716" y="8350"/>
                    <a:pt x="16395" y="8350"/>
                  </a:cubicBezTo>
                  <a:cubicBezTo>
                    <a:pt x="16395" y="8350"/>
                    <a:pt x="16905" y="8349"/>
                    <a:pt x="16925" y="8349"/>
                  </a:cubicBezTo>
                  <a:cubicBezTo>
                    <a:pt x="17064" y="8349"/>
                    <a:pt x="17265" y="8346"/>
                    <a:pt x="17359" y="8298"/>
                  </a:cubicBezTo>
                  <a:cubicBezTo>
                    <a:pt x="17439" y="8255"/>
                    <a:pt x="17439" y="8169"/>
                    <a:pt x="17439" y="8090"/>
                  </a:cubicBezTo>
                  <a:cubicBezTo>
                    <a:pt x="17439" y="7434"/>
                    <a:pt x="17439" y="1285"/>
                    <a:pt x="17439" y="122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</p:grp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gray">
          <a:xfrm>
            <a:off x="468665" y="5341463"/>
            <a:ext cx="2520000" cy="125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915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 userDrawn="1"/>
        </p:nvSpPr>
        <p:spPr bwMode="gray">
          <a:xfrm>
            <a:off x="1" y="6331916"/>
            <a:ext cx="1246337" cy="526085"/>
          </a:xfrm>
          <a:custGeom>
            <a:avLst/>
            <a:gdLst>
              <a:gd name="connsiteX0" fmla="*/ 464152 w 1246337"/>
              <a:gd name="connsiteY0" fmla="*/ 50 h 526085"/>
              <a:gd name="connsiteX1" fmla="*/ 1175880 w 1246337"/>
              <a:gd name="connsiteY1" fmla="*/ 429161 h 526085"/>
              <a:gd name="connsiteX2" fmla="*/ 1246337 w 1246337"/>
              <a:gd name="connsiteY2" fmla="*/ 526085 h 526085"/>
              <a:gd name="connsiteX3" fmla="*/ 1009931 w 1246337"/>
              <a:gd name="connsiteY3" fmla="*/ 526085 h 526085"/>
              <a:gd name="connsiteX4" fmla="*/ 803034 w 1246337"/>
              <a:gd name="connsiteY4" fmla="*/ 526085 h 526085"/>
              <a:gd name="connsiteX5" fmla="*/ 623680 w 1246337"/>
              <a:gd name="connsiteY5" fmla="*/ 526085 h 526085"/>
              <a:gd name="connsiteX6" fmla="*/ 469901 w 1246337"/>
              <a:gd name="connsiteY6" fmla="*/ 526085 h 526085"/>
              <a:gd name="connsiteX7" fmla="*/ 339730 w 1246337"/>
              <a:gd name="connsiteY7" fmla="*/ 526085 h 526085"/>
              <a:gd name="connsiteX8" fmla="*/ 231199 w 1246337"/>
              <a:gd name="connsiteY8" fmla="*/ 526085 h 526085"/>
              <a:gd name="connsiteX9" fmla="*/ 142342 w 1246337"/>
              <a:gd name="connsiteY9" fmla="*/ 526085 h 526085"/>
              <a:gd name="connsiteX10" fmla="*/ 71190 w 1246337"/>
              <a:gd name="connsiteY10" fmla="*/ 526085 h 526085"/>
              <a:gd name="connsiteX11" fmla="*/ 0 w 1246337"/>
              <a:gd name="connsiteY11" fmla="*/ 526085 h 526085"/>
              <a:gd name="connsiteX12" fmla="*/ 0 w 1246337"/>
              <a:gd name="connsiteY12" fmla="*/ 54115 h 526085"/>
              <a:gd name="connsiteX13" fmla="*/ 91701 w 1246337"/>
              <a:gd name="connsiteY13" fmla="*/ 39202 h 526085"/>
              <a:gd name="connsiteX14" fmla="*/ 464152 w 1246337"/>
              <a:gd name="connsiteY14" fmla="*/ 50 h 52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46337" h="526085">
                <a:moveTo>
                  <a:pt x="464152" y="50"/>
                </a:moveTo>
                <a:cubicBezTo>
                  <a:pt x="746849" y="-2552"/>
                  <a:pt x="923534" y="96974"/>
                  <a:pt x="1175880" y="429161"/>
                </a:cubicBezTo>
                <a:cubicBezTo>
                  <a:pt x="1246337" y="526085"/>
                  <a:pt x="1246337" y="526085"/>
                  <a:pt x="1246337" y="526085"/>
                </a:cubicBezTo>
                <a:lnTo>
                  <a:pt x="1009931" y="526085"/>
                </a:lnTo>
                <a:lnTo>
                  <a:pt x="803034" y="526085"/>
                </a:lnTo>
                <a:lnTo>
                  <a:pt x="623680" y="526085"/>
                </a:lnTo>
                <a:lnTo>
                  <a:pt x="469901" y="526085"/>
                </a:lnTo>
                <a:lnTo>
                  <a:pt x="339730" y="526085"/>
                </a:lnTo>
                <a:lnTo>
                  <a:pt x="231199" y="526085"/>
                </a:lnTo>
                <a:lnTo>
                  <a:pt x="142342" y="526085"/>
                </a:lnTo>
                <a:lnTo>
                  <a:pt x="71190" y="526085"/>
                </a:lnTo>
                <a:lnTo>
                  <a:pt x="0" y="526085"/>
                </a:lnTo>
                <a:lnTo>
                  <a:pt x="0" y="54115"/>
                </a:lnTo>
                <a:lnTo>
                  <a:pt x="91701" y="39202"/>
                </a:lnTo>
                <a:cubicBezTo>
                  <a:pt x="237131" y="16394"/>
                  <a:pt x="358141" y="1026"/>
                  <a:pt x="464152" y="50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9" name="Freeform 8"/>
          <p:cNvSpPr/>
          <p:nvPr userDrawn="1"/>
        </p:nvSpPr>
        <p:spPr bwMode="gray">
          <a:xfrm>
            <a:off x="1" y="4811181"/>
            <a:ext cx="503411" cy="1443357"/>
          </a:xfrm>
          <a:custGeom>
            <a:avLst/>
            <a:gdLst>
              <a:gd name="connsiteX0" fmla="*/ 0 w 503411"/>
              <a:gd name="connsiteY0" fmla="*/ 0 h 1443357"/>
              <a:gd name="connsiteX1" fmla="*/ 37739 w 503411"/>
              <a:gd name="connsiteY1" fmla="*/ 54036 h 1443357"/>
              <a:gd name="connsiteX2" fmla="*/ 133728 w 503411"/>
              <a:gd name="connsiteY2" fmla="*/ 254288 h 1443357"/>
              <a:gd name="connsiteX3" fmla="*/ 486843 w 503411"/>
              <a:gd name="connsiteY3" fmla="*/ 1182044 h 1443357"/>
              <a:gd name="connsiteX4" fmla="*/ 365663 w 503411"/>
              <a:gd name="connsiteY4" fmla="*/ 1376609 h 1443357"/>
              <a:gd name="connsiteX5" fmla="*/ 66287 w 503411"/>
              <a:gd name="connsiteY5" fmla="*/ 1433189 h 1443357"/>
              <a:gd name="connsiteX6" fmla="*/ 0 w 503411"/>
              <a:gd name="connsiteY6" fmla="*/ 1443357 h 1443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3411" h="1443357">
                <a:moveTo>
                  <a:pt x="0" y="0"/>
                </a:moveTo>
                <a:lnTo>
                  <a:pt x="37739" y="54036"/>
                </a:lnTo>
                <a:cubicBezTo>
                  <a:pt x="71346" y="113239"/>
                  <a:pt x="102672" y="179647"/>
                  <a:pt x="133728" y="254288"/>
                </a:cubicBezTo>
                <a:cubicBezTo>
                  <a:pt x="212342" y="443869"/>
                  <a:pt x="467298" y="1071979"/>
                  <a:pt x="486843" y="1182044"/>
                </a:cubicBezTo>
                <a:cubicBezTo>
                  <a:pt x="508126" y="1288643"/>
                  <a:pt x="538312" y="1333493"/>
                  <a:pt x="365663" y="1376609"/>
                </a:cubicBezTo>
                <a:cubicBezTo>
                  <a:pt x="302793" y="1393184"/>
                  <a:pt x="193747" y="1412927"/>
                  <a:pt x="66287" y="1433189"/>
                </a:cubicBezTo>
                <a:lnTo>
                  <a:pt x="0" y="1443357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/>
          <a:p>
            <a:r>
              <a:rPr lang="en-US" noProof="0" dirty="0"/>
              <a:t>Team Performance Workshop | December 2015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 bwMode="gray">
          <a:xfrm>
            <a:off x="623888" y="1484313"/>
            <a:ext cx="10944227" cy="4608511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  <a:lvl5pPr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You can use this field to enter text, a table, a diagram 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23888" y="406224"/>
            <a:ext cx="10944225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baseline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23846015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 with Elements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 userDrawn="1"/>
        </p:nvSpPr>
        <p:spPr bwMode="gray">
          <a:xfrm>
            <a:off x="1" y="6331916"/>
            <a:ext cx="1246337" cy="526085"/>
          </a:xfrm>
          <a:custGeom>
            <a:avLst/>
            <a:gdLst>
              <a:gd name="connsiteX0" fmla="*/ 464152 w 1246337"/>
              <a:gd name="connsiteY0" fmla="*/ 50 h 526085"/>
              <a:gd name="connsiteX1" fmla="*/ 1175880 w 1246337"/>
              <a:gd name="connsiteY1" fmla="*/ 429161 h 526085"/>
              <a:gd name="connsiteX2" fmla="*/ 1246337 w 1246337"/>
              <a:gd name="connsiteY2" fmla="*/ 526085 h 526085"/>
              <a:gd name="connsiteX3" fmla="*/ 1009931 w 1246337"/>
              <a:gd name="connsiteY3" fmla="*/ 526085 h 526085"/>
              <a:gd name="connsiteX4" fmla="*/ 803034 w 1246337"/>
              <a:gd name="connsiteY4" fmla="*/ 526085 h 526085"/>
              <a:gd name="connsiteX5" fmla="*/ 623680 w 1246337"/>
              <a:gd name="connsiteY5" fmla="*/ 526085 h 526085"/>
              <a:gd name="connsiteX6" fmla="*/ 469901 w 1246337"/>
              <a:gd name="connsiteY6" fmla="*/ 526085 h 526085"/>
              <a:gd name="connsiteX7" fmla="*/ 339730 w 1246337"/>
              <a:gd name="connsiteY7" fmla="*/ 526085 h 526085"/>
              <a:gd name="connsiteX8" fmla="*/ 231199 w 1246337"/>
              <a:gd name="connsiteY8" fmla="*/ 526085 h 526085"/>
              <a:gd name="connsiteX9" fmla="*/ 142342 w 1246337"/>
              <a:gd name="connsiteY9" fmla="*/ 526085 h 526085"/>
              <a:gd name="connsiteX10" fmla="*/ 71190 w 1246337"/>
              <a:gd name="connsiteY10" fmla="*/ 526085 h 526085"/>
              <a:gd name="connsiteX11" fmla="*/ 0 w 1246337"/>
              <a:gd name="connsiteY11" fmla="*/ 526085 h 526085"/>
              <a:gd name="connsiteX12" fmla="*/ 0 w 1246337"/>
              <a:gd name="connsiteY12" fmla="*/ 54115 h 526085"/>
              <a:gd name="connsiteX13" fmla="*/ 91701 w 1246337"/>
              <a:gd name="connsiteY13" fmla="*/ 39202 h 526085"/>
              <a:gd name="connsiteX14" fmla="*/ 464152 w 1246337"/>
              <a:gd name="connsiteY14" fmla="*/ 50 h 52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46337" h="526085">
                <a:moveTo>
                  <a:pt x="464152" y="50"/>
                </a:moveTo>
                <a:cubicBezTo>
                  <a:pt x="746849" y="-2552"/>
                  <a:pt x="923534" y="96974"/>
                  <a:pt x="1175880" y="429161"/>
                </a:cubicBezTo>
                <a:cubicBezTo>
                  <a:pt x="1246337" y="526085"/>
                  <a:pt x="1246337" y="526085"/>
                  <a:pt x="1246337" y="526085"/>
                </a:cubicBezTo>
                <a:lnTo>
                  <a:pt x="1009931" y="526085"/>
                </a:lnTo>
                <a:lnTo>
                  <a:pt x="803034" y="526085"/>
                </a:lnTo>
                <a:lnTo>
                  <a:pt x="623680" y="526085"/>
                </a:lnTo>
                <a:lnTo>
                  <a:pt x="469901" y="526085"/>
                </a:lnTo>
                <a:lnTo>
                  <a:pt x="339730" y="526085"/>
                </a:lnTo>
                <a:lnTo>
                  <a:pt x="231199" y="526085"/>
                </a:lnTo>
                <a:lnTo>
                  <a:pt x="142342" y="526085"/>
                </a:lnTo>
                <a:lnTo>
                  <a:pt x="71190" y="526085"/>
                </a:lnTo>
                <a:lnTo>
                  <a:pt x="0" y="526085"/>
                </a:lnTo>
                <a:lnTo>
                  <a:pt x="0" y="54115"/>
                </a:lnTo>
                <a:lnTo>
                  <a:pt x="91701" y="39202"/>
                </a:lnTo>
                <a:cubicBezTo>
                  <a:pt x="237131" y="16394"/>
                  <a:pt x="358141" y="1026"/>
                  <a:pt x="464152" y="50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7" name="Freeform 6"/>
          <p:cNvSpPr/>
          <p:nvPr userDrawn="1"/>
        </p:nvSpPr>
        <p:spPr bwMode="gray">
          <a:xfrm>
            <a:off x="1" y="4811181"/>
            <a:ext cx="503411" cy="1443357"/>
          </a:xfrm>
          <a:custGeom>
            <a:avLst/>
            <a:gdLst>
              <a:gd name="connsiteX0" fmla="*/ 0 w 503411"/>
              <a:gd name="connsiteY0" fmla="*/ 0 h 1443357"/>
              <a:gd name="connsiteX1" fmla="*/ 37739 w 503411"/>
              <a:gd name="connsiteY1" fmla="*/ 54036 h 1443357"/>
              <a:gd name="connsiteX2" fmla="*/ 133728 w 503411"/>
              <a:gd name="connsiteY2" fmla="*/ 254288 h 1443357"/>
              <a:gd name="connsiteX3" fmla="*/ 486843 w 503411"/>
              <a:gd name="connsiteY3" fmla="*/ 1182044 h 1443357"/>
              <a:gd name="connsiteX4" fmla="*/ 365663 w 503411"/>
              <a:gd name="connsiteY4" fmla="*/ 1376609 h 1443357"/>
              <a:gd name="connsiteX5" fmla="*/ 66287 w 503411"/>
              <a:gd name="connsiteY5" fmla="*/ 1433189 h 1443357"/>
              <a:gd name="connsiteX6" fmla="*/ 0 w 503411"/>
              <a:gd name="connsiteY6" fmla="*/ 1443357 h 1443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3411" h="1443357">
                <a:moveTo>
                  <a:pt x="0" y="0"/>
                </a:moveTo>
                <a:lnTo>
                  <a:pt x="37739" y="54036"/>
                </a:lnTo>
                <a:cubicBezTo>
                  <a:pt x="71346" y="113239"/>
                  <a:pt x="102672" y="179647"/>
                  <a:pt x="133728" y="254288"/>
                </a:cubicBezTo>
                <a:cubicBezTo>
                  <a:pt x="212342" y="443869"/>
                  <a:pt x="467298" y="1071979"/>
                  <a:pt x="486843" y="1182044"/>
                </a:cubicBezTo>
                <a:cubicBezTo>
                  <a:pt x="508126" y="1288643"/>
                  <a:pt x="538312" y="1333493"/>
                  <a:pt x="365663" y="1376609"/>
                </a:cubicBezTo>
                <a:cubicBezTo>
                  <a:pt x="302793" y="1393184"/>
                  <a:pt x="193747" y="1412927"/>
                  <a:pt x="66287" y="1433189"/>
                </a:cubicBezTo>
                <a:lnTo>
                  <a:pt x="0" y="1443357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en-US" noProof="0" dirty="0"/>
              <a:t>Team Performance Workshop | December 2015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23888" y="406224"/>
            <a:ext cx="10944225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Click to add action title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13520037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 userDrawn="1"/>
        </p:nvSpPr>
        <p:spPr bwMode="gray">
          <a:xfrm>
            <a:off x="1" y="6331916"/>
            <a:ext cx="1246337" cy="526085"/>
          </a:xfrm>
          <a:custGeom>
            <a:avLst/>
            <a:gdLst>
              <a:gd name="connsiteX0" fmla="*/ 464152 w 1246337"/>
              <a:gd name="connsiteY0" fmla="*/ 50 h 526085"/>
              <a:gd name="connsiteX1" fmla="*/ 1175880 w 1246337"/>
              <a:gd name="connsiteY1" fmla="*/ 429161 h 526085"/>
              <a:gd name="connsiteX2" fmla="*/ 1246337 w 1246337"/>
              <a:gd name="connsiteY2" fmla="*/ 526085 h 526085"/>
              <a:gd name="connsiteX3" fmla="*/ 1009931 w 1246337"/>
              <a:gd name="connsiteY3" fmla="*/ 526085 h 526085"/>
              <a:gd name="connsiteX4" fmla="*/ 803034 w 1246337"/>
              <a:gd name="connsiteY4" fmla="*/ 526085 h 526085"/>
              <a:gd name="connsiteX5" fmla="*/ 623680 w 1246337"/>
              <a:gd name="connsiteY5" fmla="*/ 526085 h 526085"/>
              <a:gd name="connsiteX6" fmla="*/ 469901 w 1246337"/>
              <a:gd name="connsiteY6" fmla="*/ 526085 h 526085"/>
              <a:gd name="connsiteX7" fmla="*/ 339730 w 1246337"/>
              <a:gd name="connsiteY7" fmla="*/ 526085 h 526085"/>
              <a:gd name="connsiteX8" fmla="*/ 231199 w 1246337"/>
              <a:gd name="connsiteY8" fmla="*/ 526085 h 526085"/>
              <a:gd name="connsiteX9" fmla="*/ 142342 w 1246337"/>
              <a:gd name="connsiteY9" fmla="*/ 526085 h 526085"/>
              <a:gd name="connsiteX10" fmla="*/ 71190 w 1246337"/>
              <a:gd name="connsiteY10" fmla="*/ 526085 h 526085"/>
              <a:gd name="connsiteX11" fmla="*/ 0 w 1246337"/>
              <a:gd name="connsiteY11" fmla="*/ 526085 h 526085"/>
              <a:gd name="connsiteX12" fmla="*/ 0 w 1246337"/>
              <a:gd name="connsiteY12" fmla="*/ 54115 h 526085"/>
              <a:gd name="connsiteX13" fmla="*/ 91701 w 1246337"/>
              <a:gd name="connsiteY13" fmla="*/ 39202 h 526085"/>
              <a:gd name="connsiteX14" fmla="*/ 464152 w 1246337"/>
              <a:gd name="connsiteY14" fmla="*/ 50 h 52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46337" h="526085">
                <a:moveTo>
                  <a:pt x="464152" y="50"/>
                </a:moveTo>
                <a:cubicBezTo>
                  <a:pt x="746849" y="-2552"/>
                  <a:pt x="923534" y="96974"/>
                  <a:pt x="1175880" y="429161"/>
                </a:cubicBezTo>
                <a:cubicBezTo>
                  <a:pt x="1246337" y="526085"/>
                  <a:pt x="1246337" y="526085"/>
                  <a:pt x="1246337" y="526085"/>
                </a:cubicBezTo>
                <a:lnTo>
                  <a:pt x="1009931" y="526085"/>
                </a:lnTo>
                <a:lnTo>
                  <a:pt x="803034" y="526085"/>
                </a:lnTo>
                <a:lnTo>
                  <a:pt x="623680" y="526085"/>
                </a:lnTo>
                <a:lnTo>
                  <a:pt x="469901" y="526085"/>
                </a:lnTo>
                <a:lnTo>
                  <a:pt x="339730" y="526085"/>
                </a:lnTo>
                <a:lnTo>
                  <a:pt x="231199" y="526085"/>
                </a:lnTo>
                <a:lnTo>
                  <a:pt x="142342" y="526085"/>
                </a:lnTo>
                <a:lnTo>
                  <a:pt x="71190" y="526085"/>
                </a:lnTo>
                <a:lnTo>
                  <a:pt x="0" y="526085"/>
                </a:lnTo>
                <a:lnTo>
                  <a:pt x="0" y="54115"/>
                </a:lnTo>
                <a:lnTo>
                  <a:pt x="91701" y="39202"/>
                </a:lnTo>
                <a:cubicBezTo>
                  <a:pt x="237131" y="16394"/>
                  <a:pt x="358141" y="1026"/>
                  <a:pt x="464152" y="50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9" name="Freeform 8"/>
          <p:cNvSpPr/>
          <p:nvPr userDrawn="1"/>
        </p:nvSpPr>
        <p:spPr bwMode="gray">
          <a:xfrm>
            <a:off x="1" y="4811181"/>
            <a:ext cx="503411" cy="1443357"/>
          </a:xfrm>
          <a:custGeom>
            <a:avLst/>
            <a:gdLst>
              <a:gd name="connsiteX0" fmla="*/ 0 w 503411"/>
              <a:gd name="connsiteY0" fmla="*/ 0 h 1443357"/>
              <a:gd name="connsiteX1" fmla="*/ 37739 w 503411"/>
              <a:gd name="connsiteY1" fmla="*/ 54036 h 1443357"/>
              <a:gd name="connsiteX2" fmla="*/ 133728 w 503411"/>
              <a:gd name="connsiteY2" fmla="*/ 254288 h 1443357"/>
              <a:gd name="connsiteX3" fmla="*/ 486843 w 503411"/>
              <a:gd name="connsiteY3" fmla="*/ 1182044 h 1443357"/>
              <a:gd name="connsiteX4" fmla="*/ 365663 w 503411"/>
              <a:gd name="connsiteY4" fmla="*/ 1376609 h 1443357"/>
              <a:gd name="connsiteX5" fmla="*/ 66287 w 503411"/>
              <a:gd name="connsiteY5" fmla="*/ 1433189 h 1443357"/>
              <a:gd name="connsiteX6" fmla="*/ 0 w 503411"/>
              <a:gd name="connsiteY6" fmla="*/ 1443357 h 1443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3411" h="1443357">
                <a:moveTo>
                  <a:pt x="0" y="0"/>
                </a:moveTo>
                <a:lnTo>
                  <a:pt x="37739" y="54036"/>
                </a:lnTo>
                <a:cubicBezTo>
                  <a:pt x="71346" y="113239"/>
                  <a:pt x="102672" y="179647"/>
                  <a:pt x="133728" y="254288"/>
                </a:cubicBezTo>
                <a:cubicBezTo>
                  <a:pt x="212342" y="443869"/>
                  <a:pt x="467298" y="1071979"/>
                  <a:pt x="486843" y="1182044"/>
                </a:cubicBezTo>
                <a:cubicBezTo>
                  <a:pt x="508126" y="1288643"/>
                  <a:pt x="538312" y="1333493"/>
                  <a:pt x="365663" y="1376609"/>
                </a:cubicBezTo>
                <a:cubicBezTo>
                  <a:pt x="302793" y="1393184"/>
                  <a:pt x="193747" y="1412927"/>
                  <a:pt x="66287" y="1433189"/>
                </a:cubicBezTo>
                <a:lnTo>
                  <a:pt x="0" y="1443357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en-US" noProof="0" dirty="0"/>
              <a:t>Team Performance Workshop | December 2015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4" hasCustomPrompt="1"/>
          </p:nvPr>
        </p:nvSpPr>
        <p:spPr bwMode="gray">
          <a:xfrm>
            <a:off x="623888" y="1484313"/>
            <a:ext cx="10944227" cy="4608511"/>
          </a:xfrm>
        </p:spPr>
        <p:txBody>
          <a:bodyPr/>
          <a:lstStyle>
            <a:lvl1pPr marL="342900" indent="-342900">
              <a:buClr>
                <a:schemeClr val="accent5"/>
              </a:buClr>
              <a:buFont typeface="+mj-lt"/>
              <a:buAutoNum type="arabicPeriod"/>
              <a:defRPr/>
            </a:lvl1pPr>
            <a:lvl2pPr marL="534988" indent="-179388">
              <a:defRPr/>
            </a:lvl2pPr>
            <a:lvl3pPr marL="715963" indent="-179388">
              <a:defRPr/>
            </a:lvl3pPr>
            <a:lvl4pPr marL="896938" indent="-179388">
              <a:defRPr/>
            </a:lvl4pPr>
            <a:lvl5pPr marL="449263" indent="0">
              <a:buNone/>
              <a:defRPr/>
            </a:lvl5pPr>
          </a:lstStyle>
          <a:p>
            <a:pPr lvl="0"/>
            <a:r>
              <a:rPr lang="en-US" dirty="0"/>
              <a:t>Insert your agenda points here. Use the button “increase list level” to add </a:t>
            </a:r>
            <a:r>
              <a:rPr lang="en-US" dirty="0" err="1"/>
              <a:t>subitems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/>
              <a:t>You can find other agenda designs within the slide library.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3"/>
            <a:r>
              <a:rPr lang="en-US" dirty="0"/>
              <a:t>Fifth level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23888" y="406224"/>
            <a:ext cx="10944225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baseline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23385426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lastic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"/>
          <p:cNvSpPr/>
          <p:nvPr userDrawn="1"/>
        </p:nvSpPr>
        <p:spPr bwMode="gray">
          <a:xfrm>
            <a:off x="1" y="0"/>
            <a:ext cx="5832941" cy="6858000"/>
          </a:xfrm>
          <a:custGeom>
            <a:avLst/>
            <a:gdLst/>
            <a:ahLst/>
            <a:cxnLst/>
            <a:rect l="l" t="t" r="r" b="b"/>
            <a:pathLst>
              <a:path w="5832941" h="6859095">
                <a:moveTo>
                  <a:pt x="0" y="1095"/>
                </a:moveTo>
                <a:lnTo>
                  <a:pt x="2379070" y="1095"/>
                </a:lnTo>
                <a:lnTo>
                  <a:pt x="2375872" y="4439"/>
                </a:lnTo>
                <a:cubicBezTo>
                  <a:pt x="2375863" y="4452"/>
                  <a:pt x="2373953" y="7453"/>
                  <a:pt x="1944472" y="682162"/>
                </a:cubicBezTo>
                <a:cubicBezTo>
                  <a:pt x="1884685" y="775964"/>
                  <a:pt x="1877651" y="934256"/>
                  <a:pt x="1930404" y="1032749"/>
                </a:cubicBezTo>
                <a:cubicBezTo>
                  <a:pt x="1930408" y="1032756"/>
                  <a:pt x="1931244" y="1034335"/>
                  <a:pt x="2127348" y="1404441"/>
                </a:cubicBezTo>
                <a:cubicBezTo>
                  <a:pt x="2178929" y="1502934"/>
                  <a:pt x="2312569" y="1599081"/>
                  <a:pt x="2422764" y="1616669"/>
                </a:cubicBezTo>
                <a:cubicBezTo>
                  <a:pt x="2422777" y="1616671"/>
                  <a:pt x="2427199" y="1617400"/>
                  <a:pt x="3965491" y="1871109"/>
                </a:cubicBezTo>
                <a:cubicBezTo>
                  <a:pt x="4075686" y="1888697"/>
                  <a:pt x="4164779" y="1995397"/>
                  <a:pt x="4164779" y="2106788"/>
                </a:cubicBezTo>
                <a:cubicBezTo>
                  <a:pt x="4164779" y="2106805"/>
                  <a:pt x="4164779" y="2110586"/>
                  <a:pt x="4164779" y="2954528"/>
                </a:cubicBezTo>
                <a:cubicBezTo>
                  <a:pt x="4164779" y="3065918"/>
                  <a:pt x="4075686" y="3172618"/>
                  <a:pt x="3964319" y="3190206"/>
                </a:cubicBezTo>
                <a:cubicBezTo>
                  <a:pt x="3964302" y="3190209"/>
                  <a:pt x="3960071" y="3190896"/>
                  <a:pt x="2910435" y="3361396"/>
                </a:cubicBezTo>
                <a:cubicBezTo>
                  <a:pt x="2800240" y="3380156"/>
                  <a:pt x="2691217" y="3483339"/>
                  <a:pt x="2667772" y="3593557"/>
                </a:cubicBezTo>
                <a:cubicBezTo>
                  <a:pt x="2667771" y="3593562"/>
                  <a:pt x="2667429" y="3595183"/>
                  <a:pt x="2548199" y="4159890"/>
                </a:cubicBezTo>
                <a:cubicBezTo>
                  <a:pt x="2525925" y="4268935"/>
                  <a:pt x="2593918" y="4385016"/>
                  <a:pt x="2700595" y="4417847"/>
                </a:cubicBezTo>
                <a:cubicBezTo>
                  <a:pt x="2700612" y="4417852"/>
                  <a:pt x="2705245" y="4419265"/>
                  <a:pt x="4000659" y="4814162"/>
                </a:cubicBezTo>
                <a:cubicBezTo>
                  <a:pt x="4107337" y="4846993"/>
                  <a:pt x="4195259" y="4965419"/>
                  <a:pt x="4195259" y="5076809"/>
                </a:cubicBezTo>
                <a:cubicBezTo>
                  <a:pt x="4195259" y="5076821"/>
                  <a:pt x="4195259" y="5081382"/>
                  <a:pt x="4195259" y="6818752"/>
                </a:cubicBezTo>
                <a:lnTo>
                  <a:pt x="4195259" y="6859095"/>
                </a:lnTo>
                <a:lnTo>
                  <a:pt x="999485" y="6859095"/>
                </a:lnTo>
                <a:lnTo>
                  <a:pt x="963855" y="6799716"/>
                </a:lnTo>
                <a:cubicBezTo>
                  <a:pt x="953671" y="6773755"/>
                  <a:pt x="948029" y="6746201"/>
                  <a:pt x="948029" y="6718353"/>
                </a:cubicBezTo>
                <a:cubicBezTo>
                  <a:pt x="948029" y="6718334"/>
                  <a:pt x="948029" y="6713539"/>
                  <a:pt x="948029" y="5494230"/>
                </a:cubicBezTo>
                <a:cubicBezTo>
                  <a:pt x="948029" y="5381667"/>
                  <a:pt x="1026573" y="5243309"/>
                  <a:pt x="1122700" y="5185855"/>
                </a:cubicBezTo>
                <a:cubicBezTo>
                  <a:pt x="1122719" y="5185844"/>
                  <a:pt x="1127232" y="5183128"/>
                  <a:pt x="2217614" y="4526892"/>
                </a:cubicBezTo>
                <a:cubicBezTo>
                  <a:pt x="2313742" y="4469438"/>
                  <a:pt x="2409869" y="4333424"/>
                  <a:pt x="2433315" y="4223206"/>
                </a:cubicBezTo>
                <a:cubicBezTo>
                  <a:pt x="2433318" y="4223192"/>
                  <a:pt x="2433954" y="4220138"/>
                  <a:pt x="2573989" y="3547828"/>
                </a:cubicBezTo>
                <a:cubicBezTo>
                  <a:pt x="2596262" y="3438783"/>
                  <a:pt x="2545854" y="3288699"/>
                  <a:pt x="2461449" y="3216002"/>
                </a:cubicBezTo>
                <a:cubicBezTo>
                  <a:pt x="2461438" y="3215993"/>
                  <a:pt x="2459581" y="3214371"/>
                  <a:pt x="2128521" y="2925214"/>
                </a:cubicBezTo>
                <a:cubicBezTo>
                  <a:pt x="2044116" y="2852517"/>
                  <a:pt x="1904614" y="2850172"/>
                  <a:pt x="1817865" y="2921697"/>
                </a:cubicBezTo>
                <a:cubicBezTo>
                  <a:pt x="1817853" y="2921707"/>
                  <a:pt x="1814998" y="2924053"/>
                  <a:pt x="1102771" y="3509135"/>
                </a:cubicBezTo>
                <a:cubicBezTo>
                  <a:pt x="1017194" y="3580659"/>
                  <a:pt x="946857" y="3730743"/>
                  <a:pt x="946857" y="3842134"/>
                </a:cubicBezTo>
                <a:cubicBezTo>
                  <a:pt x="946857" y="3842145"/>
                  <a:pt x="946857" y="3845670"/>
                  <a:pt x="946857" y="4995905"/>
                </a:cubicBezTo>
                <a:cubicBezTo>
                  <a:pt x="946857" y="5107295"/>
                  <a:pt x="860108" y="5228066"/>
                  <a:pt x="753430" y="5264414"/>
                </a:cubicBezTo>
                <a:cubicBezTo>
                  <a:pt x="753412" y="5264420"/>
                  <a:pt x="750175" y="5265507"/>
                  <a:pt x="146651" y="5468184"/>
                </a:cubicBezTo>
                <a:lnTo>
                  <a:pt x="0" y="5517432"/>
                </a:lnTo>
                <a:lnTo>
                  <a:pt x="0" y="3305712"/>
                </a:lnTo>
                <a:lnTo>
                  <a:pt x="96951" y="3327228"/>
                </a:lnTo>
                <a:cubicBezTo>
                  <a:pt x="255209" y="3362349"/>
                  <a:pt x="466220" y="3409177"/>
                  <a:pt x="747569" y="3471614"/>
                </a:cubicBezTo>
                <a:cubicBezTo>
                  <a:pt x="856591" y="3496237"/>
                  <a:pt x="1017194" y="3457543"/>
                  <a:pt x="1102771" y="3386019"/>
                </a:cubicBezTo>
                <a:cubicBezTo>
                  <a:pt x="1102784" y="3386009"/>
                  <a:pt x="1105685" y="3383597"/>
                  <a:pt x="1768629" y="2832584"/>
                </a:cubicBezTo>
                <a:cubicBezTo>
                  <a:pt x="1854206" y="2761060"/>
                  <a:pt x="1942127" y="2613321"/>
                  <a:pt x="1964400" y="2504275"/>
                </a:cubicBezTo>
                <a:cubicBezTo>
                  <a:pt x="1964403" y="2504262"/>
                  <a:pt x="1964982" y="2501309"/>
                  <a:pt x="2095697" y="1834760"/>
                </a:cubicBezTo>
                <a:cubicBezTo>
                  <a:pt x="2116797" y="1724542"/>
                  <a:pt x="2091007" y="1554525"/>
                  <a:pt x="2038254" y="1456033"/>
                </a:cubicBezTo>
                <a:cubicBezTo>
                  <a:pt x="2038251" y="1456027"/>
                  <a:pt x="2037470" y="1454557"/>
                  <a:pt x="1830760" y="1065579"/>
                </a:cubicBezTo>
                <a:cubicBezTo>
                  <a:pt x="1778007" y="967087"/>
                  <a:pt x="1644367" y="876802"/>
                  <a:pt x="1533000" y="866249"/>
                </a:cubicBezTo>
                <a:cubicBezTo>
                  <a:pt x="1532991" y="866248"/>
                  <a:pt x="1529527" y="865906"/>
                  <a:pt x="252897" y="739783"/>
                </a:cubicBezTo>
                <a:lnTo>
                  <a:pt x="0" y="714798"/>
                </a:lnTo>
                <a:close/>
                <a:moveTo>
                  <a:pt x="2916470" y="0"/>
                </a:moveTo>
                <a:lnTo>
                  <a:pt x="3205161" y="0"/>
                </a:lnTo>
                <a:lnTo>
                  <a:pt x="3205161" y="1095"/>
                </a:lnTo>
                <a:lnTo>
                  <a:pt x="5832941" y="1095"/>
                </a:lnTo>
                <a:lnTo>
                  <a:pt x="5832941" y="26517"/>
                </a:lnTo>
                <a:cubicBezTo>
                  <a:pt x="5832941" y="128773"/>
                  <a:pt x="5832941" y="362500"/>
                  <a:pt x="5832941" y="896735"/>
                </a:cubicBezTo>
                <a:cubicBezTo>
                  <a:pt x="5832941" y="1008125"/>
                  <a:pt x="5749709" y="1138277"/>
                  <a:pt x="5647720" y="1185178"/>
                </a:cubicBezTo>
                <a:cubicBezTo>
                  <a:pt x="5647705" y="1185185"/>
                  <a:pt x="5645028" y="1186430"/>
                  <a:pt x="5163566" y="1410304"/>
                </a:cubicBezTo>
                <a:cubicBezTo>
                  <a:pt x="5062750" y="1457205"/>
                  <a:pt x="4903319" y="1444307"/>
                  <a:pt x="4810708" y="1382163"/>
                </a:cubicBezTo>
                <a:cubicBezTo>
                  <a:pt x="4810695" y="1382154"/>
                  <a:pt x="4805643" y="1378788"/>
                  <a:pt x="2849670" y="75240"/>
                </a:cubicBezTo>
                <a:lnTo>
                  <a:pt x="2738416" y="1095"/>
                </a:lnTo>
                <a:lnTo>
                  <a:pt x="2916470" y="1095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5159375" y="4509000"/>
            <a:ext cx="6408738" cy="576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Name</a:t>
            </a:r>
            <a:br>
              <a:rPr lang="en-US" noProof="0" dirty="0"/>
            </a:br>
            <a:r>
              <a:rPr lang="en-US" noProof="0" dirty="0"/>
              <a:t>Place, Date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160000" y="3357000"/>
            <a:ext cx="6408113" cy="64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1200"/>
              </a:spcAft>
              <a:buNone/>
              <a:defRPr sz="1400" b="1" i="0" baseline="0">
                <a:solidFill>
                  <a:schemeClr val="accent1"/>
                </a:solidFill>
                <a:latin typeface="+mn-lt"/>
              </a:defRPr>
            </a:lvl1pPr>
            <a:lvl2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Subtitle and other information of this presentation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5160000" y="2107718"/>
            <a:ext cx="6408113" cy="1249282"/>
          </a:xfrm>
          <a:prstGeom prst="rect">
            <a:avLst/>
          </a:prstGeom>
          <a:noFill/>
        </p:spPr>
        <p:txBody>
          <a:bodyPr anchor="b"/>
          <a:lstStyle>
            <a:lvl1pPr algn="l">
              <a:lnSpc>
                <a:spcPct val="100000"/>
              </a:lnSpc>
              <a:defRPr sz="4000" cap="none" baseline="0"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Title of presentation</a:t>
            </a:r>
          </a:p>
        </p:txBody>
      </p:sp>
      <p:grpSp>
        <p:nvGrpSpPr>
          <p:cNvPr id="5" name="Gruppieren 4"/>
          <p:cNvGrpSpPr/>
          <p:nvPr userDrawn="1"/>
        </p:nvGrpSpPr>
        <p:grpSpPr bwMode="gray">
          <a:xfrm>
            <a:off x="0" y="2"/>
            <a:ext cx="4165600" cy="5517125"/>
            <a:chOff x="0" y="2"/>
            <a:chExt cx="4165600" cy="5517125"/>
          </a:xfrm>
        </p:grpSpPr>
        <p:sp>
          <p:nvSpPr>
            <p:cNvPr id="20" name="Freeform 40"/>
            <p:cNvSpPr>
              <a:spLocks/>
            </p:cNvSpPr>
            <p:nvPr userDrawn="1"/>
          </p:nvSpPr>
          <p:spPr bwMode="gray">
            <a:xfrm>
              <a:off x="2244725" y="1631950"/>
              <a:ext cx="1920875" cy="1468438"/>
            </a:xfrm>
            <a:custGeom>
              <a:avLst/>
              <a:gdLst>
                <a:gd name="T0" fmla="*/ 658 w 1639"/>
                <a:gd name="T1" fmla="*/ 632 h 1252"/>
                <a:gd name="T2" fmla="*/ 1321 w 1639"/>
                <a:gd name="T3" fmla="*/ 959 h 1252"/>
                <a:gd name="T4" fmla="*/ 1553 w 1639"/>
                <a:gd name="T5" fmla="*/ 866 h 1252"/>
                <a:gd name="T6" fmla="*/ 1639 w 1639"/>
                <a:gd name="T7" fmla="*/ 631 h 1252"/>
                <a:gd name="T8" fmla="*/ 1639 w 1639"/>
                <a:gd name="T9" fmla="*/ 406 h 1252"/>
                <a:gd name="T10" fmla="*/ 1468 w 1639"/>
                <a:gd name="T11" fmla="*/ 204 h 1252"/>
                <a:gd name="T12" fmla="*/ 229 w 1639"/>
                <a:gd name="T13" fmla="*/ 0 h 1252"/>
                <a:gd name="T14" fmla="*/ 354 w 1639"/>
                <a:gd name="T15" fmla="*/ 133 h 1252"/>
                <a:gd name="T16" fmla="*/ 389 w 1639"/>
                <a:gd name="T17" fmla="*/ 280 h 1252"/>
                <a:gd name="T18" fmla="*/ 336 w 1639"/>
                <a:gd name="T19" fmla="*/ 624 h 1252"/>
                <a:gd name="T20" fmla="*/ 0 w 1639"/>
                <a:gd name="T21" fmla="*/ 1189 h 1252"/>
                <a:gd name="T22" fmla="*/ 72 w 1639"/>
                <a:gd name="T23" fmla="*/ 1252 h 1252"/>
                <a:gd name="T24" fmla="*/ 394 w 1639"/>
                <a:gd name="T25" fmla="*/ 710 h 1252"/>
                <a:gd name="T26" fmla="*/ 658 w 1639"/>
                <a:gd name="T27" fmla="*/ 632 h 1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39" h="1252">
                  <a:moveTo>
                    <a:pt x="658" y="632"/>
                  </a:moveTo>
                  <a:cubicBezTo>
                    <a:pt x="1321" y="959"/>
                    <a:pt x="1321" y="959"/>
                    <a:pt x="1321" y="959"/>
                  </a:cubicBezTo>
                  <a:cubicBezTo>
                    <a:pt x="1413" y="1005"/>
                    <a:pt x="1518" y="963"/>
                    <a:pt x="1553" y="866"/>
                  </a:cubicBezTo>
                  <a:cubicBezTo>
                    <a:pt x="1639" y="631"/>
                    <a:pt x="1639" y="631"/>
                    <a:pt x="1639" y="631"/>
                  </a:cubicBezTo>
                  <a:cubicBezTo>
                    <a:pt x="1639" y="406"/>
                    <a:pt x="1639" y="406"/>
                    <a:pt x="1639" y="406"/>
                  </a:cubicBezTo>
                  <a:cubicBezTo>
                    <a:pt x="1639" y="310"/>
                    <a:pt x="1562" y="220"/>
                    <a:pt x="1468" y="204"/>
                  </a:cubicBezTo>
                  <a:cubicBezTo>
                    <a:pt x="229" y="0"/>
                    <a:pt x="229" y="0"/>
                    <a:pt x="229" y="0"/>
                  </a:cubicBezTo>
                  <a:cubicBezTo>
                    <a:pt x="289" y="19"/>
                    <a:pt x="338" y="68"/>
                    <a:pt x="354" y="133"/>
                  </a:cubicBezTo>
                  <a:cubicBezTo>
                    <a:pt x="389" y="280"/>
                    <a:pt x="389" y="280"/>
                    <a:pt x="389" y="280"/>
                  </a:cubicBezTo>
                  <a:cubicBezTo>
                    <a:pt x="412" y="381"/>
                    <a:pt x="389" y="535"/>
                    <a:pt x="336" y="624"/>
                  </a:cubicBezTo>
                  <a:cubicBezTo>
                    <a:pt x="0" y="1189"/>
                    <a:pt x="0" y="1189"/>
                    <a:pt x="0" y="1189"/>
                  </a:cubicBezTo>
                  <a:cubicBezTo>
                    <a:pt x="72" y="1252"/>
                    <a:pt x="72" y="1252"/>
                    <a:pt x="72" y="1252"/>
                  </a:cubicBezTo>
                  <a:cubicBezTo>
                    <a:pt x="394" y="710"/>
                    <a:pt x="394" y="710"/>
                    <a:pt x="394" y="710"/>
                  </a:cubicBezTo>
                  <a:cubicBezTo>
                    <a:pt x="447" y="621"/>
                    <a:pt x="566" y="586"/>
                    <a:pt x="658" y="63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20"/>
            <p:cNvSpPr/>
            <p:nvPr userDrawn="1"/>
          </p:nvSpPr>
          <p:spPr bwMode="gray">
            <a:xfrm>
              <a:off x="1" y="3279574"/>
              <a:ext cx="1336675" cy="2237553"/>
            </a:xfrm>
            <a:custGeom>
              <a:avLst/>
              <a:gdLst>
                <a:gd name="connsiteX0" fmla="*/ 1232317 w 1336675"/>
                <a:gd name="connsiteY0" fmla="*/ 0 h 2237553"/>
                <a:gd name="connsiteX1" fmla="*/ 1336675 w 1336675"/>
                <a:gd name="connsiteY1" fmla="*/ 38681 h 2237553"/>
                <a:gd name="connsiteX2" fmla="*/ 1103335 w 1336675"/>
                <a:gd name="connsiteY2" fmla="*/ 230918 h 2237553"/>
                <a:gd name="connsiteX3" fmla="*/ 946211 w 1336675"/>
                <a:gd name="connsiteY3" fmla="*/ 562644 h 2237553"/>
                <a:gd name="connsiteX4" fmla="*/ 946211 w 1336675"/>
                <a:gd name="connsiteY4" fmla="*/ 1716064 h 2237553"/>
                <a:gd name="connsiteX5" fmla="*/ 753911 w 1336675"/>
                <a:gd name="connsiteY5" fmla="*/ 1984492 h 2237553"/>
                <a:gd name="connsiteX6" fmla="*/ 110565 w 1336675"/>
                <a:gd name="connsiteY6" fmla="*/ 2200440 h 2237553"/>
                <a:gd name="connsiteX7" fmla="*/ 0 w 1336675"/>
                <a:gd name="connsiteY7" fmla="*/ 2237553 h 2237553"/>
                <a:gd name="connsiteX8" fmla="*/ 0 w 1336675"/>
                <a:gd name="connsiteY8" fmla="*/ 26059 h 2237553"/>
                <a:gd name="connsiteX9" fmla="*/ 83039 w 1336675"/>
                <a:gd name="connsiteY9" fmla="*/ 44506 h 2237553"/>
                <a:gd name="connsiteX10" fmla="*/ 748048 w 1336675"/>
                <a:gd name="connsiteY10" fmla="*/ 192236 h 2237553"/>
                <a:gd name="connsiteX11" fmla="*/ 1103335 w 1336675"/>
                <a:gd name="connsiteY11" fmla="*/ 106668 h 2237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6675" h="2237553">
                  <a:moveTo>
                    <a:pt x="1232317" y="0"/>
                  </a:moveTo>
                  <a:cubicBezTo>
                    <a:pt x="1232317" y="0"/>
                    <a:pt x="1232317" y="0"/>
                    <a:pt x="1336675" y="38681"/>
                  </a:cubicBezTo>
                  <a:cubicBezTo>
                    <a:pt x="1336675" y="38681"/>
                    <a:pt x="1336675" y="38681"/>
                    <a:pt x="1103335" y="230918"/>
                  </a:cubicBezTo>
                  <a:cubicBezTo>
                    <a:pt x="1017738" y="301249"/>
                    <a:pt x="946211" y="451287"/>
                    <a:pt x="946211" y="562644"/>
                  </a:cubicBezTo>
                  <a:cubicBezTo>
                    <a:pt x="946211" y="562644"/>
                    <a:pt x="946211" y="562644"/>
                    <a:pt x="946211" y="1716064"/>
                  </a:cubicBezTo>
                  <a:cubicBezTo>
                    <a:pt x="946211" y="1828593"/>
                    <a:pt x="859442" y="1948155"/>
                    <a:pt x="753911" y="1984492"/>
                  </a:cubicBezTo>
                  <a:cubicBezTo>
                    <a:pt x="753911" y="1984492"/>
                    <a:pt x="753911" y="1984492"/>
                    <a:pt x="110565" y="2200440"/>
                  </a:cubicBezTo>
                  <a:lnTo>
                    <a:pt x="0" y="2237553"/>
                  </a:lnTo>
                  <a:lnTo>
                    <a:pt x="0" y="26059"/>
                  </a:lnTo>
                  <a:lnTo>
                    <a:pt x="83039" y="44506"/>
                  </a:lnTo>
                  <a:cubicBezTo>
                    <a:pt x="244798" y="80440"/>
                    <a:pt x="460477" y="128353"/>
                    <a:pt x="748048" y="192236"/>
                  </a:cubicBezTo>
                  <a:cubicBezTo>
                    <a:pt x="857096" y="216852"/>
                    <a:pt x="1016565" y="178170"/>
                    <a:pt x="1103335" y="106668"/>
                  </a:cubicBezTo>
                  <a:close/>
                </a:path>
              </a:pathLst>
            </a:custGeom>
            <a:solidFill>
              <a:schemeClr val="accent5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4" name="Freihandform 13"/>
            <p:cNvSpPr/>
            <p:nvPr userDrawn="1"/>
          </p:nvSpPr>
          <p:spPr bwMode="gray">
            <a:xfrm>
              <a:off x="0" y="2"/>
              <a:ext cx="1614244" cy="883735"/>
            </a:xfrm>
            <a:custGeom>
              <a:avLst/>
              <a:gdLst>
                <a:gd name="connsiteX0" fmla="*/ 0 w 1614244"/>
                <a:gd name="connsiteY0" fmla="*/ 0 h 883735"/>
                <a:gd name="connsiteX1" fmla="*/ 827794 w 1614244"/>
                <a:gd name="connsiteY1" fmla="*/ 0 h 883735"/>
                <a:gd name="connsiteX2" fmla="*/ 1088662 w 1614244"/>
                <a:gd name="connsiteY2" fmla="*/ 95411 h 883735"/>
                <a:gd name="connsiteX3" fmla="*/ 1413677 w 1614244"/>
                <a:gd name="connsiteY3" fmla="*/ 214283 h 883735"/>
                <a:gd name="connsiteX4" fmla="*/ 1614145 w 1614244"/>
                <a:gd name="connsiteY4" fmla="*/ 509733 h 883735"/>
                <a:gd name="connsiteX5" fmla="*/ 1604767 w 1614244"/>
                <a:gd name="connsiteY5" fmla="*/ 883735 h 883735"/>
                <a:gd name="connsiteX6" fmla="*/ 1532082 w 1614244"/>
                <a:gd name="connsiteY6" fmla="*/ 867321 h 883735"/>
                <a:gd name="connsiteX7" fmla="*/ 54021 w 1614244"/>
                <a:gd name="connsiteY7" fmla="*/ 721231 h 883735"/>
                <a:gd name="connsiteX8" fmla="*/ 0 w 1614244"/>
                <a:gd name="connsiteY8" fmla="*/ 715892 h 883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4244" h="883735">
                  <a:moveTo>
                    <a:pt x="0" y="0"/>
                  </a:moveTo>
                  <a:lnTo>
                    <a:pt x="827794" y="0"/>
                  </a:lnTo>
                  <a:lnTo>
                    <a:pt x="1088662" y="95411"/>
                  </a:lnTo>
                  <a:cubicBezTo>
                    <a:pt x="1190088" y="132507"/>
                    <a:pt x="1298277" y="172076"/>
                    <a:pt x="1413677" y="214283"/>
                  </a:cubicBezTo>
                  <a:cubicBezTo>
                    <a:pt x="1527393" y="256490"/>
                    <a:pt x="1617662" y="388974"/>
                    <a:pt x="1614145" y="509733"/>
                  </a:cubicBezTo>
                  <a:cubicBezTo>
                    <a:pt x="1614145" y="509733"/>
                    <a:pt x="1614145" y="509733"/>
                    <a:pt x="1604767" y="883735"/>
                  </a:cubicBezTo>
                  <a:cubicBezTo>
                    <a:pt x="1580148" y="875528"/>
                    <a:pt x="1555529" y="869666"/>
                    <a:pt x="1532082" y="867321"/>
                  </a:cubicBezTo>
                  <a:cubicBezTo>
                    <a:pt x="1532082" y="867321"/>
                    <a:pt x="1532082" y="867321"/>
                    <a:pt x="54021" y="721231"/>
                  </a:cubicBezTo>
                  <a:lnTo>
                    <a:pt x="0" y="715892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 anchorCtr="0"/>
            <a:lstStyle/>
            <a:p>
              <a:pPr marL="0" indent="0" algn="ctr">
                <a:spcBef>
                  <a:spcPts val="300"/>
                </a:spcBef>
                <a:spcAft>
                  <a:spcPts val="300"/>
                </a:spcAft>
                <a:buClr>
                  <a:schemeClr val="bg1"/>
                </a:buClr>
                <a:buSzPct val="100000"/>
                <a:buFont typeface="Arial" panose="020B0604020202020204" pitchFamily="34" charset="0"/>
                <a:buNone/>
              </a:pPr>
              <a:endParaRPr lang="en-US" sz="1400" kern="0" dirty="0">
                <a:solidFill>
                  <a:srgbClr val="FFFFFF"/>
                </a:solidFill>
                <a:latin typeface="Verdana"/>
              </a:endParaRPr>
            </a:p>
          </p:txBody>
        </p:sp>
      </p:grp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gray">
          <a:xfrm>
            <a:off x="1271744" y="5271235"/>
            <a:ext cx="2520000" cy="1254109"/>
          </a:xfrm>
          <a:prstGeom prst="rect">
            <a:avLst/>
          </a:prstGeom>
        </p:spPr>
      </p:pic>
      <p:grpSp>
        <p:nvGrpSpPr>
          <p:cNvPr id="13" name="Logo Merck"/>
          <p:cNvGrpSpPr>
            <a:grpSpLocks noChangeAspect="1"/>
          </p:cNvGrpSpPr>
          <p:nvPr userDrawn="1"/>
        </p:nvGrpSpPr>
        <p:grpSpPr bwMode="gray">
          <a:xfrm>
            <a:off x="9536024" y="6170950"/>
            <a:ext cx="2248608" cy="354050"/>
            <a:chOff x="396364" y="7173520"/>
            <a:chExt cx="1871956" cy="294745"/>
          </a:xfrm>
          <a:solidFill>
            <a:schemeClr val="accent5"/>
          </a:solidFill>
        </p:grpSpPr>
        <p:sp>
          <p:nvSpPr>
            <p:cNvPr id="15" name="Freeform 5"/>
            <p:cNvSpPr>
              <a:spLocks/>
            </p:cNvSpPr>
            <p:nvPr userDrawn="1"/>
          </p:nvSpPr>
          <p:spPr bwMode="gray">
            <a:xfrm>
              <a:off x="396364" y="7173594"/>
              <a:ext cx="606328" cy="290506"/>
            </a:xfrm>
            <a:custGeom>
              <a:avLst/>
              <a:gdLst>
                <a:gd name="T0" fmla="*/ 17439 w 17439"/>
                <a:gd name="T1" fmla="*/ 1228 h 8353"/>
                <a:gd name="T2" fmla="*/ 16211 w 17439"/>
                <a:gd name="T3" fmla="*/ 0 h 8353"/>
                <a:gd name="T4" fmla="*/ 14912 w 17439"/>
                <a:gd name="T5" fmla="*/ 0 h 8353"/>
                <a:gd name="T6" fmla="*/ 14911 w 17439"/>
                <a:gd name="T7" fmla="*/ 0 h 8353"/>
                <a:gd name="T8" fmla="*/ 14911 w 17439"/>
                <a:gd name="T9" fmla="*/ 0 h 8353"/>
                <a:gd name="T10" fmla="*/ 14910 w 17439"/>
                <a:gd name="T11" fmla="*/ 0 h 8353"/>
                <a:gd name="T12" fmla="*/ 14742 w 17439"/>
                <a:gd name="T13" fmla="*/ 67 h 8353"/>
                <a:gd name="T14" fmla="*/ 14742 w 17439"/>
                <a:gd name="T15" fmla="*/ 65 h 8353"/>
                <a:gd name="T16" fmla="*/ 12136 w 17439"/>
                <a:gd name="T17" fmla="*/ 2515 h 8353"/>
                <a:gd name="T18" fmla="*/ 12135 w 17439"/>
                <a:gd name="T19" fmla="*/ 2515 h 8353"/>
                <a:gd name="T20" fmla="*/ 8719 w 17439"/>
                <a:gd name="T21" fmla="*/ 3825 h 8353"/>
                <a:gd name="T22" fmla="*/ 5193 w 17439"/>
                <a:gd name="T23" fmla="*/ 2409 h 8353"/>
                <a:gd name="T24" fmla="*/ 3259 w 17439"/>
                <a:gd name="T25" fmla="*/ 592 h 8353"/>
                <a:gd name="T26" fmla="*/ 1802 w 17439"/>
                <a:gd name="T27" fmla="*/ 0 h 8353"/>
                <a:gd name="T28" fmla="*/ 246 w 17439"/>
                <a:gd name="T29" fmla="*/ 0 h 8353"/>
                <a:gd name="T30" fmla="*/ 0 w 17439"/>
                <a:gd name="T31" fmla="*/ 245 h 8353"/>
                <a:gd name="T32" fmla="*/ 0 w 17439"/>
                <a:gd name="T33" fmla="*/ 7122 h 8353"/>
                <a:gd name="T34" fmla="*/ 1228 w 17439"/>
                <a:gd name="T35" fmla="*/ 8350 h 8353"/>
                <a:gd name="T36" fmla="*/ 1703 w 17439"/>
                <a:gd name="T37" fmla="*/ 8349 h 8353"/>
                <a:gd name="T38" fmla="*/ 2192 w 17439"/>
                <a:gd name="T39" fmla="*/ 8298 h 8353"/>
                <a:gd name="T40" fmla="*/ 2272 w 17439"/>
                <a:gd name="T41" fmla="*/ 8090 h 8353"/>
                <a:gd name="T42" fmla="*/ 2272 w 17439"/>
                <a:gd name="T43" fmla="*/ 5656 h 8353"/>
                <a:gd name="T44" fmla="*/ 3423 w 17439"/>
                <a:gd name="T45" fmla="*/ 4490 h 8353"/>
                <a:gd name="T46" fmla="*/ 6193 w 17439"/>
                <a:gd name="T47" fmla="*/ 6163 h 8353"/>
                <a:gd name="T48" fmla="*/ 8719 w 17439"/>
                <a:gd name="T49" fmla="*/ 7775 h 8353"/>
                <a:gd name="T50" fmla="*/ 11245 w 17439"/>
                <a:gd name="T51" fmla="*/ 6163 h 8353"/>
                <a:gd name="T52" fmla="*/ 14015 w 17439"/>
                <a:gd name="T53" fmla="*/ 4490 h 8353"/>
                <a:gd name="T54" fmla="*/ 15167 w 17439"/>
                <a:gd name="T55" fmla="*/ 5646 h 8353"/>
                <a:gd name="T56" fmla="*/ 15167 w 17439"/>
                <a:gd name="T57" fmla="*/ 5647 h 8353"/>
                <a:gd name="T58" fmla="*/ 15167 w 17439"/>
                <a:gd name="T59" fmla="*/ 7122 h 8353"/>
                <a:gd name="T60" fmla="*/ 16395 w 17439"/>
                <a:gd name="T61" fmla="*/ 8350 h 8353"/>
                <a:gd name="T62" fmla="*/ 16925 w 17439"/>
                <a:gd name="T63" fmla="*/ 8349 h 8353"/>
                <a:gd name="T64" fmla="*/ 17359 w 17439"/>
                <a:gd name="T65" fmla="*/ 8298 h 8353"/>
                <a:gd name="T66" fmla="*/ 17439 w 17439"/>
                <a:gd name="T67" fmla="*/ 8090 h 8353"/>
                <a:gd name="T68" fmla="*/ 17439 w 17439"/>
                <a:gd name="T69" fmla="*/ 1228 h 8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439" h="8353">
                  <a:moveTo>
                    <a:pt x="17439" y="1228"/>
                  </a:moveTo>
                  <a:cubicBezTo>
                    <a:pt x="17439" y="549"/>
                    <a:pt x="16889" y="0"/>
                    <a:pt x="16211" y="0"/>
                  </a:cubicBezTo>
                  <a:cubicBezTo>
                    <a:pt x="14912" y="0"/>
                    <a:pt x="14912" y="0"/>
                    <a:pt x="14912" y="0"/>
                  </a:cubicBezTo>
                  <a:cubicBezTo>
                    <a:pt x="14911" y="0"/>
                    <a:pt x="14911" y="0"/>
                    <a:pt x="14911" y="0"/>
                  </a:cubicBezTo>
                  <a:cubicBezTo>
                    <a:pt x="14911" y="0"/>
                    <a:pt x="14911" y="0"/>
                    <a:pt x="14911" y="0"/>
                  </a:cubicBezTo>
                  <a:cubicBezTo>
                    <a:pt x="14910" y="0"/>
                    <a:pt x="14910" y="0"/>
                    <a:pt x="14910" y="0"/>
                  </a:cubicBezTo>
                  <a:cubicBezTo>
                    <a:pt x="14845" y="0"/>
                    <a:pt x="14786" y="25"/>
                    <a:pt x="14742" y="67"/>
                  </a:cubicBezTo>
                  <a:cubicBezTo>
                    <a:pt x="14742" y="65"/>
                    <a:pt x="14742" y="65"/>
                    <a:pt x="14742" y="65"/>
                  </a:cubicBezTo>
                  <a:cubicBezTo>
                    <a:pt x="12136" y="2515"/>
                    <a:pt x="12136" y="2515"/>
                    <a:pt x="12136" y="2515"/>
                  </a:cubicBezTo>
                  <a:cubicBezTo>
                    <a:pt x="12135" y="2515"/>
                    <a:pt x="12135" y="2515"/>
                    <a:pt x="12135" y="2515"/>
                  </a:cubicBezTo>
                  <a:cubicBezTo>
                    <a:pt x="11243" y="3354"/>
                    <a:pt x="10041" y="3825"/>
                    <a:pt x="8719" y="3825"/>
                  </a:cubicBezTo>
                  <a:cubicBezTo>
                    <a:pt x="7342" y="3825"/>
                    <a:pt x="6096" y="3310"/>
                    <a:pt x="5193" y="2409"/>
                  </a:cubicBezTo>
                  <a:cubicBezTo>
                    <a:pt x="5193" y="2409"/>
                    <a:pt x="3276" y="608"/>
                    <a:pt x="3259" y="592"/>
                  </a:cubicBezTo>
                  <a:cubicBezTo>
                    <a:pt x="2891" y="249"/>
                    <a:pt x="2385" y="12"/>
                    <a:pt x="1802" y="0"/>
                  </a:cubicBezTo>
                  <a:cubicBezTo>
                    <a:pt x="246" y="0"/>
                    <a:pt x="246" y="0"/>
                    <a:pt x="246" y="0"/>
                  </a:cubicBezTo>
                  <a:cubicBezTo>
                    <a:pt x="110" y="0"/>
                    <a:pt x="0" y="110"/>
                    <a:pt x="0" y="245"/>
                  </a:cubicBezTo>
                  <a:cubicBezTo>
                    <a:pt x="0" y="7122"/>
                    <a:pt x="0" y="7122"/>
                    <a:pt x="0" y="7122"/>
                  </a:cubicBezTo>
                  <a:cubicBezTo>
                    <a:pt x="0" y="7801"/>
                    <a:pt x="550" y="8350"/>
                    <a:pt x="1228" y="8350"/>
                  </a:cubicBezTo>
                  <a:cubicBezTo>
                    <a:pt x="1703" y="8349"/>
                    <a:pt x="1703" y="8349"/>
                    <a:pt x="1703" y="8349"/>
                  </a:cubicBezTo>
                  <a:cubicBezTo>
                    <a:pt x="1837" y="8349"/>
                    <a:pt x="2085" y="8353"/>
                    <a:pt x="2192" y="8298"/>
                  </a:cubicBezTo>
                  <a:cubicBezTo>
                    <a:pt x="2272" y="8255"/>
                    <a:pt x="2272" y="8169"/>
                    <a:pt x="2272" y="8090"/>
                  </a:cubicBezTo>
                  <a:cubicBezTo>
                    <a:pt x="2272" y="5656"/>
                    <a:pt x="2272" y="5656"/>
                    <a:pt x="2272" y="5656"/>
                  </a:cubicBezTo>
                  <a:cubicBezTo>
                    <a:pt x="2272" y="5017"/>
                    <a:pt x="2794" y="4490"/>
                    <a:pt x="3423" y="4490"/>
                  </a:cubicBezTo>
                  <a:cubicBezTo>
                    <a:pt x="4594" y="4490"/>
                    <a:pt x="5434" y="5493"/>
                    <a:pt x="6193" y="6163"/>
                  </a:cubicBezTo>
                  <a:cubicBezTo>
                    <a:pt x="7123" y="6984"/>
                    <a:pt x="7839" y="7775"/>
                    <a:pt x="8719" y="7775"/>
                  </a:cubicBezTo>
                  <a:cubicBezTo>
                    <a:pt x="9600" y="7775"/>
                    <a:pt x="10316" y="6984"/>
                    <a:pt x="11245" y="6163"/>
                  </a:cubicBezTo>
                  <a:cubicBezTo>
                    <a:pt x="12004" y="5493"/>
                    <a:pt x="12844" y="4490"/>
                    <a:pt x="14015" y="4490"/>
                  </a:cubicBezTo>
                  <a:cubicBezTo>
                    <a:pt x="14641" y="4490"/>
                    <a:pt x="15161" y="5011"/>
                    <a:pt x="15167" y="5646"/>
                  </a:cubicBezTo>
                  <a:cubicBezTo>
                    <a:pt x="15167" y="5647"/>
                    <a:pt x="15167" y="5647"/>
                    <a:pt x="15167" y="5647"/>
                  </a:cubicBezTo>
                  <a:cubicBezTo>
                    <a:pt x="15167" y="6046"/>
                    <a:pt x="15167" y="7113"/>
                    <a:pt x="15167" y="7122"/>
                  </a:cubicBezTo>
                  <a:cubicBezTo>
                    <a:pt x="15167" y="7801"/>
                    <a:pt x="15716" y="8350"/>
                    <a:pt x="16395" y="8350"/>
                  </a:cubicBezTo>
                  <a:cubicBezTo>
                    <a:pt x="16395" y="8350"/>
                    <a:pt x="16905" y="8349"/>
                    <a:pt x="16925" y="8349"/>
                  </a:cubicBezTo>
                  <a:cubicBezTo>
                    <a:pt x="17064" y="8349"/>
                    <a:pt x="17265" y="8346"/>
                    <a:pt x="17359" y="8298"/>
                  </a:cubicBezTo>
                  <a:cubicBezTo>
                    <a:pt x="17439" y="8255"/>
                    <a:pt x="17439" y="8169"/>
                    <a:pt x="17439" y="8090"/>
                  </a:cubicBezTo>
                  <a:cubicBezTo>
                    <a:pt x="17439" y="7434"/>
                    <a:pt x="17439" y="1285"/>
                    <a:pt x="17439" y="122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22" name="Freeform 6"/>
            <p:cNvSpPr>
              <a:spLocks noEditPoints="1"/>
            </p:cNvSpPr>
            <p:nvPr userDrawn="1"/>
          </p:nvSpPr>
          <p:spPr bwMode="gray">
            <a:xfrm>
              <a:off x="1029112" y="7173520"/>
              <a:ext cx="1239208" cy="294745"/>
            </a:xfrm>
            <a:custGeom>
              <a:avLst/>
              <a:gdLst>
                <a:gd name="T0" fmla="*/ 8002 w 35641"/>
                <a:gd name="T1" fmla="*/ 6527 h 8475"/>
                <a:gd name="T2" fmla="*/ 3677 w 35641"/>
                <a:gd name="T3" fmla="*/ 5962 h 8475"/>
                <a:gd name="T4" fmla="*/ 2195 w 35641"/>
                <a:gd name="T5" fmla="*/ 3534 h 8475"/>
                <a:gd name="T6" fmla="*/ 2766 w 35641"/>
                <a:gd name="T7" fmla="*/ 2364 h 8475"/>
                <a:gd name="T8" fmla="*/ 2911 w 35641"/>
                <a:gd name="T9" fmla="*/ 2288 h 8475"/>
                <a:gd name="T10" fmla="*/ 3650 w 35641"/>
                <a:gd name="T11" fmla="*/ 2146 h 8475"/>
                <a:gd name="T12" fmla="*/ 5948 w 35641"/>
                <a:gd name="T13" fmla="*/ 3451 h 8475"/>
                <a:gd name="T14" fmla="*/ 5802 w 35641"/>
                <a:gd name="T15" fmla="*/ 3480 h 8475"/>
                <a:gd name="T16" fmla="*/ 3450 w 35641"/>
                <a:gd name="T17" fmla="*/ 3481 h 8475"/>
                <a:gd name="T18" fmla="*/ 4944 w 35641"/>
                <a:gd name="T19" fmla="*/ 5272 h 8475"/>
                <a:gd name="T20" fmla="*/ 7290 w 35641"/>
                <a:gd name="T21" fmla="*/ 5272 h 8475"/>
                <a:gd name="T22" fmla="*/ 7961 w 35641"/>
                <a:gd name="T23" fmla="*/ 2790 h 8475"/>
                <a:gd name="T24" fmla="*/ 3629 w 35641"/>
                <a:gd name="T25" fmla="*/ 0 h 8475"/>
                <a:gd name="T26" fmla="*/ 0 w 35641"/>
                <a:gd name="T27" fmla="*/ 3616 h 8475"/>
                <a:gd name="T28" fmla="*/ 2875 w 35641"/>
                <a:gd name="T29" fmla="*/ 7966 h 8475"/>
                <a:gd name="T30" fmla="*/ 8342 w 35641"/>
                <a:gd name="T31" fmla="*/ 8146 h 8475"/>
                <a:gd name="T32" fmla="*/ 18183 w 35641"/>
                <a:gd name="T33" fmla="*/ 7537 h 8475"/>
                <a:gd name="T34" fmla="*/ 15820 w 35641"/>
                <a:gd name="T35" fmla="*/ 5792 h 8475"/>
                <a:gd name="T36" fmla="*/ 17009 w 35641"/>
                <a:gd name="T37" fmla="*/ 2216 h 8475"/>
                <a:gd name="T38" fmla="*/ 12645 w 35641"/>
                <a:gd name="T39" fmla="*/ 0 h 8475"/>
                <a:gd name="T40" fmla="*/ 9100 w 35641"/>
                <a:gd name="T41" fmla="*/ 5836 h 8475"/>
                <a:gd name="T42" fmla="*/ 9100 w 35641"/>
                <a:gd name="T43" fmla="*/ 8082 h 8475"/>
                <a:gd name="T44" fmla="*/ 10232 w 35641"/>
                <a:gd name="T45" fmla="*/ 8273 h 8475"/>
                <a:gd name="T46" fmla="*/ 11344 w 35641"/>
                <a:gd name="T47" fmla="*/ 6101 h 8475"/>
                <a:gd name="T48" fmla="*/ 11379 w 35641"/>
                <a:gd name="T49" fmla="*/ 2676 h 8475"/>
                <a:gd name="T50" fmla="*/ 11436 w 35641"/>
                <a:gd name="T51" fmla="*/ 2533 h 8475"/>
                <a:gd name="T52" fmla="*/ 15015 w 35641"/>
                <a:gd name="T53" fmla="*/ 3676 h 8475"/>
                <a:gd name="T54" fmla="*/ 12983 w 35641"/>
                <a:gd name="T55" fmla="*/ 4188 h 8475"/>
                <a:gd name="T56" fmla="*/ 12245 w 35641"/>
                <a:gd name="T57" fmla="*/ 4238 h 8475"/>
                <a:gd name="T58" fmla="*/ 12244 w 35641"/>
                <a:gd name="T59" fmla="*/ 5128 h 8475"/>
                <a:gd name="T60" fmla="*/ 15206 w 35641"/>
                <a:gd name="T61" fmla="*/ 7967 h 8475"/>
                <a:gd name="T62" fmla="*/ 17991 w 35641"/>
                <a:gd name="T63" fmla="*/ 8345 h 8475"/>
                <a:gd name="T64" fmla="*/ 26540 w 35641"/>
                <a:gd name="T65" fmla="*/ 5085 h 8475"/>
                <a:gd name="T66" fmla="*/ 24192 w 35641"/>
                <a:gd name="T67" fmla="*/ 5460 h 8475"/>
                <a:gd name="T68" fmla="*/ 22103 w 35641"/>
                <a:gd name="T69" fmla="*/ 6071 h 8475"/>
                <a:gd name="T70" fmla="*/ 20467 w 35641"/>
                <a:gd name="T71" fmla="*/ 3537 h 8475"/>
                <a:gd name="T72" fmla="*/ 23058 w 35641"/>
                <a:gd name="T73" fmla="*/ 2625 h 8475"/>
                <a:gd name="T74" fmla="*/ 25083 w 35641"/>
                <a:gd name="T75" fmla="*/ 1646 h 8475"/>
                <a:gd name="T76" fmla="*/ 23512 w 35641"/>
                <a:gd name="T77" fmla="*/ 359 h 8475"/>
                <a:gd name="T78" fmla="*/ 18200 w 35641"/>
                <a:gd name="T79" fmla="*/ 229 h 8475"/>
                <a:gd name="T80" fmla="*/ 19665 w 35641"/>
                <a:gd name="T81" fmla="*/ 7009 h 8475"/>
                <a:gd name="T82" fmla="*/ 24370 w 35641"/>
                <a:gd name="T83" fmla="*/ 8222 h 8475"/>
                <a:gd name="T84" fmla="*/ 35641 w 35641"/>
                <a:gd name="T85" fmla="*/ 8152 h 8475"/>
                <a:gd name="T86" fmla="*/ 34704 w 35641"/>
                <a:gd name="T87" fmla="*/ 5892 h 8475"/>
                <a:gd name="T88" fmla="*/ 33145 w 35641"/>
                <a:gd name="T89" fmla="*/ 3887 h 8475"/>
                <a:gd name="T90" fmla="*/ 35637 w 35641"/>
                <a:gd name="T91" fmla="*/ 784 h 8475"/>
                <a:gd name="T92" fmla="*/ 35639 w 35641"/>
                <a:gd name="T93" fmla="*/ 753 h 8475"/>
                <a:gd name="T94" fmla="*/ 34865 w 35641"/>
                <a:gd name="T95" fmla="*/ 0 h 8475"/>
                <a:gd name="T96" fmla="*/ 31470 w 35641"/>
                <a:gd name="T97" fmla="*/ 2323 h 8475"/>
                <a:gd name="T98" fmla="*/ 29572 w 35641"/>
                <a:gd name="T99" fmla="*/ 1229 h 8475"/>
                <a:gd name="T100" fmla="*/ 27379 w 35641"/>
                <a:gd name="T101" fmla="*/ 53 h 8475"/>
                <a:gd name="T102" fmla="*/ 27489 w 35641"/>
                <a:gd name="T103" fmla="*/ 8342 h 8475"/>
                <a:gd name="T104" fmla="*/ 27910 w 35641"/>
                <a:gd name="T105" fmla="*/ 8345 h 8475"/>
                <a:gd name="T106" fmla="*/ 30620 w 35641"/>
                <a:gd name="T107" fmla="*/ 6875 h 8475"/>
                <a:gd name="T108" fmla="*/ 31733 w 35641"/>
                <a:gd name="T109" fmla="*/ 7123 h 8475"/>
                <a:gd name="T110" fmla="*/ 35451 w 35641"/>
                <a:gd name="T111" fmla="*/ 8345 h 8475"/>
                <a:gd name="T112" fmla="*/ 35641 w 35641"/>
                <a:gd name="T113" fmla="*/ 8152 h 8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5641" h="8475">
                  <a:moveTo>
                    <a:pt x="8342" y="8146"/>
                  </a:moveTo>
                  <a:cubicBezTo>
                    <a:pt x="8342" y="7475"/>
                    <a:pt x="8342" y="7475"/>
                    <a:pt x="8342" y="7475"/>
                  </a:cubicBezTo>
                  <a:cubicBezTo>
                    <a:pt x="8342" y="7072"/>
                    <a:pt x="8228" y="6756"/>
                    <a:pt x="8002" y="6527"/>
                  </a:cubicBezTo>
                  <a:cubicBezTo>
                    <a:pt x="7775" y="6297"/>
                    <a:pt x="7462" y="6183"/>
                    <a:pt x="7062" y="6183"/>
                  </a:cubicBezTo>
                  <a:cubicBezTo>
                    <a:pt x="4641" y="6183"/>
                    <a:pt x="4641" y="6183"/>
                    <a:pt x="4641" y="6183"/>
                  </a:cubicBezTo>
                  <a:cubicBezTo>
                    <a:pt x="4295" y="6183"/>
                    <a:pt x="3982" y="6092"/>
                    <a:pt x="3677" y="5962"/>
                  </a:cubicBezTo>
                  <a:cubicBezTo>
                    <a:pt x="3417" y="5852"/>
                    <a:pt x="3019" y="5505"/>
                    <a:pt x="2900" y="5373"/>
                  </a:cubicBezTo>
                  <a:cubicBezTo>
                    <a:pt x="2679" y="5129"/>
                    <a:pt x="2505" y="4845"/>
                    <a:pt x="2381" y="4523"/>
                  </a:cubicBezTo>
                  <a:cubicBezTo>
                    <a:pt x="2257" y="4202"/>
                    <a:pt x="2195" y="3872"/>
                    <a:pt x="2195" y="3534"/>
                  </a:cubicBezTo>
                  <a:cubicBezTo>
                    <a:pt x="2195" y="3098"/>
                    <a:pt x="2319" y="2760"/>
                    <a:pt x="2568" y="2519"/>
                  </a:cubicBezTo>
                  <a:cubicBezTo>
                    <a:pt x="2606" y="2482"/>
                    <a:pt x="2648" y="2448"/>
                    <a:pt x="2691" y="2417"/>
                  </a:cubicBezTo>
                  <a:cubicBezTo>
                    <a:pt x="2714" y="2399"/>
                    <a:pt x="2739" y="2381"/>
                    <a:pt x="2766" y="2364"/>
                  </a:cubicBezTo>
                  <a:cubicBezTo>
                    <a:pt x="2771" y="2361"/>
                    <a:pt x="2775" y="2359"/>
                    <a:pt x="2780" y="2356"/>
                  </a:cubicBezTo>
                  <a:cubicBezTo>
                    <a:pt x="2804" y="2342"/>
                    <a:pt x="2830" y="2328"/>
                    <a:pt x="2857" y="2314"/>
                  </a:cubicBezTo>
                  <a:cubicBezTo>
                    <a:pt x="2874" y="2305"/>
                    <a:pt x="2892" y="2296"/>
                    <a:pt x="2911" y="2288"/>
                  </a:cubicBezTo>
                  <a:cubicBezTo>
                    <a:pt x="2915" y="2286"/>
                    <a:pt x="2920" y="2284"/>
                    <a:pt x="2924" y="2282"/>
                  </a:cubicBezTo>
                  <a:cubicBezTo>
                    <a:pt x="3004" y="2247"/>
                    <a:pt x="3088" y="2220"/>
                    <a:pt x="3177" y="2200"/>
                  </a:cubicBezTo>
                  <a:cubicBezTo>
                    <a:pt x="3322" y="2166"/>
                    <a:pt x="3481" y="2146"/>
                    <a:pt x="3650" y="2146"/>
                  </a:cubicBezTo>
                  <a:cubicBezTo>
                    <a:pt x="3817" y="2146"/>
                    <a:pt x="3977" y="2166"/>
                    <a:pt x="4121" y="2200"/>
                  </a:cubicBezTo>
                  <a:cubicBezTo>
                    <a:pt x="4393" y="2254"/>
                    <a:pt x="4661" y="2362"/>
                    <a:pt x="4923" y="2528"/>
                  </a:cubicBezTo>
                  <a:cubicBezTo>
                    <a:pt x="5301" y="2767"/>
                    <a:pt x="5679" y="3102"/>
                    <a:pt x="5948" y="3451"/>
                  </a:cubicBezTo>
                  <a:cubicBezTo>
                    <a:pt x="5969" y="3480"/>
                    <a:pt x="5969" y="3480"/>
                    <a:pt x="5969" y="3480"/>
                  </a:cubicBezTo>
                  <a:cubicBezTo>
                    <a:pt x="5874" y="3480"/>
                    <a:pt x="5874" y="3480"/>
                    <a:pt x="5874" y="3480"/>
                  </a:cubicBezTo>
                  <a:cubicBezTo>
                    <a:pt x="5802" y="3480"/>
                    <a:pt x="5802" y="3480"/>
                    <a:pt x="5802" y="3480"/>
                  </a:cubicBezTo>
                  <a:cubicBezTo>
                    <a:pt x="3617" y="3480"/>
                    <a:pt x="3617" y="3480"/>
                    <a:pt x="3617" y="3480"/>
                  </a:cubicBezTo>
                  <a:cubicBezTo>
                    <a:pt x="3611" y="3480"/>
                    <a:pt x="3607" y="3481"/>
                    <a:pt x="3602" y="3481"/>
                  </a:cubicBezTo>
                  <a:cubicBezTo>
                    <a:pt x="3450" y="3481"/>
                    <a:pt x="3450" y="3481"/>
                    <a:pt x="3450" y="3481"/>
                  </a:cubicBezTo>
                  <a:cubicBezTo>
                    <a:pt x="3298" y="3481"/>
                    <a:pt x="3223" y="3546"/>
                    <a:pt x="3223" y="3678"/>
                  </a:cubicBezTo>
                  <a:cubicBezTo>
                    <a:pt x="3223" y="3938"/>
                    <a:pt x="3262" y="4107"/>
                    <a:pt x="3365" y="4319"/>
                  </a:cubicBezTo>
                  <a:cubicBezTo>
                    <a:pt x="3467" y="4531"/>
                    <a:pt x="3953" y="5272"/>
                    <a:pt x="4944" y="5272"/>
                  </a:cubicBezTo>
                  <a:cubicBezTo>
                    <a:pt x="5092" y="5272"/>
                    <a:pt x="5092" y="5272"/>
                    <a:pt x="5092" y="5272"/>
                  </a:cubicBezTo>
                  <a:cubicBezTo>
                    <a:pt x="5099" y="5272"/>
                    <a:pt x="5106" y="5272"/>
                    <a:pt x="5114" y="5272"/>
                  </a:cubicBezTo>
                  <a:cubicBezTo>
                    <a:pt x="7290" y="5272"/>
                    <a:pt x="7290" y="5272"/>
                    <a:pt x="7290" y="5272"/>
                  </a:cubicBezTo>
                  <a:cubicBezTo>
                    <a:pt x="7700" y="5272"/>
                    <a:pt x="7984" y="5164"/>
                    <a:pt x="8140" y="4945"/>
                  </a:cubicBezTo>
                  <a:cubicBezTo>
                    <a:pt x="8297" y="4727"/>
                    <a:pt x="8342" y="4540"/>
                    <a:pt x="8342" y="4245"/>
                  </a:cubicBezTo>
                  <a:cubicBezTo>
                    <a:pt x="8342" y="3766"/>
                    <a:pt x="8215" y="3296"/>
                    <a:pt x="7961" y="2790"/>
                  </a:cubicBezTo>
                  <a:cubicBezTo>
                    <a:pt x="7708" y="2282"/>
                    <a:pt x="7364" y="1822"/>
                    <a:pt x="6933" y="1407"/>
                  </a:cubicBezTo>
                  <a:cubicBezTo>
                    <a:pt x="6501" y="993"/>
                    <a:pt x="5999" y="655"/>
                    <a:pt x="5426" y="394"/>
                  </a:cubicBezTo>
                  <a:cubicBezTo>
                    <a:pt x="4854" y="132"/>
                    <a:pt x="4255" y="0"/>
                    <a:pt x="3629" y="0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65" y="0"/>
                    <a:pt x="0" y="77"/>
                    <a:pt x="0" y="230"/>
                  </a:cubicBezTo>
                  <a:cubicBezTo>
                    <a:pt x="0" y="3616"/>
                    <a:pt x="0" y="3616"/>
                    <a:pt x="0" y="3616"/>
                  </a:cubicBezTo>
                  <a:cubicBezTo>
                    <a:pt x="0" y="4259"/>
                    <a:pt x="124" y="4867"/>
                    <a:pt x="373" y="5439"/>
                  </a:cubicBezTo>
                  <a:cubicBezTo>
                    <a:pt x="621" y="6012"/>
                    <a:pt x="959" y="6513"/>
                    <a:pt x="1385" y="6944"/>
                  </a:cubicBezTo>
                  <a:cubicBezTo>
                    <a:pt x="1812" y="7375"/>
                    <a:pt x="2308" y="7715"/>
                    <a:pt x="2875" y="7966"/>
                  </a:cubicBezTo>
                  <a:cubicBezTo>
                    <a:pt x="3443" y="8217"/>
                    <a:pt x="4050" y="8342"/>
                    <a:pt x="4698" y="8342"/>
                  </a:cubicBezTo>
                  <a:cubicBezTo>
                    <a:pt x="8115" y="8342"/>
                    <a:pt x="8115" y="8342"/>
                    <a:pt x="8115" y="8342"/>
                  </a:cubicBezTo>
                  <a:cubicBezTo>
                    <a:pt x="8266" y="8342"/>
                    <a:pt x="8342" y="8276"/>
                    <a:pt x="8342" y="8146"/>
                  </a:cubicBezTo>
                  <a:moveTo>
                    <a:pt x="18183" y="8116"/>
                  </a:moveTo>
                  <a:cubicBezTo>
                    <a:pt x="18183" y="8095"/>
                    <a:pt x="18183" y="8095"/>
                    <a:pt x="18183" y="8095"/>
                  </a:cubicBezTo>
                  <a:cubicBezTo>
                    <a:pt x="18183" y="7537"/>
                    <a:pt x="18183" y="7537"/>
                    <a:pt x="18183" y="7537"/>
                  </a:cubicBezTo>
                  <a:cubicBezTo>
                    <a:pt x="18183" y="7446"/>
                    <a:pt x="18114" y="7355"/>
                    <a:pt x="18053" y="7331"/>
                  </a:cubicBezTo>
                  <a:cubicBezTo>
                    <a:pt x="18051" y="7330"/>
                    <a:pt x="17612" y="7209"/>
                    <a:pt x="16745" y="6522"/>
                  </a:cubicBezTo>
                  <a:cubicBezTo>
                    <a:pt x="16295" y="6166"/>
                    <a:pt x="15962" y="5905"/>
                    <a:pt x="15820" y="5792"/>
                  </a:cubicBezTo>
                  <a:cubicBezTo>
                    <a:pt x="15980" y="5689"/>
                    <a:pt x="16507" y="5479"/>
                    <a:pt x="16985" y="4932"/>
                  </a:cubicBezTo>
                  <a:cubicBezTo>
                    <a:pt x="17281" y="4592"/>
                    <a:pt x="17442" y="4166"/>
                    <a:pt x="17442" y="3632"/>
                  </a:cubicBezTo>
                  <a:cubicBezTo>
                    <a:pt x="17442" y="3130"/>
                    <a:pt x="17297" y="2658"/>
                    <a:pt x="17009" y="2216"/>
                  </a:cubicBezTo>
                  <a:cubicBezTo>
                    <a:pt x="16720" y="1775"/>
                    <a:pt x="16345" y="1390"/>
                    <a:pt x="15885" y="1063"/>
                  </a:cubicBezTo>
                  <a:cubicBezTo>
                    <a:pt x="15426" y="736"/>
                    <a:pt x="14909" y="478"/>
                    <a:pt x="14338" y="287"/>
                  </a:cubicBezTo>
                  <a:cubicBezTo>
                    <a:pt x="13765" y="96"/>
                    <a:pt x="13201" y="0"/>
                    <a:pt x="12645" y="0"/>
                  </a:cubicBezTo>
                  <a:cubicBezTo>
                    <a:pt x="9292" y="0"/>
                    <a:pt x="9292" y="0"/>
                    <a:pt x="9292" y="0"/>
                  </a:cubicBezTo>
                  <a:cubicBezTo>
                    <a:pt x="9164" y="0"/>
                    <a:pt x="9100" y="77"/>
                    <a:pt x="9100" y="229"/>
                  </a:cubicBezTo>
                  <a:cubicBezTo>
                    <a:pt x="9100" y="5836"/>
                    <a:pt x="9100" y="5836"/>
                    <a:pt x="9100" y="5836"/>
                  </a:cubicBezTo>
                  <a:cubicBezTo>
                    <a:pt x="9100" y="7089"/>
                    <a:pt x="9100" y="7089"/>
                    <a:pt x="9100" y="7089"/>
                  </a:cubicBezTo>
                  <a:cubicBezTo>
                    <a:pt x="9100" y="7522"/>
                    <a:pt x="9100" y="7522"/>
                    <a:pt x="9100" y="7522"/>
                  </a:cubicBezTo>
                  <a:cubicBezTo>
                    <a:pt x="9100" y="8082"/>
                    <a:pt x="9100" y="8082"/>
                    <a:pt x="9100" y="8082"/>
                  </a:cubicBezTo>
                  <a:cubicBezTo>
                    <a:pt x="9100" y="8162"/>
                    <a:pt x="9100" y="8247"/>
                    <a:pt x="9179" y="8290"/>
                  </a:cubicBezTo>
                  <a:cubicBezTo>
                    <a:pt x="9285" y="8345"/>
                    <a:pt x="9529" y="8342"/>
                    <a:pt x="9662" y="8342"/>
                  </a:cubicBezTo>
                  <a:cubicBezTo>
                    <a:pt x="9853" y="8342"/>
                    <a:pt x="10047" y="8331"/>
                    <a:pt x="10232" y="8273"/>
                  </a:cubicBezTo>
                  <a:cubicBezTo>
                    <a:pt x="10520" y="8179"/>
                    <a:pt x="10766" y="7980"/>
                    <a:pt x="10948" y="7737"/>
                  </a:cubicBezTo>
                  <a:cubicBezTo>
                    <a:pt x="11267" y="7317"/>
                    <a:pt x="11346" y="6841"/>
                    <a:pt x="11346" y="6328"/>
                  </a:cubicBezTo>
                  <a:cubicBezTo>
                    <a:pt x="11346" y="6280"/>
                    <a:pt x="11345" y="6190"/>
                    <a:pt x="11344" y="6101"/>
                  </a:cubicBezTo>
                  <a:cubicBezTo>
                    <a:pt x="11344" y="6098"/>
                    <a:pt x="11346" y="6097"/>
                    <a:pt x="11346" y="6095"/>
                  </a:cubicBezTo>
                  <a:cubicBezTo>
                    <a:pt x="11346" y="2909"/>
                    <a:pt x="11346" y="2909"/>
                    <a:pt x="11346" y="2909"/>
                  </a:cubicBezTo>
                  <a:cubicBezTo>
                    <a:pt x="11346" y="2825"/>
                    <a:pt x="11358" y="2748"/>
                    <a:pt x="11379" y="2676"/>
                  </a:cubicBezTo>
                  <a:cubicBezTo>
                    <a:pt x="11380" y="2669"/>
                    <a:pt x="11383" y="2662"/>
                    <a:pt x="11385" y="2655"/>
                  </a:cubicBezTo>
                  <a:cubicBezTo>
                    <a:pt x="11390" y="2637"/>
                    <a:pt x="11397" y="2619"/>
                    <a:pt x="11404" y="2602"/>
                  </a:cubicBezTo>
                  <a:cubicBezTo>
                    <a:pt x="11413" y="2578"/>
                    <a:pt x="11424" y="2556"/>
                    <a:pt x="11436" y="2533"/>
                  </a:cubicBezTo>
                  <a:cubicBezTo>
                    <a:pt x="11436" y="2533"/>
                    <a:pt x="11436" y="2532"/>
                    <a:pt x="11436" y="2532"/>
                  </a:cubicBezTo>
                  <a:cubicBezTo>
                    <a:pt x="11693" y="2061"/>
                    <a:pt x="12570" y="1876"/>
                    <a:pt x="13515" y="2115"/>
                  </a:cubicBezTo>
                  <a:cubicBezTo>
                    <a:pt x="14775" y="2433"/>
                    <a:pt x="15147" y="3302"/>
                    <a:pt x="15015" y="3676"/>
                  </a:cubicBezTo>
                  <a:cubicBezTo>
                    <a:pt x="14871" y="4080"/>
                    <a:pt x="14417" y="4334"/>
                    <a:pt x="13848" y="4334"/>
                  </a:cubicBezTo>
                  <a:cubicBezTo>
                    <a:pt x="13577" y="4334"/>
                    <a:pt x="13299" y="4285"/>
                    <a:pt x="13012" y="4194"/>
                  </a:cubicBezTo>
                  <a:cubicBezTo>
                    <a:pt x="13003" y="4192"/>
                    <a:pt x="12993" y="4190"/>
                    <a:pt x="12983" y="4188"/>
                  </a:cubicBezTo>
                  <a:cubicBezTo>
                    <a:pt x="12820" y="4146"/>
                    <a:pt x="12666" y="4093"/>
                    <a:pt x="12520" y="4032"/>
                  </a:cubicBezTo>
                  <a:cubicBezTo>
                    <a:pt x="12472" y="4018"/>
                    <a:pt x="12427" y="4009"/>
                    <a:pt x="12389" y="4009"/>
                  </a:cubicBezTo>
                  <a:cubicBezTo>
                    <a:pt x="12292" y="4009"/>
                    <a:pt x="12245" y="4085"/>
                    <a:pt x="12245" y="4238"/>
                  </a:cubicBezTo>
                  <a:cubicBezTo>
                    <a:pt x="12245" y="4740"/>
                    <a:pt x="12245" y="4740"/>
                    <a:pt x="12245" y="4740"/>
                  </a:cubicBezTo>
                  <a:cubicBezTo>
                    <a:pt x="12245" y="5128"/>
                    <a:pt x="12245" y="5128"/>
                    <a:pt x="12245" y="5128"/>
                  </a:cubicBezTo>
                  <a:cubicBezTo>
                    <a:pt x="12244" y="5128"/>
                    <a:pt x="12244" y="5128"/>
                    <a:pt x="12244" y="5128"/>
                  </a:cubicBezTo>
                  <a:cubicBezTo>
                    <a:pt x="12244" y="5129"/>
                    <a:pt x="12245" y="5130"/>
                    <a:pt x="12245" y="5131"/>
                  </a:cubicBezTo>
                  <a:cubicBezTo>
                    <a:pt x="12245" y="5439"/>
                    <a:pt x="12367" y="5711"/>
                    <a:pt x="12552" y="5875"/>
                  </a:cubicBezTo>
                  <a:cubicBezTo>
                    <a:pt x="12560" y="5882"/>
                    <a:pt x="15206" y="7967"/>
                    <a:pt x="15206" y="7967"/>
                  </a:cubicBezTo>
                  <a:cubicBezTo>
                    <a:pt x="15308" y="8048"/>
                    <a:pt x="15308" y="8048"/>
                    <a:pt x="15308" y="8048"/>
                  </a:cubicBezTo>
                  <a:cubicBezTo>
                    <a:pt x="15575" y="8244"/>
                    <a:pt x="15864" y="8342"/>
                    <a:pt x="16174" y="8342"/>
                  </a:cubicBezTo>
                  <a:cubicBezTo>
                    <a:pt x="17991" y="8345"/>
                    <a:pt x="17991" y="8345"/>
                    <a:pt x="17991" y="8345"/>
                  </a:cubicBezTo>
                  <a:cubicBezTo>
                    <a:pt x="18120" y="8345"/>
                    <a:pt x="18183" y="8269"/>
                    <a:pt x="18183" y="8116"/>
                  </a:cubicBezTo>
                  <a:moveTo>
                    <a:pt x="26216" y="6446"/>
                  </a:moveTo>
                  <a:cubicBezTo>
                    <a:pt x="26399" y="6028"/>
                    <a:pt x="26507" y="5575"/>
                    <a:pt x="26540" y="5085"/>
                  </a:cubicBezTo>
                  <a:cubicBezTo>
                    <a:pt x="26551" y="4934"/>
                    <a:pt x="26491" y="4857"/>
                    <a:pt x="26362" y="4857"/>
                  </a:cubicBezTo>
                  <a:cubicBezTo>
                    <a:pt x="25098" y="4857"/>
                    <a:pt x="25098" y="4857"/>
                    <a:pt x="25098" y="4857"/>
                  </a:cubicBezTo>
                  <a:cubicBezTo>
                    <a:pt x="24634" y="4857"/>
                    <a:pt x="24332" y="5058"/>
                    <a:pt x="24192" y="5460"/>
                  </a:cubicBezTo>
                  <a:cubicBezTo>
                    <a:pt x="24106" y="5721"/>
                    <a:pt x="23962" y="5930"/>
                    <a:pt x="23763" y="6088"/>
                  </a:cubicBezTo>
                  <a:cubicBezTo>
                    <a:pt x="23562" y="6245"/>
                    <a:pt x="23307" y="6324"/>
                    <a:pt x="22994" y="6324"/>
                  </a:cubicBezTo>
                  <a:cubicBezTo>
                    <a:pt x="22702" y="6324"/>
                    <a:pt x="22405" y="6240"/>
                    <a:pt x="22103" y="6071"/>
                  </a:cubicBezTo>
                  <a:cubicBezTo>
                    <a:pt x="21800" y="5903"/>
                    <a:pt x="21528" y="5686"/>
                    <a:pt x="21285" y="5419"/>
                  </a:cubicBezTo>
                  <a:cubicBezTo>
                    <a:pt x="21042" y="5153"/>
                    <a:pt x="20845" y="4854"/>
                    <a:pt x="20694" y="4523"/>
                  </a:cubicBezTo>
                  <a:cubicBezTo>
                    <a:pt x="20543" y="4191"/>
                    <a:pt x="20467" y="3863"/>
                    <a:pt x="20467" y="3537"/>
                  </a:cubicBezTo>
                  <a:cubicBezTo>
                    <a:pt x="20467" y="3124"/>
                    <a:pt x="20591" y="2790"/>
                    <a:pt x="20839" y="2535"/>
                  </a:cubicBezTo>
                  <a:cubicBezTo>
                    <a:pt x="21088" y="2280"/>
                    <a:pt x="21401" y="2152"/>
                    <a:pt x="21779" y="2152"/>
                  </a:cubicBezTo>
                  <a:cubicBezTo>
                    <a:pt x="22210" y="2152"/>
                    <a:pt x="22637" y="2310"/>
                    <a:pt x="23058" y="2625"/>
                  </a:cubicBezTo>
                  <a:cubicBezTo>
                    <a:pt x="23231" y="2755"/>
                    <a:pt x="23414" y="2820"/>
                    <a:pt x="23609" y="2820"/>
                  </a:cubicBezTo>
                  <a:cubicBezTo>
                    <a:pt x="23803" y="2820"/>
                    <a:pt x="24008" y="2712"/>
                    <a:pt x="24224" y="2494"/>
                  </a:cubicBezTo>
                  <a:cubicBezTo>
                    <a:pt x="25083" y="1646"/>
                    <a:pt x="25083" y="1646"/>
                    <a:pt x="25083" y="1646"/>
                  </a:cubicBezTo>
                  <a:cubicBezTo>
                    <a:pt x="25136" y="1593"/>
                    <a:pt x="25155" y="1544"/>
                    <a:pt x="25139" y="1500"/>
                  </a:cubicBezTo>
                  <a:cubicBezTo>
                    <a:pt x="25123" y="1457"/>
                    <a:pt x="25088" y="1407"/>
                    <a:pt x="25034" y="1353"/>
                  </a:cubicBezTo>
                  <a:cubicBezTo>
                    <a:pt x="24570" y="929"/>
                    <a:pt x="24063" y="598"/>
                    <a:pt x="23512" y="359"/>
                  </a:cubicBezTo>
                  <a:cubicBezTo>
                    <a:pt x="22961" y="121"/>
                    <a:pt x="22383" y="0"/>
                    <a:pt x="21779" y="0"/>
                  </a:cubicBezTo>
                  <a:cubicBezTo>
                    <a:pt x="18394" y="0"/>
                    <a:pt x="18394" y="0"/>
                    <a:pt x="18394" y="0"/>
                  </a:cubicBezTo>
                  <a:cubicBezTo>
                    <a:pt x="18265" y="0"/>
                    <a:pt x="18200" y="77"/>
                    <a:pt x="18200" y="229"/>
                  </a:cubicBezTo>
                  <a:cubicBezTo>
                    <a:pt x="18200" y="3602"/>
                    <a:pt x="18200" y="3602"/>
                    <a:pt x="18200" y="3602"/>
                  </a:cubicBezTo>
                  <a:cubicBezTo>
                    <a:pt x="18200" y="4254"/>
                    <a:pt x="18332" y="4874"/>
                    <a:pt x="18597" y="5460"/>
                  </a:cubicBezTo>
                  <a:cubicBezTo>
                    <a:pt x="18861" y="6047"/>
                    <a:pt x="19217" y="6563"/>
                    <a:pt x="19665" y="7009"/>
                  </a:cubicBezTo>
                  <a:cubicBezTo>
                    <a:pt x="20114" y="7454"/>
                    <a:pt x="20626" y="7810"/>
                    <a:pt x="21204" y="8076"/>
                  </a:cubicBezTo>
                  <a:cubicBezTo>
                    <a:pt x="21781" y="8342"/>
                    <a:pt x="22378" y="8475"/>
                    <a:pt x="22994" y="8475"/>
                  </a:cubicBezTo>
                  <a:cubicBezTo>
                    <a:pt x="23490" y="8475"/>
                    <a:pt x="23949" y="8391"/>
                    <a:pt x="24370" y="8222"/>
                  </a:cubicBezTo>
                  <a:cubicBezTo>
                    <a:pt x="24791" y="8054"/>
                    <a:pt x="25158" y="7821"/>
                    <a:pt x="25471" y="7522"/>
                  </a:cubicBezTo>
                  <a:cubicBezTo>
                    <a:pt x="25784" y="7223"/>
                    <a:pt x="26033" y="6865"/>
                    <a:pt x="26216" y="6446"/>
                  </a:cubicBezTo>
                  <a:moveTo>
                    <a:pt x="35641" y="8152"/>
                  </a:moveTo>
                  <a:cubicBezTo>
                    <a:pt x="35641" y="7292"/>
                    <a:pt x="35641" y="7292"/>
                    <a:pt x="35641" y="7292"/>
                  </a:cubicBezTo>
                  <a:cubicBezTo>
                    <a:pt x="35641" y="7292"/>
                    <a:pt x="35641" y="7292"/>
                    <a:pt x="35641" y="7292"/>
                  </a:cubicBezTo>
                  <a:cubicBezTo>
                    <a:pt x="35640" y="6697"/>
                    <a:pt x="35288" y="6134"/>
                    <a:pt x="34704" y="5892"/>
                  </a:cubicBezTo>
                  <a:cubicBezTo>
                    <a:pt x="34198" y="5682"/>
                    <a:pt x="34198" y="5682"/>
                    <a:pt x="34198" y="5682"/>
                  </a:cubicBezTo>
                  <a:cubicBezTo>
                    <a:pt x="33773" y="5525"/>
                    <a:pt x="33307" y="5214"/>
                    <a:pt x="33069" y="4988"/>
                  </a:cubicBezTo>
                  <a:cubicBezTo>
                    <a:pt x="33069" y="4988"/>
                    <a:pt x="32601" y="4430"/>
                    <a:pt x="33145" y="3887"/>
                  </a:cubicBezTo>
                  <a:cubicBezTo>
                    <a:pt x="34209" y="2817"/>
                    <a:pt x="34209" y="2817"/>
                    <a:pt x="34209" y="2817"/>
                  </a:cubicBezTo>
                  <a:cubicBezTo>
                    <a:pt x="35220" y="1805"/>
                    <a:pt x="35220" y="1805"/>
                    <a:pt x="35220" y="1805"/>
                  </a:cubicBezTo>
                  <a:cubicBezTo>
                    <a:pt x="35493" y="1519"/>
                    <a:pt x="35631" y="1153"/>
                    <a:pt x="35637" y="784"/>
                  </a:cubicBezTo>
                  <a:cubicBezTo>
                    <a:pt x="35638" y="759"/>
                    <a:pt x="35638" y="759"/>
                    <a:pt x="35638" y="759"/>
                  </a:cubicBezTo>
                  <a:cubicBezTo>
                    <a:pt x="35639" y="759"/>
                    <a:pt x="35639" y="759"/>
                    <a:pt x="35639" y="759"/>
                  </a:cubicBezTo>
                  <a:cubicBezTo>
                    <a:pt x="35639" y="757"/>
                    <a:pt x="35639" y="755"/>
                    <a:pt x="35639" y="753"/>
                  </a:cubicBezTo>
                  <a:cubicBezTo>
                    <a:pt x="35633" y="524"/>
                    <a:pt x="35566" y="342"/>
                    <a:pt x="35435" y="209"/>
                  </a:cubicBezTo>
                  <a:cubicBezTo>
                    <a:pt x="35302" y="75"/>
                    <a:pt x="35120" y="7"/>
                    <a:pt x="34889" y="2"/>
                  </a:cubicBezTo>
                  <a:cubicBezTo>
                    <a:pt x="34881" y="2"/>
                    <a:pt x="34873" y="0"/>
                    <a:pt x="34865" y="0"/>
                  </a:cubicBezTo>
                  <a:cubicBezTo>
                    <a:pt x="34562" y="0"/>
                    <a:pt x="34562" y="0"/>
                    <a:pt x="34562" y="0"/>
                  </a:cubicBezTo>
                  <a:cubicBezTo>
                    <a:pt x="34016" y="13"/>
                    <a:pt x="33541" y="250"/>
                    <a:pt x="33196" y="592"/>
                  </a:cubicBezTo>
                  <a:cubicBezTo>
                    <a:pt x="33182" y="606"/>
                    <a:pt x="31828" y="1964"/>
                    <a:pt x="31470" y="2323"/>
                  </a:cubicBezTo>
                  <a:cubicBezTo>
                    <a:pt x="31488" y="2321"/>
                    <a:pt x="31488" y="2321"/>
                    <a:pt x="31488" y="2321"/>
                  </a:cubicBezTo>
                  <a:cubicBezTo>
                    <a:pt x="29574" y="4234"/>
                    <a:pt x="29574" y="4234"/>
                    <a:pt x="29574" y="4234"/>
                  </a:cubicBezTo>
                  <a:cubicBezTo>
                    <a:pt x="29574" y="4234"/>
                    <a:pt x="29572" y="1232"/>
                    <a:pt x="29572" y="1229"/>
                  </a:cubicBezTo>
                  <a:cubicBezTo>
                    <a:pt x="29572" y="550"/>
                    <a:pt x="29022" y="0"/>
                    <a:pt x="28344" y="0"/>
                  </a:cubicBezTo>
                  <a:cubicBezTo>
                    <a:pt x="28344" y="0"/>
                    <a:pt x="27833" y="1"/>
                    <a:pt x="27813" y="1"/>
                  </a:cubicBezTo>
                  <a:cubicBezTo>
                    <a:pt x="27675" y="1"/>
                    <a:pt x="27474" y="4"/>
                    <a:pt x="27379" y="53"/>
                  </a:cubicBezTo>
                  <a:cubicBezTo>
                    <a:pt x="27299" y="96"/>
                    <a:pt x="27300" y="181"/>
                    <a:pt x="27300" y="261"/>
                  </a:cubicBezTo>
                  <a:cubicBezTo>
                    <a:pt x="27300" y="8152"/>
                    <a:pt x="27300" y="8152"/>
                    <a:pt x="27300" y="8152"/>
                  </a:cubicBezTo>
                  <a:cubicBezTo>
                    <a:pt x="27300" y="8257"/>
                    <a:pt x="27384" y="8342"/>
                    <a:pt x="27489" y="8342"/>
                  </a:cubicBezTo>
                  <a:cubicBezTo>
                    <a:pt x="27491" y="8341"/>
                    <a:pt x="27491" y="8341"/>
                    <a:pt x="27491" y="8341"/>
                  </a:cubicBezTo>
                  <a:cubicBezTo>
                    <a:pt x="27489" y="8345"/>
                    <a:pt x="27489" y="8345"/>
                    <a:pt x="27489" y="8345"/>
                  </a:cubicBezTo>
                  <a:cubicBezTo>
                    <a:pt x="27910" y="8345"/>
                    <a:pt x="27910" y="8345"/>
                    <a:pt x="27910" y="8345"/>
                  </a:cubicBezTo>
                  <a:cubicBezTo>
                    <a:pt x="28456" y="8332"/>
                    <a:pt x="28931" y="8095"/>
                    <a:pt x="29275" y="7752"/>
                  </a:cubicBezTo>
                  <a:cubicBezTo>
                    <a:pt x="29281" y="7747"/>
                    <a:pt x="29518" y="7510"/>
                    <a:pt x="29817" y="7209"/>
                  </a:cubicBezTo>
                  <a:cubicBezTo>
                    <a:pt x="30023" y="7004"/>
                    <a:pt x="30306" y="6876"/>
                    <a:pt x="30620" y="6875"/>
                  </a:cubicBezTo>
                  <a:cubicBezTo>
                    <a:pt x="30621" y="6875"/>
                    <a:pt x="30621" y="6875"/>
                    <a:pt x="30621" y="6875"/>
                  </a:cubicBezTo>
                  <a:cubicBezTo>
                    <a:pt x="30621" y="6875"/>
                    <a:pt x="30621" y="6875"/>
                    <a:pt x="30621" y="6875"/>
                  </a:cubicBezTo>
                  <a:cubicBezTo>
                    <a:pt x="31018" y="6876"/>
                    <a:pt x="31395" y="6966"/>
                    <a:pt x="31733" y="7123"/>
                  </a:cubicBezTo>
                  <a:cubicBezTo>
                    <a:pt x="34067" y="8091"/>
                    <a:pt x="34067" y="8091"/>
                    <a:pt x="34067" y="8091"/>
                  </a:cubicBezTo>
                  <a:cubicBezTo>
                    <a:pt x="34067" y="8091"/>
                    <a:pt x="34633" y="8345"/>
                    <a:pt x="35108" y="8345"/>
                  </a:cubicBezTo>
                  <a:cubicBezTo>
                    <a:pt x="35451" y="8345"/>
                    <a:pt x="35451" y="8345"/>
                    <a:pt x="35451" y="8345"/>
                  </a:cubicBezTo>
                  <a:cubicBezTo>
                    <a:pt x="35450" y="8341"/>
                    <a:pt x="35450" y="8341"/>
                    <a:pt x="35450" y="8341"/>
                  </a:cubicBezTo>
                  <a:cubicBezTo>
                    <a:pt x="35451" y="8342"/>
                    <a:pt x="35451" y="8342"/>
                    <a:pt x="35451" y="8342"/>
                  </a:cubicBezTo>
                  <a:cubicBezTo>
                    <a:pt x="35556" y="8342"/>
                    <a:pt x="35641" y="8257"/>
                    <a:pt x="35641" y="815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28104092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rganic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/>
          <p:cNvSpPr/>
          <p:nvPr userDrawn="1"/>
        </p:nvSpPr>
        <p:spPr bwMode="gray">
          <a:xfrm>
            <a:off x="0" y="0"/>
            <a:ext cx="12192000" cy="6858000"/>
          </a:xfrm>
          <a:custGeom>
            <a:avLst/>
            <a:gdLst>
              <a:gd name="connsiteX0" fmla="*/ 3028369 w 12192000"/>
              <a:gd name="connsiteY0" fmla="*/ 0 h 6858000"/>
              <a:gd name="connsiteX1" fmla="*/ 6019945 w 12192000"/>
              <a:gd name="connsiteY1" fmla="*/ 0 h 6858000"/>
              <a:gd name="connsiteX2" fmla="*/ 6010517 w 12192000"/>
              <a:gd name="connsiteY2" fmla="*/ 24413 h 6858000"/>
              <a:gd name="connsiteX3" fmla="*/ 5988728 w 12192000"/>
              <a:gd name="connsiteY3" fmla="*/ 542902 h 6858000"/>
              <a:gd name="connsiteX4" fmla="*/ 8283293 w 12192000"/>
              <a:gd name="connsiteY4" fmla="*/ 2994229 h 6858000"/>
              <a:gd name="connsiteX5" fmla="*/ 11934313 w 12192000"/>
              <a:gd name="connsiteY5" fmla="*/ 4275389 h 6858000"/>
              <a:gd name="connsiteX6" fmla="*/ 12139920 w 12192000"/>
              <a:gd name="connsiteY6" fmla="*/ 4248830 h 6858000"/>
              <a:gd name="connsiteX7" fmla="*/ 12192000 w 12192000"/>
              <a:gd name="connsiteY7" fmla="*/ 4238176 h 6858000"/>
              <a:gd name="connsiteX8" fmla="*/ 12192000 w 12192000"/>
              <a:gd name="connsiteY8" fmla="*/ 4877795 h 6858000"/>
              <a:gd name="connsiteX9" fmla="*/ 12173693 w 12192000"/>
              <a:gd name="connsiteY9" fmla="*/ 4890450 h 6858000"/>
              <a:gd name="connsiteX10" fmla="*/ 11823388 w 12192000"/>
              <a:gd name="connsiteY10" fmla="*/ 5651684 h 6858000"/>
              <a:gd name="connsiteX11" fmla="*/ 12181381 w 12192000"/>
              <a:gd name="connsiteY11" fmla="*/ 6745688 h 6858000"/>
              <a:gd name="connsiteX12" fmla="*/ 12192000 w 12192000"/>
              <a:gd name="connsiteY12" fmla="*/ 6767229 h 6858000"/>
              <a:gd name="connsiteX13" fmla="*/ 12192000 w 12192000"/>
              <a:gd name="connsiteY13" fmla="*/ 6858000 h 6858000"/>
              <a:gd name="connsiteX14" fmla="*/ 11748516 w 12192000"/>
              <a:gd name="connsiteY14" fmla="*/ 6858000 h 6858000"/>
              <a:gd name="connsiteX15" fmla="*/ 11744223 w 12192000"/>
              <a:gd name="connsiteY15" fmla="*/ 6845586 h 6858000"/>
              <a:gd name="connsiteX16" fmla="*/ 11424057 w 12192000"/>
              <a:gd name="connsiteY16" fmla="*/ 5987830 h 6858000"/>
              <a:gd name="connsiteX17" fmla="*/ 8644592 w 12192000"/>
              <a:gd name="connsiteY17" fmla="*/ 3856792 h 6858000"/>
              <a:gd name="connsiteX18" fmla="*/ 5459457 w 12192000"/>
              <a:gd name="connsiteY18" fmla="*/ 4687643 h 6858000"/>
              <a:gd name="connsiteX19" fmla="*/ 4527600 w 12192000"/>
              <a:gd name="connsiteY19" fmla="*/ 6636628 h 6858000"/>
              <a:gd name="connsiteX20" fmla="*/ 4523380 w 12192000"/>
              <a:gd name="connsiteY20" fmla="*/ 6858000 h 6858000"/>
              <a:gd name="connsiteX21" fmla="*/ 4101261 w 12192000"/>
              <a:gd name="connsiteY21" fmla="*/ 6858000 h 6858000"/>
              <a:gd name="connsiteX22" fmla="*/ 4129024 w 12192000"/>
              <a:gd name="connsiteY22" fmla="*/ 6686756 h 6858000"/>
              <a:gd name="connsiteX23" fmla="*/ 5583060 w 12192000"/>
              <a:gd name="connsiteY23" fmla="*/ 860020 h 6858000"/>
              <a:gd name="connsiteX24" fmla="*/ 3662471 w 12192000"/>
              <a:gd name="connsiteY24" fmla="*/ 270180 h 6858000"/>
              <a:gd name="connsiteX25" fmla="*/ 198439 w 12192000"/>
              <a:gd name="connsiteY25" fmla="*/ 2486840 h 6858000"/>
              <a:gd name="connsiteX26" fmla="*/ 0 w 12192000"/>
              <a:gd name="connsiteY26" fmla="*/ 2850498 h 6858000"/>
              <a:gd name="connsiteX27" fmla="*/ 0 w 12192000"/>
              <a:gd name="connsiteY27" fmla="*/ 651095 h 6858000"/>
              <a:gd name="connsiteX28" fmla="*/ 13333 w 12192000"/>
              <a:gd name="connsiteY28" fmla="*/ 659740 h 6858000"/>
              <a:gd name="connsiteX29" fmla="*/ 1529540 w 12192000"/>
              <a:gd name="connsiteY29" fmla="*/ 571443 h 6858000"/>
              <a:gd name="connsiteX30" fmla="*/ 2758320 w 12192000"/>
              <a:gd name="connsiteY30" fmla="*/ 1001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2192000" h="6858000">
                <a:moveTo>
                  <a:pt x="3028369" y="0"/>
                </a:moveTo>
                <a:lnTo>
                  <a:pt x="6019945" y="0"/>
                </a:lnTo>
                <a:lnTo>
                  <a:pt x="6010517" y="24413"/>
                </a:lnTo>
                <a:cubicBezTo>
                  <a:pt x="5959413" y="184558"/>
                  <a:pt x="5947528" y="357387"/>
                  <a:pt x="5988728" y="542902"/>
                </a:cubicBezTo>
                <a:cubicBezTo>
                  <a:pt x="6483137" y="1684529"/>
                  <a:pt x="7269121" y="2328280"/>
                  <a:pt x="8283293" y="2994229"/>
                </a:cubicBezTo>
                <a:cubicBezTo>
                  <a:pt x="9376697" y="3714089"/>
                  <a:pt x="10672936" y="4269046"/>
                  <a:pt x="11934313" y="4275389"/>
                </a:cubicBezTo>
                <a:cubicBezTo>
                  <a:pt x="11977098" y="4275389"/>
                  <a:pt x="12048407" y="4265875"/>
                  <a:pt x="12139920" y="4248830"/>
                </a:cubicBezTo>
                <a:lnTo>
                  <a:pt x="12192000" y="4238176"/>
                </a:lnTo>
                <a:lnTo>
                  <a:pt x="12192000" y="4877795"/>
                </a:lnTo>
                <a:lnTo>
                  <a:pt x="12173693" y="4890450"/>
                </a:lnTo>
                <a:cubicBezTo>
                  <a:pt x="11925003" y="5082654"/>
                  <a:pt x="11809126" y="5309196"/>
                  <a:pt x="11823388" y="5651684"/>
                </a:cubicBezTo>
                <a:cubicBezTo>
                  <a:pt x="11831707" y="5818171"/>
                  <a:pt x="11946792" y="6244448"/>
                  <a:pt x="12181381" y="6745688"/>
                </a:cubicBezTo>
                <a:lnTo>
                  <a:pt x="12192000" y="6767229"/>
                </a:lnTo>
                <a:lnTo>
                  <a:pt x="12192000" y="6858000"/>
                </a:lnTo>
                <a:lnTo>
                  <a:pt x="11748516" y="6858000"/>
                </a:lnTo>
                <a:lnTo>
                  <a:pt x="11744223" y="6845586"/>
                </a:lnTo>
                <a:cubicBezTo>
                  <a:pt x="11639321" y="6545909"/>
                  <a:pt x="11479520" y="6112695"/>
                  <a:pt x="11424057" y="5987830"/>
                </a:cubicBezTo>
                <a:cubicBezTo>
                  <a:pt x="10920140" y="4849374"/>
                  <a:pt x="9953508" y="3920216"/>
                  <a:pt x="8644592" y="3856792"/>
                </a:cubicBezTo>
                <a:cubicBezTo>
                  <a:pt x="7446601" y="3799711"/>
                  <a:pt x="6365874" y="3986811"/>
                  <a:pt x="5459457" y="4687643"/>
                </a:cubicBezTo>
                <a:cubicBezTo>
                  <a:pt x="4849369" y="5159357"/>
                  <a:pt x="4574137" y="5876293"/>
                  <a:pt x="4527600" y="6636628"/>
                </a:cubicBezTo>
                <a:lnTo>
                  <a:pt x="4523380" y="6858000"/>
                </a:lnTo>
                <a:lnTo>
                  <a:pt x="4101261" y="6858000"/>
                </a:lnTo>
                <a:lnTo>
                  <a:pt x="4129024" y="6686756"/>
                </a:lnTo>
                <a:cubicBezTo>
                  <a:pt x="4619962" y="3869418"/>
                  <a:pt x="5877804" y="2678696"/>
                  <a:pt x="5583060" y="860020"/>
                </a:cubicBezTo>
                <a:cubicBezTo>
                  <a:pt x="5434103" y="-59624"/>
                  <a:pt x="4099833" y="127476"/>
                  <a:pt x="3662471" y="270180"/>
                </a:cubicBezTo>
                <a:cubicBezTo>
                  <a:pt x="1529540" y="980525"/>
                  <a:pt x="1031962" y="1034436"/>
                  <a:pt x="198439" y="2486840"/>
                </a:cubicBezTo>
                <a:lnTo>
                  <a:pt x="0" y="2850498"/>
                </a:lnTo>
                <a:lnTo>
                  <a:pt x="0" y="651095"/>
                </a:lnTo>
                <a:lnTo>
                  <a:pt x="13333" y="659740"/>
                </a:lnTo>
                <a:cubicBezTo>
                  <a:pt x="306591" y="810471"/>
                  <a:pt x="766534" y="821173"/>
                  <a:pt x="1529540" y="571443"/>
                </a:cubicBezTo>
                <a:cubicBezTo>
                  <a:pt x="1798930" y="482253"/>
                  <a:pt x="2293636" y="276621"/>
                  <a:pt x="2758320" y="100100"/>
                </a:cubicBezTo>
                <a:close/>
              </a:path>
            </a:pathLst>
          </a:custGeom>
          <a:solidFill>
            <a:schemeClr val="accent5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7" name="Freeform 16"/>
          <p:cNvSpPr/>
          <p:nvPr userDrawn="1"/>
        </p:nvSpPr>
        <p:spPr bwMode="gray">
          <a:xfrm>
            <a:off x="0" y="0"/>
            <a:ext cx="12192000" cy="6858000"/>
          </a:xfrm>
          <a:custGeom>
            <a:avLst/>
            <a:gdLst>
              <a:gd name="connsiteX0" fmla="*/ 349336 w 12160800"/>
              <a:gd name="connsiteY0" fmla="*/ 0 h 6858000"/>
              <a:gd name="connsiteX1" fmla="*/ 2343649 w 12160800"/>
              <a:gd name="connsiteY1" fmla="*/ 0 h 6858000"/>
              <a:gd name="connsiteX2" fmla="*/ 2362300 w 12160800"/>
              <a:gd name="connsiteY2" fmla="*/ 74444 h 6858000"/>
              <a:gd name="connsiteX3" fmla="*/ 3066495 w 12160800"/>
              <a:gd name="connsiteY3" fmla="*/ 1483638 h 6858000"/>
              <a:gd name="connsiteX4" fmla="*/ 3887362 w 12160800"/>
              <a:gd name="connsiteY4" fmla="*/ 1569259 h 6858000"/>
              <a:gd name="connsiteX5" fmla="*/ 4635346 w 12160800"/>
              <a:gd name="connsiteY5" fmla="*/ 56135 h 6858000"/>
              <a:gd name="connsiteX6" fmla="*/ 4613106 w 12160800"/>
              <a:gd name="connsiteY6" fmla="*/ 0 h 6858000"/>
              <a:gd name="connsiteX7" fmla="*/ 12160800 w 12160800"/>
              <a:gd name="connsiteY7" fmla="*/ 0 h 6858000"/>
              <a:gd name="connsiteX8" fmla="*/ 12160800 w 12160800"/>
              <a:gd name="connsiteY8" fmla="*/ 6858000 h 6858000"/>
              <a:gd name="connsiteX9" fmla="*/ 6255540 w 12160800"/>
              <a:gd name="connsiteY9" fmla="*/ 6858000 h 6858000"/>
              <a:gd name="connsiteX10" fmla="*/ 6191495 w 12160800"/>
              <a:gd name="connsiteY10" fmla="*/ 6468735 h 6858000"/>
              <a:gd name="connsiteX11" fmla="*/ 5449862 w 12160800"/>
              <a:gd name="connsiteY11" fmla="*/ 4474062 h 6858000"/>
              <a:gd name="connsiteX12" fmla="*/ 4895222 w 12160800"/>
              <a:gd name="connsiteY12" fmla="*/ 3322923 h 6858000"/>
              <a:gd name="connsiteX13" fmla="*/ 2527702 w 12160800"/>
              <a:gd name="connsiteY13" fmla="*/ 2714056 h 6858000"/>
              <a:gd name="connsiteX14" fmla="*/ 870120 w 12160800"/>
              <a:gd name="connsiteY14" fmla="*/ 4667504 h 6858000"/>
              <a:gd name="connsiteX15" fmla="*/ 677253 w 12160800"/>
              <a:gd name="connsiteY15" fmla="*/ 6722405 h 6858000"/>
              <a:gd name="connsiteX16" fmla="*/ 731247 w 12160800"/>
              <a:gd name="connsiteY16" fmla="*/ 6858000 h 6858000"/>
              <a:gd name="connsiteX17" fmla="*/ 0 w 12160800"/>
              <a:gd name="connsiteY17" fmla="*/ 6858000 h 6858000"/>
              <a:gd name="connsiteX18" fmla="*/ 0 w 12160800"/>
              <a:gd name="connsiteY18" fmla="*/ 4583499 h 6858000"/>
              <a:gd name="connsiteX19" fmla="*/ 125318 w 12160800"/>
              <a:gd name="connsiteY19" fmla="*/ 4534314 h 6858000"/>
              <a:gd name="connsiteX20" fmla="*/ 2207595 w 12160800"/>
              <a:gd name="connsiteY20" fmla="*/ 2580866 h 6858000"/>
              <a:gd name="connsiteX21" fmla="*/ 2404096 w 12160800"/>
              <a:gd name="connsiteY21" fmla="*/ 674986 h 6858000"/>
              <a:gd name="connsiteX22" fmla="*/ 1418422 w 12160800"/>
              <a:gd name="connsiteY22" fmla="*/ 9038 h 6858000"/>
              <a:gd name="connsiteX23" fmla="*/ 88715 w 12160800"/>
              <a:gd name="connsiteY23" fmla="*/ 380165 h 6858000"/>
              <a:gd name="connsiteX24" fmla="*/ 0 w 12160800"/>
              <a:gd name="connsiteY24" fmla="*/ 432649 h 6858000"/>
              <a:gd name="connsiteX25" fmla="*/ 0 w 12160800"/>
              <a:gd name="connsiteY25" fmla="*/ 218659 h 6858000"/>
              <a:gd name="connsiteX26" fmla="*/ 3446 w 12160800"/>
              <a:gd name="connsiteY26" fmla="*/ 216602 h 6858000"/>
              <a:gd name="connsiteX27" fmla="*/ 331723 w 12160800"/>
              <a:gd name="connsiteY27" fmla="*/ 118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2160800" h="6858000">
                <a:moveTo>
                  <a:pt x="349336" y="0"/>
                </a:moveTo>
                <a:lnTo>
                  <a:pt x="2343649" y="0"/>
                </a:lnTo>
                <a:lnTo>
                  <a:pt x="2362300" y="74444"/>
                </a:lnTo>
                <a:cubicBezTo>
                  <a:pt x="2552462" y="724338"/>
                  <a:pt x="2869202" y="1267204"/>
                  <a:pt x="3066495" y="1483638"/>
                </a:cubicBezTo>
                <a:cubicBezTo>
                  <a:pt x="3180592" y="1610485"/>
                  <a:pt x="3510207" y="1750017"/>
                  <a:pt x="3887362" y="1569259"/>
                </a:cubicBezTo>
                <a:cubicBezTo>
                  <a:pt x="4392085" y="1325078"/>
                  <a:pt x="4857982" y="738559"/>
                  <a:pt x="4635346" y="56135"/>
                </a:cubicBezTo>
                <a:lnTo>
                  <a:pt x="4613106" y="0"/>
                </a:lnTo>
                <a:lnTo>
                  <a:pt x="12160800" y="0"/>
                </a:lnTo>
                <a:lnTo>
                  <a:pt x="12160800" y="6858000"/>
                </a:lnTo>
                <a:lnTo>
                  <a:pt x="6255540" y="6858000"/>
                </a:lnTo>
                <a:lnTo>
                  <a:pt x="6191495" y="6468735"/>
                </a:lnTo>
                <a:cubicBezTo>
                  <a:pt x="6052043" y="5780588"/>
                  <a:pt x="5760461" y="5120983"/>
                  <a:pt x="5449862" y="4474062"/>
                </a:cubicBezTo>
                <a:cubicBezTo>
                  <a:pt x="5430846" y="4436007"/>
                  <a:pt x="5120248" y="3808114"/>
                  <a:pt x="4895222" y="3322923"/>
                </a:cubicBezTo>
                <a:cubicBezTo>
                  <a:pt x="4473696" y="2409622"/>
                  <a:pt x="3082342" y="2162270"/>
                  <a:pt x="2527702" y="2714056"/>
                </a:cubicBezTo>
                <a:cubicBezTo>
                  <a:pt x="2042788" y="3199247"/>
                  <a:pt x="1082468" y="4302818"/>
                  <a:pt x="870120" y="4667504"/>
                </a:cubicBezTo>
                <a:cubicBezTo>
                  <a:pt x="495738" y="5314028"/>
                  <a:pt x="439234" y="6018823"/>
                  <a:pt x="677253" y="6722405"/>
                </a:cubicBezTo>
                <a:lnTo>
                  <a:pt x="731247" y="6858000"/>
                </a:lnTo>
                <a:lnTo>
                  <a:pt x="0" y="6858000"/>
                </a:lnTo>
                <a:lnTo>
                  <a:pt x="0" y="4583499"/>
                </a:lnTo>
                <a:lnTo>
                  <a:pt x="125318" y="4534314"/>
                </a:lnTo>
                <a:cubicBezTo>
                  <a:pt x="1028589" y="4156944"/>
                  <a:pt x="1789238" y="3465626"/>
                  <a:pt x="2207595" y="2580866"/>
                </a:cubicBezTo>
                <a:cubicBezTo>
                  <a:pt x="2473823" y="2010054"/>
                  <a:pt x="2679832" y="1299709"/>
                  <a:pt x="2404096" y="674986"/>
                </a:cubicBezTo>
                <a:cubicBezTo>
                  <a:pt x="2229781" y="288102"/>
                  <a:pt x="1843118" y="18552"/>
                  <a:pt x="1418422" y="9038"/>
                </a:cubicBezTo>
                <a:cubicBezTo>
                  <a:pt x="966390" y="-4836"/>
                  <a:pt x="516785" y="141534"/>
                  <a:pt x="88715" y="380165"/>
                </a:cubicBezTo>
                <a:lnTo>
                  <a:pt x="0" y="432649"/>
                </a:lnTo>
                <a:lnTo>
                  <a:pt x="0" y="218659"/>
                </a:lnTo>
                <a:lnTo>
                  <a:pt x="3446" y="216602"/>
                </a:lnTo>
                <a:cubicBezTo>
                  <a:pt x="117494" y="147282"/>
                  <a:pt x="227332" y="79002"/>
                  <a:pt x="331723" y="11813"/>
                </a:cubicBezTo>
                <a:close/>
              </a:path>
            </a:pathLst>
          </a:cu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5808663" y="3501000"/>
            <a:ext cx="5759450" cy="576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aseline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Name</a:t>
            </a:r>
          </a:p>
          <a:p>
            <a:r>
              <a:rPr lang="en-US" noProof="0" dirty="0"/>
              <a:t>Place, Date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807692" y="2565000"/>
            <a:ext cx="5760420" cy="647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1200"/>
              </a:spcAft>
              <a:buNone/>
              <a:defRPr sz="1400" b="1" i="0" baseline="0">
                <a:solidFill>
                  <a:schemeClr val="accent1"/>
                </a:solidFill>
                <a:latin typeface="+mn-lt"/>
              </a:defRPr>
            </a:lvl1pPr>
            <a:lvl2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Subtitle and other information of this presentation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5807692" y="1316405"/>
            <a:ext cx="5760420" cy="1249282"/>
          </a:xfrm>
          <a:prstGeom prst="rect">
            <a:avLst/>
          </a:prstGeom>
          <a:noFill/>
        </p:spPr>
        <p:txBody>
          <a:bodyPr anchor="b"/>
          <a:lstStyle>
            <a:lvl1pPr algn="l">
              <a:lnSpc>
                <a:spcPct val="100000"/>
              </a:lnSpc>
              <a:defRPr sz="4000" cap="none" baseline="0">
                <a:solidFill>
                  <a:schemeClr val="accent5"/>
                </a:solidFill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Title of presentation</a:t>
            </a:r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gray">
          <a:xfrm>
            <a:off x="983432" y="5070131"/>
            <a:ext cx="2880000" cy="1455213"/>
          </a:xfrm>
          <a:prstGeom prst="rect">
            <a:avLst/>
          </a:prstGeom>
        </p:spPr>
      </p:pic>
      <p:grpSp>
        <p:nvGrpSpPr>
          <p:cNvPr id="11" name="Logo Merck"/>
          <p:cNvGrpSpPr>
            <a:grpSpLocks noChangeAspect="1"/>
          </p:cNvGrpSpPr>
          <p:nvPr userDrawn="1"/>
        </p:nvGrpSpPr>
        <p:grpSpPr bwMode="gray">
          <a:xfrm>
            <a:off x="9536024" y="6170950"/>
            <a:ext cx="2248608" cy="354050"/>
            <a:chOff x="396364" y="7173520"/>
            <a:chExt cx="1871956" cy="294745"/>
          </a:xfrm>
          <a:solidFill>
            <a:schemeClr val="accent1"/>
          </a:solidFill>
        </p:grpSpPr>
        <p:sp>
          <p:nvSpPr>
            <p:cNvPr id="12" name="Freeform 5"/>
            <p:cNvSpPr>
              <a:spLocks/>
            </p:cNvSpPr>
            <p:nvPr userDrawn="1"/>
          </p:nvSpPr>
          <p:spPr bwMode="gray">
            <a:xfrm>
              <a:off x="396364" y="7173594"/>
              <a:ext cx="606328" cy="290506"/>
            </a:xfrm>
            <a:custGeom>
              <a:avLst/>
              <a:gdLst>
                <a:gd name="T0" fmla="*/ 17439 w 17439"/>
                <a:gd name="T1" fmla="*/ 1228 h 8353"/>
                <a:gd name="T2" fmla="*/ 16211 w 17439"/>
                <a:gd name="T3" fmla="*/ 0 h 8353"/>
                <a:gd name="T4" fmla="*/ 14912 w 17439"/>
                <a:gd name="T5" fmla="*/ 0 h 8353"/>
                <a:gd name="T6" fmla="*/ 14911 w 17439"/>
                <a:gd name="T7" fmla="*/ 0 h 8353"/>
                <a:gd name="T8" fmla="*/ 14911 w 17439"/>
                <a:gd name="T9" fmla="*/ 0 h 8353"/>
                <a:gd name="T10" fmla="*/ 14910 w 17439"/>
                <a:gd name="T11" fmla="*/ 0 h 8353"/>
                <a:gd name="T12" fmla="*/ 14742 w 17439"/>
                <a:gd name="T13" fmla="*/ 67 h 8353"/>
                <a:gd name="T14" fmla="*/ 14742 w 17439"/>
                <a:gd name="T15" fmla="*/ 65 h 8353"/>
                <a:gd name="T16" fmla="*/ 12136 w 17439"/>
                <a:gd name="T17" fmla="*/ 2515 h 8353"/>
                <a:gd name="T18" fmla="*/ 12135 w 17439"/>
                <a:gd name="T19" fmla="*/ 2515 h 8353"/>
                <a:gd name="T20" fmla="*/ 8719 w 17439"/>
                <a:gd name="T21" fmla="*/ 3825 h 8353"/>
                <a:gd name="T22" fmla="*/ 5193 w 17439"/>
                <a:gd name="T23" fmla="*/ 2409 h 8353"/>
                <a:gd name="T24" fmla="*/ 3259 w 17439"/>
                <a:gd name="T25" fmla="*/ 592 h 8353"/>
                <a:gd name="T26" fmla="*/ 1802 w 17439"/>
                <a:gd name="T27" fmla="*/ 0 h 8353"/>
                <a:gd name="T28" fmla="*/ 246 w 17439"/>
                <a:gd name="T29" fmla="*/ 0 h 8353"/>
                <a:gd name="T30" fmla="*/ 0 w 17439"/>
                <a:gd name="T31" fmla="*/ 245 h 8353"/>
                <a:gd name="T32" fmla="*/ 0 w 17439"/>
                <a:gd name="T33" fmla="*/ 7122 h 8353"/>
                <a:gd name="T34" fmla="*/ 1228 w 17439"/>
                <a:gd name="T35" fmla="*/ 8350 h 8353"/>
                <a:gd name="T36" fmla="*/ 1703 w 17439"/>
                <a:gd name="T37" fmla="*/ 8349 h 8353"/>
                <a:gd name="T38" fmla="*/ 2192 w 17439"/>
                <a:gd name="T39" fmla="*/ 8298 h 8353"/>
                <a:gd name="T40" fmla="*/ 2272 w 17439"/>
                <a:gd name="T41" fmla="*/ 8090 h 8353"/>
                <a:gd name="T42" fmla="*/ 2272 w 17439"/>
                <a:gd name="T43" fmla="*/ 5656 h 8353"/>
                <a:gd name="T44" fmla="*/ 3423 w 17439"/>
                <a:gd name="T45" fmla="*/ 4490 h 8353"/>
                <a:gd name="T46" fmla="*/ 6193 w 17439"/>
                <a:gd name="T47" fmla="*/ 6163 h 8353"/>
                <a:gd name="T48" fmla="*/ 8719 w 17439"/>
                <a:gd name="T49" fmla="*/ 7775 h 8353"/>
                <a:gd name="T50" fmla="*/ 11245 w 17439"/>
                <a:gd name="T51" fmla="*/ 6163 h 8353"/>
                <a:gd name="T52" fmla="*/ 14015 w 17439"/>
                <a:gd name="T53" fmla="*/ 4490 h 8353"/>
                <a:gd name="T54" fmla="*/ 15167 w 17439"/>
                <a:gd name="T55" fmla="*/ 5646 h 8353"/>
                <a:gd name="T56" fmla="*/ 15167 w 17439"/>
                <a:gd name="T57" fmla="*/ 5647 h 8353"/>
                <a:gd name="T58" fmla="*/ 15167 w 17439"/>
                <a:gd name="T59" fmla="*/ 7122 h 8353"/>
                <a:gd name="T60" fmla="*/ 16395 w 17439"/>
                <a:gd name="T61" fmla="*/ 8350 h 8353"/>
                <a:gd name="T62" fmla="*/ 16925 w 17439"/>
                <a:gd name="T63" fmla="*/ 8349 h 8353"/>
                <a:gd name="T64" fmla="*/ 17359 w 17439"/>
                <a:gd name="T65" fmla="*/ 8298 h 8353"/>
                <a:gd name="T66" fmla="*/ 17439 w 17439"/>
                <a:gd name="T67" fmla="*/ 8090 h 8353"/>
                <a:gd name="T68" fmla="*/ 17439 w 17439"/>
                <a:gd name="T69" fmla="*/ 1228 h 8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439" h="8353">
                  <a:moveTo>
                    <a:pt x="17439" y="1228"/>
                  </a:moveTo>
                  <a:cubicBezTo>
                    <a:pt x="17439" y="549"/>
                    <a:pt x="16889" y="0"/>
                    <a:pt x="16211" y="0"/>
                  </a:cubicBezTo>
                  <a:cubicBezTo>
                    <a:pt x="14912" y="0"/>
                    <a:pt x="14912" y="0"/>
                    <a:pt x="14912" y="0"/>
                  </a:cubicBezTo>
                  <a:cubicBezTo>
                    <a:pt x="14911" y="0"/>
                    <a:pt x="14911" y="0"/>
                    <a:pt x="14911" y="0"/>
                  </a:cubicBezTo>
                  <a:cubicBezTo>
                    <a:pt x="14911" y="0"/>
                    <a:pt x="14911" y="0"/>
                    <a:pt x="14911" y="0"/>
                  </a:cubicBezTo>
                  <a:cubicBezTo>
                    <a:pt x="14910" y="0"/>
                    <a:pt x="14910" y="0"/>
                    <a:pt x="14910" y="0"/>
                  </a:cubicBezTo>
                  <a:cubicBezTo>
                    <a:pt x="14845" y="0"/>
                    <a:pt x="14786" y="25"/>
                    <a:pt x="14742" y="67"/>
                  </a:cubicBezTo>
                  <a:cubicBezTo>
                    <a:pt x="14742" y="65"/>
                    <a:pt x="14742" y="65"/>
                    <a:pt x="14742" y="65"/>
                  </a:cubicBezTo>
                  <a:cubicBezTo>
                    <a:pt x="12136" y="2515"/>
                    <a:pt x="12136" y="2515"/>
                    <a:pt x="12136" y="2515"/>
                  </a:cubicBezTo>
                  <a:cubicBezTo>
                    <a:pt x="12135" y="2515"/>
                    <a:pt x="12135" y="2515"/>
                    <a:pt x="12135" y="2515"/>
                  </a:cubicBezTo>
                  <a:cubicBezTo>
                    <a:pt x="11243" y="3354"/>
                    <a:pt x="10041" y="3825"/>
                    <a:pt x="8719" y="3825"/>
                  </a:cubicBezTo>
                  <a:cubicBezTo>
                    <a:pt x="7342" y="3825"/>
                    <a:pt x="6096" y="3310"/>
                    <a:pt x="5193" y="2409"/>
                  </a:cubicBezTo>
                  <a:cubicBezTo>
                    <a:pt x="5193" y="2409"/>
                    <a:pt x="3276" y="608"/>
                    <a:pt x="3259" y="592"/>
                  </a:cubicBezTo>
                  <a:cubicBezTo>
                    <a:pt x="2891" y="249"/>
                    <a:pt x="2385" y="12"/>
                    <a:pt x="1802" y="0"/>
                  </a:cubicBezTo>
                  <a:cubicBezTo>
                    <a:pt x="246" y="0"/>
                    <a:pt x="246" y="0"/>
                    <a:pt x="246" y="0"/>
                  </a:cubicBezTo>
                  <a:cubicBezTo>
                    <a:pt x="110" y="0"/>
                    <a:pt x="0" y="110"/>
                    <a:pt x="0" y="245"/>
                  </a:cubicBezTo>
                  <a:cubicBezTo>
                    <a:pt x="0" y="7122"/>
                    <a:pt x="0" y="7122"/>
                    <a:pt x="0" y="7122"/>
                  </a:cubicBezTo>
                  <a:cubicBezTo>
                    <a:pt x="0" y="7801"/>
                    <a:pt x="550" y="8350"/>
                    <a:pt x="1228" y="8350"/>
                  </a:cubicBezTo>
                  <a:cubicBezTo>
                    <a:pt x="1703" y="8349"/>
                    <a:pt x="1703" y="8349"/>
                    <a:pt x="1703" y="8349"/>
                  </a:cubicBezTo>
                  <a:cubicBezTo>
                    <a:pt x="1837" y="8349"/>
                    <a:pt x="2085" y="8353"/>
                    <a:pt x="2192" y="8298"/>
                  </a:cubicBezTo>
                  <a:cubicBezTo>
                    <a:pt x="2272" y="8255"/>
                    <a:pt x="2272" y="8169"/>
                    <a:pt x="2272" y="8090"/>
                  </a:cubicBezTo>
                  <a:cubicBezTo>
                    <a:pt x="2272" y="5656"/>
                    <a:pt x="2272" y="5656"/>
                    <a:pt x="2272" y="5656"/>
                  </a:cubicBezTo>
                  <a:cubicBezTo>
                    <a:pt x="2272" y="5017"/>
                    <a:pt x="2794" y="4490"/>
                    <a:pt x="3423" y="4490"/>
                  </a:cubicBezTo>
                  <a:cubicBezTo>
                    <a:pt x="4594" y="4490"/>
                    <a:pt x="5434" y="5493"/>
                    <a:pt x="6193" y="6163"/>
                  </a:cubicBezTo>
                  <a:cubicBezTo>
                    <a:pt x="7123" y="6984"/>
                    <a:pt x="7839" y="7775"/>
                    <a:pt x="8719" y="7775"/>
                  </a:cubicBezTo>
                  <a:cubicBezTo>
                    <a:pt x="9600" y="7775"/>
                    <a:pt x="10316" y="6984"/>
                    <a:pt x="11245" y="6163"/>
                  </a:cubicBezTo>
                  <a:cubicBezTo>
                    <a:pt x="12004" y="5493"/>
                    <a:pt x="12844" y="4490"/>
                    <a:pt x="14015" y="4490"/>
                  </a:cubicBezTo>
                  <a:cubicBezTo>
                    <a:pt x="14641" y="4490"/>
                    <a:pt x="15161" y="5011"/>
                    <a:pt x="15167" y="5646"/>
                  </a:cubicBezTo>
                  <a:cubicBezTo>
                    <a:pt x="15167" y="5647"/>
                    <a:pt x="15167" y="5647"/>
                    <a:pt x="15167" y="5647"/>
                  </a:cubicBezTo>
                  <a:cubicBezTo>
                    <a:pt x="15167" y="6046"/>
                    <a:pt x="15167" y="7113"/>
                    <a:pt x="15167" y="7122"/>
                  </a:cubicBezTo>
                  <a:cubicBezTo>
                    <a:pt x="15167" y="7801"/>
                    <a:pt x="15716" y="8350"/>
                    <a:pt x="16395" y="8350"/>
                  </a:cubicBezTo>
                  <a:cubicBezTo>
                    <a:pt x="16395" y="8350"/>
                    <a:pt x="16905" y="8349"/>
                    <a:pt x="16925" y="8349"/>
                  </a:cubicBezTo>
                  <a:cubicBezTo>
                    <a:pt x="17064" y="8349"/>
                    <a:pt x="17265" y="8346"/>
                    <a:pt x="17359" y="8298"/>
                  </a:cubicBezTo>
                  <a:cubicBezTo>
                    <a:pt x="17439" y="8255"/>
                    <a:pt x="17439" y="8169"/>
                    <a:pt x="17439" y="8090"/>
                  </a:cubicBezTo>
                  <a:cubicBezTo>
                    <a:pt x="17439" y="7434"/>
                    <a:pt x="17439" y="1285"/>
                    <a:pt x="17439" y="122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13" name="Freeform 6"/>
            <p:cNvSpPr>
              <a:spLocks noEditPoints="1"/>
            </p:cNvSpPr>
            <p:nvPr userDrawn="1"/>
          </p:nvSpPr>
          <p:spPr bwMode="gray">
            <a:xfrm>
              <a:off x="1029112" y="7173520"/>
              <a:ext cx="1239208" cy="294745"/>
            </a:xfrm>
            <a:custGeom>
              <a:avLst/>
              <a:gdLst>
                <a:gd name="T0" fmla="*/ 8002 w 35641"/>
                <a:gd name="T1" fmla="*/ 6527 h 8475"/>
                <a:gd name="T2" fmla="*/ 3677 w 35641"/>
                <a:gd name="T3" fmla="*/ 5962 h 8475"/>
                <a:gd name="T4" fmla="*/ 2195 w 35641"/>
                <a:gd name="T5" fmla="*/ 3534 h 8475"/>
                <a:gd name="T6" fmla="*/ 2766 w 35641"/>
                <a:gd name="T7" fmla="*/ 2364 h 8475"/>
                <a:gd name="T8" fmla="*/ 2911 w 35641"/>
                <a:gd name="T9" fmla="*/ 2288 h 8475"/>
                <a:gd name="T10" fmla="*/ 3650 w 35641"/>
                <a:gd name="T11" fmla="*/ 2146 h 8475"/>
                <a:gd name="T12" fmla="*/ 5948 w 35641"/>
                <a:gd name="T13" fmla="*/ 3451 h 8475"/>
                <a:gd name="T14" fmla="*/ 5802 w 35641"/>
                <a:gd name="T15" fmla="*/ 3480 h 8475"/>
                <a:gd name="T16" fmla="*/ 3450 w 35641"/>
                <a:gd name="T17" fmla="*/ 3481 h 8475"/>
                <a:gd name="T18" fmla="*/ 4944 w 35641"/>
                <a:gd name="T19" fmla="*/ 5272 h 8475"/>
                <a:gd name="T20" fmla="*/ 7290 w 35641"/>
                <a:gd name="T21" fmla="*/ 5272 h 8475"/>
                <a:gd name="T22" fmla="*/ 7961 w 35641"/>
                <a:gd name="T23" fmla="*/ 2790 h 8475"/>
                <a:gd name="T24" fmla="*/ 3629 w 35641"/>
                <a:gd name="T25" fmla="*/ 0 h 8475"/>
                <a:gd name="T26" fmla="*/ 0 w 35641"/>
                <a:gd name="T27" fmla="*/ 3616 h 8475"/>
                <a:gd name="T28" fmla="*/ 2875 w 35641"/>
                <a:gd name="T29" fmla="*/ 7966 h 8475"/>
                <a:gd name="T30" fmla="*/ 8342 w 35641"/>
                <a:gd name="T31" fmla="*/ 8146 h 8475"/>
                <a:gd name="T32" fmla="*/ 18183 w 35641"/>
                <a:gd name="T33" fmla="*/ 7537 h 8475"/>
                <a:gd name="T34" fmla="*/ 15820 w 35641"/>
                <a:gd name="T35" fmla="*/ 5792 h 8475"/>
                <a:gd name="T36" fmla="*/ 17009 w 35641"/>
                <a:gd name="T37" fmla="*/ 2216 h 8475"/>
                <a:gd name="T38" fmla="*/ 12645 w 35641"/>
                <a:gd name="T39" fmla="*/ 0 h 8475"/>
                <a:gd name="T40" fmla="*/ 9100 w 35641"/>
                <a:gd name="T41" fmla="*/ 5836 h 8475"/>
                <a:gd name="T42" fmla="*/ 9100 w 35641"/>
                <a:gd name="T43" fmla="*/ 8082 h 8475"/>
                <a:gd name="T44" fmla="*/ 10232 w 35641"/>
                <a:gd name="T45" fmla="*/ 8273 h 8475"/>
                <a:gd name="T46" fmla="*/ 11344 w 35641"/>
                <a:gd name="T47" fmla="*/ 6101 h 8475"/>
                <a:gd name="T48" fmla="*/ 11379 w 35641"/>
                <a:gd name="T49" fmla="*/ 2676 h 8475"/>
                <a:gd name="T50" fmla="*/ 11436 w 35641"/>
                <a:gd name="T51" fmla="*/ 2533 h 8475"/>
                <a:gd name="T52" fmla="*/ 15015 w 35641"/>
                <a:gd name="T53" fmla="*/ 3676 h 8475"/>
                <a:gd name="T54" fmla="*/ 12983 w 35641"/>
                <a:gd name="T55" fmla="*/ 4188 h 8475"/>
                <a:gd name="T56" fmla="*/ 12245 w 35641"/>
                <a:gd name="T57" fmla="*/ 4238 h 8475"/>
                <a:gd name="T58" fmla="*/ 12244 w 35641"/>
                <a:gd name="T59" fmla="*/ 5128 h 8475"/>
                <a:gd name="T60" fmla="*/ 15206 w 35641"/>
                <a:gd name="T61" fmla="*/ 7967 h 8475"/>
                <a:gd name="T62" fmla="*/ 17991 w 35641"/>
                <a:gd name="T63" fmla="*/ 8345 h 8475"/>
                <a:gd name="T64" fmla="*/ 26540 w 35641"/>
                <a:gd name="T65" fmla="*/ 5085 h 8475"/>
                <a:gd name="T66" fmla="*/ 24192 w 35641"/>
                <a:gd name="T67" fmla="*/ 5460 h 8475"/>
                <a:gd name="T68" fmla="*/ 22103 w 35641"/>
                <a:gd name="T69" fmla="*/ 6071 h 8475"/>
                <a:gd name="T70" fmla="*/ 20467 w 35641"/>
                <a:gd name="T71" fmla="*/ 3537 h 8475"/>
                <a:gd name="T72" fmla="*/ 23058 w 35641"/>
                <a:gd name="T73" fmla="*/ 2625 h 8475"/>
                <a:gd name="T74" fmla="*/ 25083 w 35641"/>
                <a:gd name="T75" fmla="*/ 1646 h 8475"/>
                <a:gd name="T76" fmla="*/ 23512 w 35641"/>
                <a:gd name="T77" fmla="*/ 359 h 8475"/>
                <a:gd name="T78" fmla="*/ 18200 w 35641"/>
                <a:gd name="T79" fmla="*/ 229 h 8475"/>
                <a:gd name="T80" fmla="*/ 19665 w 35641"/>
                <a:gd name="T81" fmla="*/ 7009 h 8475"/>
                <a:gd name="T82" fmla="*/ 24370 w 35641"/>
                <a:gd name="T83" fmla="*/ 8222 h 8475"/>
                <a:gd name="T84" fmla="*/ 35641 w 35641"/>
                <a:gd name="T85" fmla="*/ 8152 h 8475"/>
                <a:gd name="T86" fmla="*/ 34704 w 35641"/>
                <a:gd name="T87" fmla="*/ 5892 h 8475"/>
                <a:gd name="T88" fmla="*/ 33145 w 35641"/>
                <a:gd name="T89" fmla="*/ 3887 h 8475"/>
                <a:gd name="T90" fmla="*/ 35637 w 35641"/>
                <a:gd name="T91" fmla="*/ 784 h 8475"/>
                <a:gd name="T92" fmla="*/ 35639 w 35641"/>
                <a:gd name="T93" fmla="*/ 753 h 8475"/>
                <a:gd name="T94" fmla="*/ 34865 w 35641"/>
                <a:gd name="T95" fmla="*/ 0 h 8475"/>
                <a:gd name="T96" fmla="*/ 31470 w 35641"/>
                <a:gd name="T97" fmla="*/ 2323 h 8475"/>
                <a:gd name="T98" fmla="*/ 29572 w 35641"/>
                <a:gd name="T99" fmla="*/ 1229 h 8475"/>
                <a:gd name="T100" fmla="*/ 27379 w 35641"/>
                <a:gd name="T101" fmla="*/ 53 h 8475"/>
                <a:gd name="T102" fmla="*/ 27489 w 35641"/>
                <a:gd name="T103" fmla="*/ 8342 h 8475"/>
                <a:gd name="T104" fmla="*/ 27910 w 35641"/>
                <a:gd name="T105" fmla="*/ 8345 h 8475"/>
                <a:gd name="T106" fmla="*/ 30620 w 35641"/>
                <a:gd name="T107" fmla="*/ 6875 h 8475"/>
                <a:gd name="T108" fmla="*/ 31733 w 35641"/>
                <a:gd name="T109" fmla="*/ 7123 h 8475"/>
                <a:gd name="T110" fmla="*/ 35451 w 35641"/>
                <a:gd name="T111" fmla="*/ 8345 h 8475"/>
                <a:gd name="T112" fmla="*/ 35641 w 35641"/>
                <a:gd name="T113" fmla="*/ 8152 h 8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5641" h="8475">
                  <a:moveTo>
                    <a:pt x="8342" y="8146"/>
                  </a:moveTo>
                  <a:cubicBezTo>
                    <a:pt x="8342" y="7475"/>
                    <a:pt x="8342" y="7475"/>
                    <a:pt x="8342" y="7475"/>
                  </a:cubicBezTo>
                  <a:cubicBezTo>
                    <a:pt x="8342" y="7072"/>
                    <a:pt x="8228" y="6756"/>
                    <a:pt x="8002" y="6527"/>
                  </a:cubicBezTo>
                  <a:cubicBezTo>
                    <a:pt x="7775" y="6297"/>
                    <a:pt x="7462" y="6183"/>
                    <a:pt x="7062" y="6183"/>
                  </a:cubicBezTo>
                  <a:cubicBezTo>
                    <a:pt x="4641" y="6183"/>
                    <a:pt x="4641" y="6183"/>
                    <a:pt x="4641" y="6183"/>
                  </a:cubicBezTo>
                  <a:cubicBezTo>
                    <a:pt x="4295" y="6183"/>
                    <a:pt x="3982" y="6092"/>
                    <a:pt x="3677" y="5962"/>
                  </a:cubicBezTo>
                  <a:cubicBezTo>
                    <a:pt x="3417" y="5852"/>
                    <a:pt x="3019" y="5505"/>
                    <a:pt x="2900" y="5373"/>
                  </a:cubicBezTo>
                  <a:cubicBezTo>
                    <a:pt x="2679" y="5129"/>
                    <a:pt x="2505" y="4845"/>
                    <a:pt x="2381" y="4523"/>
                  </a:cubicBezTo>
                  <a:cubicBezTo>
                    <a:pt x="2257" y="4202"/>
                    <a:pt x="2195" y="3872"/>
                    <a:pt x="2195" y="3534"/>
                  </a:cubicBezTo>
                  <a:cubicBezTo>
                    <a:pt x="2195" y="3098"/>
                    <a:pt x="2319" y="2760"/>
                    <a:pt x="2568" y="2519"/>
                  </a:cubicBezTo>
                  <a:cubicBezTo>
                    <a:pt x="2606" y="2482"/>
                    <a:pt x="2648" y="2448"/>
                    <a:pt x="2691" y="2417"/>
                  </a:cubicBezTo>
                  <a:cubicBezTo>
                    <a:pt x="2714" y="2399"/>
                    <a:pt x="2739" y="2381"/>
                    <a:pt x="2766" y="2364"/>
                  </a:cubicBezTo>
                  <a:cubicBezTo>
                    <a:pt x="2771" y="2361"/>
                    <a:pt x="2775" y="2359"/>
                    <a:pt x="2780" y="2356"/>
                  </a:cubicBezTo>
                  <a:cubicBezTo>
                    <a:pt x="2804" y="2342"/>
                    <a:pt x="2830" y="2328"/>
                    <a:pt x="2857" y="2314"/>
                  </a:cubicBezTo>
                  <a:cubicBezTo>
                    <a:pt x="2874" y="2305"/>
                    <a:pt x="2892" y="2296"/>
                    <a:pt x="2911" y="2288"/>
                  </a:cubicBezTo>
                  <a:cubicBezTo>
                    <a:pt x="2915" y="2286"/>
                    <a:pt x="2920" y="2284"/>
                    <a:pt x="2924" y="2282"/>
                  </a:cubicBezTo>
                  <a:cubicBezTo>
                    <a:pt x="3004" y="2247"/>
                    <a:pt x="3088" y="2220"/>
                    <a:pt x="3177" y="2200"/>
                  </a:cubicBezTo>
                  <a:cubicBezTo>
                    <a:pt x="3322" y="2166"/>
                    <a:pt x="3481" y="2146"/>
                    <a:pt x="3650" y="2146"/>
                  </a:cubicBezTo>
                  <a:cubicBezTo>
                    <a:pt x="3817" y="2146"/>
                    <a:pt x="3977" y="2166"/>
                    <a:pt x="4121" y="2200"/>
                  </a:cubicBezTo>
                  <a:cubicBezTo>
                    <a:pt x="4393" y="2254"/>
                    <a:pt x="4661" y="2362"/>
                    <a:pt x="4923" y="2528"/>
                  </a:cubicBezTo>
                  <a:cubicBezTo>
                    <a:pt x="5301" y="2767"/>
                    <a:pt x="5679" y="3102"/>
                    <a:pt x="5948" y="3451"/>
                  </a:cubicBezTo>
                  <a:cubicBezTo>
                    <a:pt x="5969" y="3480"/>
                    <a:pt x="5969" y="3480"/>
                    <a:pt x="5969" y="3480"/>
                  </a:cubicBezTo>
                  <a:cubicBezTo>
                    <a:pt x="5874" y="3480"/>
                    <a:pt x="5874" y="3480"/>
                    <a:pt x="5874" y="3480"/>
                  </a:cubicBezTo>
                  <a:cubicBezTo>
                    <a:pt x="5802" y="3480"/>
                    <a:pt x="5802" y="3480"/>
                    <a:pt x="5802" y="3480"/>
                  </a:cubicBezTo>
                  <a:cubicBezTo>
                    <a:pt x="3617" y="3480"/>
                    <a:pt x="3617" y="3480"/>
                    <a:pt x="3617" y="3480"/>
                  </a:cubicBezTo>
                  <a:cubicBezTo>
                    <a:pt x="3611" y="3480"/>
                    <a:pt x="3607" y="3481"/>
                    <a:pt x="3602" y="3481"/>
                  </a:cubicBezTo>
                  <a:cubicBezTo>
                    <a:pt x="3450" y="3481"/>
                    <a:pt x="3450" y="3481"/>
                    <a:pt x="3450" y="3481"/>
                  </a:cubicBezTo>
                  <a:cubicBezTo>
                    <a:pt x="3298" y="3481"/>
                    <a:pt x="3223" y="3546"/>
                    <a:pt x="3223" y="3678"/>
                  </a:cubicBezTo>
                  <a:cubicBezTo>
                    <a:pt x="3223" y="3938"/>
                    <a:pt x="3262" y="4107"/>
                    <a:pt x="3365" y="4319"/>
                  </a:cubicBezTo>
                  <a:cubicBezTo>
                    <a:pt x="3467" y="4531"/>
                    <a:pt x="3953" y="5272"/>
                    <a:pt x="4944" y="5272"/>
                  </a:cubicBezTo>
                  <a:cubicBezTo>
                    <a:pt x="5092" y="5272"/>
                    <a:pt x="5092" y="5272"/>
                    <a:pt x="5092" y="5272"/>
                  </a:cubicBezTo>
                  <a:cubicBezTo>
                    <a:pt x="5099" y="5272"/>
                    <a:pt x="5106" y="5272"/>
                    <a:pt x="5114" y="5272"/>
                  </a:cubicBezTo>
                  <a:cubicBezTo>
                    <a:pt x="7290" y="5272"/>
                    <a:pt x="7290" y="5272"/>
                    <a:pt x="7290" y="5272"/>
                  </a:cubicBezTo>
                  <a:cubicBezTo>
                    <a:pt x="7700" y="5272"/>
                    <a:pt x="7984" y="5164"/>
                    <a:pt x="8140" y="4945"/>
                  </a:cubicBezTo>
                  <a:cubicBezTo>
                    <a:pt x="8297" y="4727"/>
                    <a:pt x="8342" y="4540"/>
                    <a:pt x="8342" y="4245"/>
                  </a:cubicBezTo>
                  <a:cubicBezTo>
                    <a:pt x="8342" y="3766"/>
                    <a:pt x="8215" y="3296"/>
                    <a:pt x="7961" y="2790"/>
                  </a:cubicBezTo>
                  <a:cubicBezTo>
                    <a:pt x="7708" y="2282"/>
                    <a:pt x="7364" y="1822"/>
                    <a:pt x="6933" y="1407"/>
                  </a:cubicBezTo>
                  <a:cubicBezTo>
                    <a:pt x="6501" y="993"/>
                    <a:pt x="5999" y="655"/>
                    <a:pt x="5426" y="394"/>
                  </a:cubicBezTo>
                  <a:cubicBezTo>
                    <a:pt x="4854" y="132"/>
                    <a:pt x="4255" y="0"/>
                    <a:pt x="3629" y="0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65" y="0"/>
                    <a:pt x="0" y="77"/>
                    <a:pt x="0" y="230"/>
                  </a:cubicBezTo>
                  <a:cubicBezTo>
                    <a:pt x="0" y="3616"/>
                    <a:pt x="0" y="3616"/>
                    <a:pt x="0" y="3616"/>
                  </a:cubicBezTo>
                  <a:cubicBezTo>
                    <a:pt x="0" y="4259"/>
                    <a:pt x="124" y="4867"/>
                    <a:pt x="373" y="5439"/>
                  </a:cubicBezTo>
                  <a:cubicBezTo>
                    <a:pt x="621" y="6012"/>
                    <a:pt x="959" y="6513"/>
                    <a:pt x="1385" y="6944"/>
                  </a:cubicBezTo>
                  <a:cubicBezTo>
                    <a:pt x="1812" y="7375"/>
                    <a:pt x="2308" y="7715"/>
                    <a:pt x="2875" y="7966"/>
                  </a:cubicBezTo>
                  <a:cubicBezTo>
                    <a:pt x="3443" y="8217"/>
                    <a:pt x="4050" y="8342"/>
                    <a:pt x="4698" y="8342"/>
                  </a:cubicBezTo>
                  <a:cubicBezTo>
                    <a:pt x="8115" y="8342"/>
                    <a:pt x="8115" y="8342"/>
                    <a:pt x="8115" y="8342"/>
                  </a:cubicBezTo>
                  <a:cubicBezTo>
                    <a:pt x="8266" y="8342"/>
                    <a:pt x="8342" y="8276"/>
                    <a:pt x="8342" y="8146"/>
                  </a:cubicBezTo>
                  <a:moveTo>
                    <a:pt x="18183" y="8116"/>
                  </a:moveTo>
                  <a:cubicBezTo>
                    <a:pt x="18183" y="8095"/>
                    <a:pt x="18183" y="8095"/>
                    <a:pt x="18183" y="8095"/>
                  </a:cubicBezTo>
                  <a:cubicBezTo>
                    <a:pt x="18183" y="7537"/>
                    <a:pt x="18183" y="7537"/>
                    <a:pt x="18183" y="7537"/>
                  </a:cubicBezTo>
                  <a:cubicBezTo>
                    <a:pt x="18183" y="7446"/>
                    <a:pt x="18114" y="7355"/>
                    <a:pt x="18053" y="7331"/>
                  </a:cubicBezTo>
                  <a:cubicBezTo>
                    <a:pt x="18051" y="7330"/>
                    <a:pt x="17612" y="7209"/>
                    <a:pt x="16745" y="6522"/>
                  </a:cubicBezTo>
                  <a:cubicBezTo>
                    <a:pt x="16295" y="6166"/>
                    <a:pt x="15962" y="5905"/>
                    <a:pt x="15820" y="5792"/>
                  </a:cubicBezTo>
                  <a:cubicBezTo>
                    <a:pt x="15980" y="5689"/>
                    <a:pt x="16507" y="5479"/>
                    <a:pt x="16985" y="4932"/>
                  </a:cubicBezTo>
                  <a:cubicBezTo>
                    <a:pt x="17281" y="4592"/>
                    <a:pt x="17442" y="4166"/>
                    <a:pt x="17442" y="3632"/>
                  </a:cubicBezTo>
                  <a:cubicBezTo>
                    <a:pt x="17442" y="3130"/>
                    <a:pt x="17297" y="2658"/>
                    <a:pt x="17009" y="2216"/>
                  </a:cubicBezTo>
                  <a:cubicBezTo>
                    <a:pt x="16720" y="1775"/>
                    <a:pt x="16345" y="1390"/>
                    <a:pt x="15885" y="1063"/>
                  </a:cubicBezTo>
                  <a:cubicBezTo>
                    <a:pt x="15426" y="736"/>
                    <a:pt x="14909" y="478"/>
                    <a:pt x="14338" y="287"/>
                  </a:cubicBezTo>
                  <a:cubicBezTo>
                    <a:pt x="13765" y="96"/>
                    <a:pt x="13201" y="0"/>
                    <a:pt x="12645" y="0"/>
                  </a:cubicBezTo>
                  <a:cubicBezTo>
                    <a:pt x="9292" y="0"/>
                    <a:pt x="9292" y="0"/>
                    <a:pt x="9292" y="0"/>
                  </a:cubicBezTo>
                  <a:cubicBezTo>
                    <a:pt x="9164" y="0"/>
                    <a:pt x="9100" y="77"/>
                    <a:pt x="9100" y="229"/>
                  </a:cubicBezTo>
                  <a:cubicBezTo>
                    <a:pt x="9100" y="5836"/>
                    <a:pt x="9100" y="5836"/>
                    <a:pt x="9100" y="5836"/>
                  </a:cubicBezTo>
                  <a:cubicBezTo>
                    <a:pt x="9100" y="7089"/>
                    <a:pt x="9100" y="7089"/>
                    <a:pt x="9100" y="7089"/>
                  </a:cubicBezTo>
                  <a:cubicBezTo>
                    <a:pt x="9100" y="7522"/>
                    <a:pt x="9100" y="7522"/>
                    <a:pt x="9100" y="7522"/>
                  </a:cubicBezTo>
                  <a:cubicBezTo>
                    <a:pt x="9100" y="8082"/>
                    <a:pt x="9100" y="8082"/>
                    <a:pt x="9100" y="8082"/>
                  </a:cubicBezTo>
                  <a:cubicBezTo>
                    <a:pt x="9100" y="8162"/>
                    <a:pt x="9100" y="8247"/>
                    <a:pt x="9179" y="8290"/>
                  </a:cubicBezTo>
                  <a:cubicBezTo>
                    <a:pt x="9285" y="8345"/>
                    <a:pt x="9529" y="8342"/>
                    <a:pt x="9662" y="8342"/>
                  </a:cubicBezTo>
                  <a:cubicBezTo>
                    <a:pt x="9853" y="8342"/>
                    <a:pt x="10047" y="8331"/>
                    <a:pt x="10232" y="8273"/>
                  </a:cubicBezTo>
                  <a:cubicBezTo>
                    <a:pt x="10520" y="8179"/>
                    <a:pt x="10766" y="7980"/>
                    <a:pt x="10948" y="7737"/>
                  </a:cubicBezTo>
                  <a:cubicBezTo>
                    <a:pt x="11267" y="7317"/>
                    <a:pt x="11346" y="6841"/>
                    <a:pt x="11346" y="6328"/>
                  </a:cubicBezTo>
                  <a:cubicBezTo>
                    <a:pt x="11346" y="6280"/>
                    <a:pt x="11345" y="6190"/>
                    <a:pt x="11344" y="6101"/>
                  </a:cubicBezTo>
                  <a:cubicBezTo>
                    <a:pt x="11344" y="6098"/>
                    <a:pt x="11346" y="6097"/>
                    <a:pt x="11346" y="6095"/>
                  </a:cubicBezTo>
                  <a:cubicBezTo>
                    <a:pt x="11346" y="2909"/>
                    <a:pt x="11346" y="2909"/>
                    <a:pt x="11346" y="2909"/>
                  </a:cubicBezTo>
                  <a:cubicBezTo>
                    <a:pt x="11346" y="2825"/>
                    <a:pt x="11358" y="2748"/>
                    <a:pt x="11379" y="2676"/>
                  </a:cubicBezTo>
                  <a:cubicBezTo>
                    <a:pt x="11380" y="2669"/>
                    <a:pt x="11383" y="2662"/>
                    <a:pt x="11385" y="2655"/>
                  </a:cubicBezTo>
                  <a:cubicBezTo>
                    <a:pt x="11390" y="2637"/>
                    <a:pt x="11397" y="2619"/>
                    <a:pt x="11404" y="2602"/>
                  </a:cubicBezTo>
                  <a:cubicBezTo>
                    <a:pt x="11413" y="2578"/>
                    <a:pt x="11424" y="2556"/>
                    <a:pt x="11436" y="2533"/>
                  </a:cubicBezTo>
                  <a:cubicBezTo>
                    <a:pt x="11436" y="2533"/>
                    <a:pt x="11436" y="2532"/>
                    <a:pt x="11436" y="2532"/>
                  </a:cubicBezTo>
                  <a:cubicBezTo>
                    <a:pt x="11693" y="2061"/>
                    <a:pt x="12570" y="1876"/>
                    <a:pt x="13515" y="2115"/>
                  </a:cubicBezTo>
                  <a:cubicBezTo>
                    <a:pt x="14775" y="2433"/>
                    <a:pt x="15147" y="3302"/>
                    <a:pt x="15015" y="3676"/>
                  </a:cubicBezTo>
                  <a:cubicBezTo>
                    <a:pt x="14871" y="4080"/>
                    <a:pt x="14417" y="4334"/>
                    <a:pt x="13848" y="4334"/>
                  </a:cubicBezTo>
                  <a:cubicBezTo>
                    <a:pt x="13577" y="4334"/>
                    <a:pt x="13299" y="4285"/>
                    <a:pt x="13012" y="4194"/>
                  </a:cubicBezTo>
                  <a:cubicBezTo>
                    <a:pt x="13003" y="4192"/>
                    <a:pt x="12993" y="4190"/>
                    <a:pt x="12983" y="4188"/>
                  </a:cubicBezTo>
                  <a:cubicBezTo>
                    <a:pt x="12820" y="4146"/>
                    <a:pt x="12666" y="4093"/>
                    <a:pt x="12520" y="4032"/>
                  </a:cubicBezTo>
                  <a:cubicBezTo>
                    <a:pt x="12472" y="4018"/>
                    <a:pt x="12427" y="4009"/>
                    <a:pt x="12389" y="4009"/>
                  </a:cubicBezTo>
                  <a:cubicBezTo>
                    <a:pt x="12292" y="4009"/>
                    <a:pt x="12245" y="4085"/>
                    <a:pt x="12245" y="4238"/>
                  </a:cubicBezTo>
                  <a:cubicBezTo>
                    <a:pt x="12245" y="4740"/>
                    <a:pt x="12245" y="4740"/>
                    <a:pt x="12245" y="4740"/>
                  </a:cubicBezTo>
                  <a:cubicBezTo>
                    <a:pt x="12245" y="5128"/>
                    <a:pt x="12245" y="5128"/>
                    <a:pt x="12245" y="5128"/>
                  </a:cubicBezTo>
                  <a:cubicBezTo>
                    <a:pt x="12244" y="5128"/>
                    <a:pt x="12244" y="5128"/>
                    <a:pt x="12244" y="5128"/>
                  </a:cubicBezTo>
                  <a:cubicBezTo>
                    <a:pt x="12244" y="5129"/>
                    <a:pt x="12245" y="5130"/>
                    <a:pt x="12245" y="5131"/>
                  </a:cubicBezTo>
                  <a:cubicBezTo>
                    <a:pt x="12245" y="5439"/>
                    <a:pt x="12367" y="5711"/>
                    <a:pt x="12552" y="5875"/>
                  </a:cubicBezTo>
                  <a:cubicBezTo>
                    <a:pt x="12560" y="5882"/>
                    <a:pt x="15206" y="7967"/>
                    <a:pt x="15206" y="7967"/>
                  </a:cubicBezTo>
                  <a:cubicBezTo>
                    <a:pt x="15308" y="8048"/>
                    <a:pt x="15308" y="8048"/>
                    <a:pt x="15308" y="8048"/>
                  </a:cubicBezTo>
                  <a:cubicBezTo>
                    <a:pt x="15575" y="8244"/>
                    <a:pt x="15864" y="8342"/>
                    <a:pt x="16174" y="8342"/>
                  </a:cubicBezTo>
                  <a:cubicBezTo>
                    <a:pt x="17991" y="8345"/>
                    <a:pt x="17991" y="8345"/>
                    <a:pt x="17991" y="8345"/>
                  </a:cubicBezTo>
                  <a:cubicBezTo>
                    <a:pt x="18120" y="8345"/>
                    <a:pt x="18183" y="8269"/>
                    <a:pt x="18183" y="8116"/>
                  </a:cubicBezTo>
                  <a:moveTo>
                    <a:pt x="26216" y="6446"/>
                  </a:moveTo>
                  <a:cubicBezTo>
                    <a:pt x="26399" y="6028"/>
                    <a:pt x="26507" y="5575"/>
                    <a:pt x="26540" y="5085"/>
                  </a:cubicBezTo>
                  <a:cubicBezTo>
                    <a:pt x="26551" y="4934"/>
                    <a:pt x="26491" y="4857"/>
                    <a:pt x="26362" y="4857"/>
                  </a:cubicBezTo>
                  <a:cubicBezTo>
                    <a:pt x="25098" y="4857"/>
                    <a:pt x="25098" y="4857"/>
                    <a:pt x="25098" y="4857"/>
                  </a:cubicBezTo>
                  <a:cubicBezTo>
                    <a:pt x="24634" y="4857"/>
                    <a:pt x="24332" y="5058"/>
                    <a:pt x="24192" y="5460"/>
                  </a:cubicBezTo>
                  <a:cubicBezTo>
                    <a:pt x="24106" y="5721"/>
                    <a:pt x="23962" y="5930"/>
                    <a:pt x="23763" y="6088"/>
                  </a:cubicBezTo>
                  <a:cubicBezTo>
                    <a:pt x="23562" y="6245"/>
                    <a:pt x="23307" y="6324"/>
                    <a:pt x="22994" y="6324"/>
                  </a:cubicBezTo>
                  <a:cubicBezTo>
                    <a:pt x="22702" y="6324"/>
                    <a:pt x="22405" y="6240"/>
                    <a:pt x="22103" y="6071"/>
                  </a:cubicBezTo>
                  <a:cubicBezTo>
                    <a:pt x="21800" y="5903"/>
                    <a:pt x="21528" y="5686"/>
                    <a:pt x="21285" y="5419"/>
                  </a:cubicBezTo>
                  <a:cubicBezTo>
                    <a:pt x="21042" y="5153"/>
                    <a:pt x="20845" y="4854"/>
                    <a:pt x="20694" y="4523"/>
                  </a:cubicBezTo>
                  <a:cubicBezTo>
                    <a:pt x="20543" y="4191"/>
                    <a:pt x="20467" y="3863"/>
                    <a:pt x="20467" y="3537"/>
                  </a:cubicBezTo>
                  <a:cubicBezTo>
                    <a:pt x="20467" y="3124"/>
                    <a:pt x="20591" y="2790"/>
                    <a:pt x="20839" y="2535"/>
                  </a:cubicBezTo>
                  <a:cubicBezTo>
                    <a:pt x="21088" y="2280"/>
                    <a:pt x="21401" y="2152"/>
                    <a:pt x="21779" y="2152"/>
                  </a:cubicBezTo>
                  <a:cubicBezTo>
                    <a:pt x="22210" y="2152"/>
                    <a:pt x="22637" y="2310"/>
                    <a:pt x="23058" y="2625"/>
                  </a:cubicBezTo>
                  <a:cubicBezTo>
                    <a:pt x="23231" y="2755"/>
                    <a:pt x="23414" y="2820"/>
                    <a:pt x="23609" y="2820"/>
                  </a:cubicBezTo>
                  <a:cubicBezTo>
                    <a:pt x="23803" y="2820"/>
                    <a:pt x="24008" y="2712"/>
                    <a:pt x="24224" y="2494"/>
                  </a:cubicBezTo>
                  <a:cubicBezTo>
                    <a:pt x="25083" y="1646"/>
                    <a:pt x="25083" y="1646"/>
                    <a:pt x="25083" y="1646"/>
                  </a:cubicBezTo>
                  <a:cubicBezTo>
                    <a:pt x="25136" y="1593"/>
                    <a:pt x="25155" y="1544"/>
                    <a:pt x="25139" y="1500"/>
                  </a:cubicBezTo>
                  <a:cubicBezTo>
                    <a:pt x="25123" y="1457"/>
                    <a:pt x="25088" y="1407"/>
                    <a:pt x="25034" y="1353"/>
                  </a:cubicBezTo>
                  <a:cubicBezTo>
                    <a:pt x="24570" y="929"/>
                    <a:pt x="24063" y="598"/>
                    <a:pt x="23512" y="359"/>
                  </a:cubicBezTo>
                  <a:cubicBezTo>
                    <a:pt x="22961" y="121"/>
                    <a:pt x="22383" y="0"/>
                    <a:pt x="21779" y="0"/>
                  </a:cubicBezTo>
                  <a:cubicBezTo>
                    <a:pt x="18394" y="0"/>
                    <a:pt x="18394" y="0"/>
                    <a:pt x="18394" y="0"/>
                  </a:cubicBezTo>
                  <a:cubicBezTo>
                    <a:pt x="18265" y="0"/>
                    <a:pt x="18200" y="77"/>
                    <a:pt x="18200" y="229"/>
                  </a:cubicBezTo>
                  <a:cubicBezTo>
                    <a:pt x="18200" y="3602"/>
                    <a:pt x="18200" y="3602"/>
                    <a:pt x="18200" y="3602"/>
                  </a:cubicBezTo>
                  <a:cubicBezTo>
                    <a:pt x="18200" y="4254"/>
                    <a:pt x="18332" y="4874"/>
                    <a:pt x="18597" y="5460"/>
                  </a:cubicBezTo>
                  <a:cubicBezTo>
                    <a:pt x="18861" y="6047"/>
                    <a:pt x="19217" y="6563"/>
                    <a:pt x="19665" y="7009"/>
                  </a:cubicBezTo>
                  <a:cubicBezTo>
                    <a:pt x="20114" y="7454"/>
                    <a:pt x="20626" y="7810"/>
                    <a:pt x="21204" y="8076"/>
                  </a:cubicBezTo>
                  <a:cubicBezTo>
                    <a:pt x="21781" y="8342"/>
                    <a:pt x="22378" y="8475"/>
                    <a:pt x="22994" y="8475"/>
                  </a:cubicBezTo>
                  <a:cubicBezTo>
                    <a:pt x="23490" y="8475"/>
                    <a:pt x="23949" y="8391"/>
                    <a:pt x="24370" y="8222"/>
                  </a:cubicBezTo>
                  <a:cubicBezTo>
                    <a:pt x="24791" y="8054"/>
                    <a:pt x="25158" y="7821"/>
                    <a:pt x="25471" y="7522"/>
                  </a:cubicBezTo>
                  <a:cubicBezTo>
                    <a:pt x="25784" y="7223"/>
                    <a:pt x="26033" y="6865"/>
                    <a:pt x="26216" y="6446"/>
                  </a:cubicBezTo>
                  <a:moveTo>
                    <a:pt x="35641" y="8152"/>
                  </a:moveTo>
                  <a:cubicBezTo>
                    <a:pt x="35641" y="7292"/>
                    <a:pt x="35641" y="7292"/>
                    <a:pt x="35641" y="7292"/>
                  </a:cubicBezTo>
                  <a:cubicBezTo>
                    <a:pt x="35641" y="7292"/>
                    <a:pt x="35641" y="7292"/>
                    <a:pt x="35641" y="7292"/>
                  </a:cubicBezTo>
                  <a:cubicBezTo>
                    <a:pt x="35640" y="6697"/>
                    <a:pt x="35288" y="6134"/>
                    <a:pt x="34704" y="5892"/>
                  </a:cubicBezTo>
                  <a:cubicBezTo>
                    <a:pt x="34198" y="5682"/>
                    <a:pt x="34198" y="5682"/>
                    <a:pt x="34198" y="5682"/>
                  </a:cubicBezTo>
                  <a:cubicBezTo>
                    <a:pt x="33773" y="5525"/>
                    <a:pt x="33307" y="5214"/>
                    <a:pt x="33069" y="4988"/>
                  </a:cubicBezTo>
                  <a:cubicBezTo>
                    <a:pt x="33069" y="4988"/>
                    <a:pt x="32601" y="4430"/>
                    <a:pt x="33145" y="3887"/>
                  </a:cubicBezTo>
                  <a:cubicBezTo>
                    <a:pt x="34209" y="2817"/>
                    <a:pt x="34209" y="2817"/>
                    <a:pt x="34209" y="2817"/>
                  </a:cubicBezTo>
                  <a:cubicBezTo>
                    <a:pt x="35220" y="1805"/>
                    <a:pt x="35220" y="1805"/>
                    <a:pt x="35220" y="1805"/>
                  </a:cubicBezTo>
                  <a:cubicBezTo>
                    <a:pt x="35493" y="1519"/>
                    <a:pt x="35631" y="1153"/>
                    <a:pt x="35637" y="784"/>
                  </a:cubicBezTo>
                  <a:cubicBezTo>
                    <a:pt x="35638" y="759"/>
                    <a:pt x="35638" y="759"/>
                    <a:pt x="35638" y="759"/>
                  </a:cubicBezTo>
                  <a:cubicBezTo>
                    <a:pt x="35639" y="759"/>
                    <a:pt x="35639" y="759"/>
                    <a:pt x="35639" y="759"/>
                  </a:cubicBezTo>
                  <a:cubicBezTo>
                    <a:pt x="35639" y="757"/>
                    <a:pt x="35639" y="755"/>
                    <a:pt x="35639" y="753"/>
                  </a:cubicBezTo>
                  <a:cubicBezTo>
                    <a:pt x="35633" y="524"/>
                    <a:pt x="35566" y="342"/>
                    <a:pt x="35435" y="209"/>
                  </a:cubicBezTo>
                  <a:cubicBezTo>
                    <a:pt x="35302" y="75"/>
                    <a:pt x="35120" y="7"/>
                    <a:pt x="34889" y="2"/>
                  </a:cubicBezTo>
                  <a:cubicBezTo>
                    <a:pt x="34881" y="2"/>
                    <a:pt x="34873" y="0"/>
                    <a:pt x="34865" y="0"/>
                  </a:cubicBezTo>
                  <a:cubicBezTo>
                    <a:pt x="34562" y="0"/>
                    <a:pt x="34562" y="0"/>
                    <a:pt x="34562" y="0"/>
                  </a:cubicBezTo>
                  <a:cubicBezTo>
                    <a:pt x="34016" y="13"/>
                    <a:pt x="33541" y="250"/>
                    <a:pt x="33196" y="592"/>
                  </a:cubicBezTo>
                  <a:cubicBezTo>
                    <a:pt x="33182" y="606"/>
                    <a:pt x="31828" y="1964"/>
                    <a:pt x="31470" y="2323"/>
                  </a:cubicBezTo>
                  <a:cubicBezTo>
                    <a:pt x="31488" y="2321"/>
                    <a:pt x="31488" y="2321"/>
                    <a:pt x="31488" y="2321"/>
                  </a:cubicBezTo>
                  <a:cubicBezTo>
                    <a:pt x="29574" y="4234"/>
                    <a:pt x="29574" y="4234"/>
                    <a:pt x="29574" y="4234"/>
                  </a:cubicBezTo>
                  <a:cubicBezTo>
                    <a:pt x="29574" y="4234"/>
                    <a:pt x="29572" y="1232"/>
                    <a:pt x="29572" y="1229"/>
                  </a:cubicBezTo>
                  <a:cubicBezTo>
                    <a:pt x="29572" y="550"/>
                    <a:pt x="29022" y="0"/>
                    <a:pt x="28344" y="0"/>
                  </a:cubicBezTo>
                  <a:cubicBezTo>
                    <a:pt x="28344" y="0"/>
                    <a:pt x="27833" y="1"/>
                    <a:pt x="27813" y="1"/>
                  </a:cubicBezTo>
                  <a:cubicBezTo>
                    <a:pt x="27675" y="1"/>
                    <a:pt x="27474" y="4"/>
                    <a:pt x="27379" y="53"/>
                  </a:cubicBezTo>
                  <a:cubicBezTo>
                    <a:pt x="27299" y="96"/>
                    <a:pt x="27300" y="181"/>
                    <a:pt x="27300" y="261"/>
                  </a:cubicBezTo>
                  <a:cubicBezTo>
                    <a:pt x="27300" y="8152"/>
                    <a:pt x="27300" y="8152"/>
                    <a:pt x="27300" y="8152"/>
                  </a:cubicBezTo>
                  <a:cubicBezTo>
                    <a:pt x="27300" y="8257"/>
                    <a:pt x="27384" y="8342"/>
                    <a:pt x="27489" y="8342"/>
                  </a:cubicBezTo>
                  <a:cubicBezTo>
                    <a:pt x="27491" y="8341"/>
                    <a:pt x="27491" y="8341"/>
                    <a:pt x="27491" y="8341"/>
                  </a:cubicBezTo>
                  <a:cubicBezTo>
                    <a:pt x="27489" y="8345"/>
                    <a:pt x="27489" y="8345"/>
                    <a:pt x="27489" y="8345"/>
                  </a:cubicBezTo>
                  <a:cubicBezTo>
                    <a:pt x="27910" y="8345"/>
                    <a:pt x="27910" y="8345"/>
                    <a:pt x="27910" y="8345"/>
                  </a:cubicBezTo>
                  <a:cubicBezTo>
                    <a:pt x="28456" y="8332"/>
                    <a:pt x="28931" y="8095"/>
                    <a:pt x="29275" y="7752"/>
                  </a:cubicBezTo>
                  <a:cubicBezTo>
                    <a:pt x="29281" y="7747"/>
                    <a:pt x="29518" y="7510"/>
                    <a:pt x="29817" y="7209"/>
                  </a:cubicBezTo>
                  <a:cubicBezTo>
                    <a:pt x="30023" y="7004"/>
                    <a:pt x="30306" y="6876"/>
                    <a:pt x="30620" y="6875"/>
                  </a:cubicBezTo>
                  <a:cubicBezTo>
                    <a:pt x="30621" y="6875"/>
                    <a:pt x="30621" y="6875"/>
                    <a:pt x="30621" y="6875"/>
                  </a:cubicBezTo>
                  <a:cubicBezTo>
                    <a:pt x="30621" y="6875"/>
                    <a:pt x="30621" y="6875"/>
                    <a:pt x="30621" y="6875"/>
                  </a:cubicBezTo>
                  <a:cubicBezTo>
                    <a:pt x="31018" y="6876"/>
                    <a:pt x="31395" y="6966"/>
                    <a:pt x="31733" y="7123"/>
                  </a:cubicBezTo>
                  <a:cubicBezTo>
                    <a:pt x="34067" y="8091"/>
                    <a:pt x="34067" y="8091"/>
                    <a:pt x="34067" y="8091"/>
                  </a:cubicBezTo>
                  <a:cubicBezTo>
                    <a:pt x="34067" y="8091"/>
                    <a:pt x="34633" y="8345"/>
                    <a:pt x="35108" y="8345"/>
                  </a:cubicBezTo>
                  <a:cubicBezTo>
                    <a:pt x="35451" y="8345"/>
                    <a:pt x="35451" y="8345"/>
                    <a:pt x="35451" y="8345"/>
                  </a:cubicBezTo>
                  <a:cubicBezTo>
                    <a:pt x="35450" y="8341"/>
                    <a:pt x="35450" y="8341"/>
                    <a:pt x="35450" y="8341"/>
                  </a:cubicBezTo>
                  <a:cubicBezTo>
                    <a:pt x="35451" y="8342"/>
                    <a:pt x="35451" y="8342"/>
                    <a:pt x="35451" y="8342"/>
                  </a:cubicBezTo>
                  <a:cubicBezTo>
                    <a:pt x="35556" y="8342"/>
                    <a:pt x="35641" y="8257"/>
                    <a:pt x="35641" y="815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4978104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ynthetic | Pictur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/>
          <p:cNvGrpSpPr/>
          <p:nvPr userDrawn="1"/>
        </p:nvGrpSpPr>
        <p:grpSpPr bwMode="gray">
          <a:xfrm>
            <a:off x="1" y="1885410"/>
            <a:ext cx="1552255" cy="1502862"/>
            <a:chOff x="1" y="1885410"/>
            <a:chExt cx="1552255" cy="1502862"/>
          </a:xfrm>
        </p:grpSpPr>
        <p:sp>
          <p:nvSpPr>
            <p:cNvPr id="8" name="Rectangle 2"/>
            <p:cNvSpPr/>
            <p:nvPr userDrawn="1"/>
          </p:nvSpPr>
          <p:spPr bwMode="gray">
            <a:xfrm>
              <a:off x="1" y="1885410"/>
              <a:ext cx="1552255" cy="818268"/>
            </a:xfrm>
            <a:custGeom>
              <a:avLst/>
              <a:gdLst/>
              <a:ahLst/>
              <a:cxnLst/>
              <a:rect l="l" t="t" r="r" b="b"/>
              <a:pathLst>
                <a:path w="1552255" h="818268">
                  <a:moveTo>
                    <a:pt x="876974" y="0"/>
                  </a:moveTo>
                  <a:lnTo>
                    <a:pt x="891654" y="0"/>
                  </a:lnTo>
                  <a:lnTo>
                    <a:pt x="891959" y="0"/>
                  </a:lnTo>
                  <a:lnTo>
                    <a:pt x="992885" y="327"/>
                  </a:lnTo>
                  <a:lnTo>
                    <a:pt x="1100691" y="573"/>
                  </a:lnTo>
                  <a:cubicBezTo>
                    <a:pt x="1118277" y="573"/>
                    <a:pt x="1139838" y="12929"/>
                    <a:pt x="1148401" y="28230"/>
                  </a:cubicBezTo>
                  <a:lnTo>
                    <a:pt x="1260184" y="222241"/>
                  </a:lnTo>
                  <a:cubicBezTo>
                    <a:pt x="1268747" y="237460"/>
                    <a:pt x="1268747" y="262172"/>
                    <a:pt x="1259878" y="277473"/>
                  </a:cubicBezTo>
                  <a:lnTo>
                    <a:pt x="1184795" y="406759"/>
                  </a:lnTo>
                  <a:cubicBezTo>
                    <a:pt x="1179443" y="416169"/>
                    <a:pt x="1173938" y="425579"/>
                    <a:pt x="1168586" y="434989"/>
                  </a:cubicBezTo>
                  <a:cubicBezTo>
                    <a:pt x="1166445" y="438753"/>
                    <a:pt x="1164305" y="442435"/>
                    <a:pt x="1162164" y="446200"/>
                  </a:cubicBezTo>
                  <a:cubicBezTo>
                    <a:pt x="1153295" y="461419"/>
                    <a:pt x="1160329" y="473775"/>
                    <a:pt x="1177761" y="473775"/>
                  </a:cubicBezTo>
                  <a:lnTo>
                    <a:pt x="1439402" y="474675"/>
                  </a:lnTo>
                  <a:cubicBezTo>
                    <a:pt x="1456682" y="474675"/>
                    <a:pt x="1478243" y="487276"/>
                    <a:pt x="1487112" y="502578"/>
                  </a:cubicBezTo>
                  <a:lnTo>
                    <a:pt x="1552255" y="616398"/>
                  </a:lnTo>
                  <a:cubicBezTo>
                    <a:pt x="1561124" y="631618"/>
                    <a:pt x="1561124" y="656330"/>
                    <a:pt x="1552255" y="671631"/>
                  </a:cubicBezTo>
                  <a:lnTo>
                    <a:pt x="1486042" y="785124"/>
                  </a:lnTo>
                  <a:cubicBezTo>
                    <a:pt x="1477632" y="800344"/>
                    <a:pt x="1455917" y="812700"/>
                    <a:pt x="1438485" y="812700"/>
                  </a:cubicBezTo>
                  <a:lnTo>
                    <a:pt x="1307129" y="812127"/>
                  </a:lnTo>
                  <a:cubicBezTo>
                    <a:pt x="1289544" y="812127"/>
                    <a:pt x="1267982" y="799771"/>
                    <a:pt x="1259419" y="784470"/>
                  </a:cubicBezTo>
                  <a:lnTo>
                    <a:pt x="1193971" y="670731"/>
                  </a:lnTo>
                  <a:cubicBezTo>
                    <a:pt x="1185407" y="655430"/>
                    <a:pt x="1185407" y="630800"/>
                    <a:pt x="1194276" y="615498"/>
                  </a:cubicBezTo>
                  <a:lnTo>
                    <a:pt x="1245656" y="526717"/>
                  </a:lnTo>
                  <a:cubicBezTo>
                    <a:pt x="1254526" y="511497"/>
                    <a:pt x="1247491" y="499059"/>
                    <a:pt x="1229753" y="499059"/>
                  </a:cubicBezTo>
                  <a:lnTo>
                    <a:pt x="986615" y="498159"/>
                  </a:lnTo>
                  <a:lnTo>
                    <a:pt x="890736" y="498159"/>
                  </a:lnTo>
                  <a:cubicBezTo>
                    <a:pt x="890430" y="498159"/>
                    <a:pt x="889971" y="497914"/>
                    <a:pt x="889666" y="497914"/>
                  </a:cubicBezTo>
                  <a:lnTo>
                    <a:pt x="875903" y="497914"/>
                  </a:lnTo>
                  <a:cubicBezTo>
                    <a:pt x="858318" y="497914"/>
                    <a:pt x="836756" y="485231"/>
                    <a:pt x="828193" y="470256"/>
                  </a:cubicBezTo>
                  <a:lnTo>
                    <a:pt x="821312" y="458473"/>
                  </a:lnTo>
                  <a:lnTo>
                    <a:pt x="744700" y="325096"/>
                  </a:lnTo>
                  <a:cubicBezTo>
                    <a:pt x="731702" y="302676"/>
                    <a:pt x="710600" y="302676"/>
                    <a:pt x="697602" y="325096"/>
                  </a:cubicBezTo>
                  <a:lnTo>
                    <a:pt x="434279" y="777760"/>
                  </a:lnTo>
                  <a:cubicBezTo>
                    <a:pt x="421128" y="800344"/>
                    <a:pt x="389321" y="818591"/>
                    <a:pt x="363325" y="818264"/>
                  </a:cubicBezTo>
                  <a:lnTo>
                    <a:pt x="0" y="818035"/>
                  </a:lnTo>
                  <a:lnTo>
                    <a:pt x="0" y="86319"/>
                  </a:lnTo>
                  <a:lnTo>
                    <a:pt x="17274" y="81417"/>
                  </a:lnTo>
                  <a:cubicBezTo>
                    <a:pt x="65443" y="78717"/>
                    <a:pt x="234569" y="81581"/>
                    <a:pt x="343140" y="81663"/>
                  </a:cubicBezTo>
                  <a:lnTo>
                    <a:pt x="365160" y="81663"/>
                  </a:lnTo>
                  <a:cubicBezTo>
                    <a:pt x="391003" y="81990"/>
                    <a:pt x="422810" y="100156"/>
                    <a:pt x="435655" y="122903"/>
                  </a:cubicBezTo>
                  <a:lnTo>
                    <a:pt x="579856" y="373047"/>
                  </a:lnTo>
                  <a:cubicBezTo>
                    <a:pt x="592395" y="395303"/>
                    <a:pt x="613650" y="395303"/>
                    <a:pt x="626801" y="373047"/>
                  </a:cubicBezTo>
                  <a:lnTo>
                    <a:pt x="810608" y="59324"/>
                  </a:lnTo>
                  <a:lnTo>
                    <a:pt x="829111" y="27330"/>
                  </a:lnTo>
                  <a:cubicBezTo>
                    <a:pt x="837827" y="12356"/>
                    <a:pt x="859388" y="0"/>
                    <a:pt x="876974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9" name="Freeform 37"/>
            <p:cNvSpPr>
              <a:spLocks/>
            </p:cNvSpPr>
            <p:nvPr userDrawn="1"/>
          </p:nvSpPr>
          <p:spPr bwMode="gray">
            <a:xfrm>
              <a:off x="495022" y="2449806"/>
              <a:ext cx="853273" cy="938466"/>
            </a:xfrm>
            <a:custGeom>
              <a:avLst/>
              <a:gdLst>
                <a:gd name="T0" fmla="*/ 2900 w 2953"/>
                <a:gd name="T1" fmla="*/ 2800 h 2900"/>
                <a:gd name="T2" fmla="*/ 2620 w 2953"/>
                <a:gd name="T3" fmla="*/ 2639 h 2900"/>
                <a:gd name="T4" fmla="*/ 1478 w 2953"/>
                <a:gd name="T5" fmla="*/ 2637 h 2900"/>
                <a:gd name="T6" fmla="*/ 1385 w 2953"/>
                <a:gd name="T7" fmla="*/ 2476 h 2900"/>
                <a:gd name="T8" fmla="*/ 2148 w 2953"/>
                <a:gd name="T9" fmla="*/ 1150 h 2900"/>
                <a:gd name="T10" fmla="*/ 2148 w 2953"/>
                <a:gd name="T11" fmla="*/ 828 h 2900"/>
                <a:gd name="T12" fmla="*/ 1764 w 2953"/>
                <a:gd name="T13" fmla="*/ 162 h 2900"/>
                <a:gd name="T14" fmla="*/ 1485 w 2953"/>
                <a:gd name="T15" fmla="*/ 0 h 2900"/>
                <a:gd name="T16" fmla="*/ 715 w 2953"/>
                <a:gd name="T17" fmla="*/ 0 h 2900"/>
                <a:gd name="T18" fmla="*/ 436 w 2953"/>
                <a:gd name="T19" fmla="*/ 161 h 2900"/>
                <a:gd name="T20" fmla="*/ 51 w 2953"/>
                <a:gd name="T21" fmla="*/ 827 h 2900"/>
                <a:gd name="T22" fmla="*/ 51 w 2953"/>
                <a:gd name="T23" fmla="*/ 1150 h 2900"/>
                <a:gd name="T24" fmla="*/ 436 w 2953"/>
                <a:gd name="T25" fmla="*/ 1816 h 2900"/>
                <a:gd name="T26" fmla="*/ 715 w 2953"/>
                <a:gd name="T27" fmla="*/ 1977 h 2900"/>
                <a:gd name="T28" fmla="*/ 1317 w 2953"/>
                <a:gd name="T29" fmla="*/ 1977 h 2900"/>
                <a:gd name="T30" fmla="*/ 1410 w 2953"/>
                <a:gd name="T31" fmla="*/ 2139 h 2900"/>
                <a:gd name="T32" fmla="*/ 972 w 2953"/>
                <a:gd name="T33" fmla="*/ 2900 h 2900"/>
                <a:gd name="T34" fmla="*/ 2953 w 2953"/>
                <a:gd name="T35" fmla="*/ 2893 h 2900"/>
                <a:gd name="T36" fmla="*/ 2900 w 2953"/>
                <a:gd name="T37" fmla="*/ 2800 h 2900"/>
                <a:gd name="connsiteX0" fmla="*/ 9648 w 9827"/>
                <a:gd name="connsiteY0" fmla="*/ 9655 h 11005"/>
                <a:gd name="connsiteX1" fmla="*/ 8699 w 9827"/>
                <a:gd name="connsiteY1" fmla="*/ 9100 h 11005"/>
                <a:gd name="connsiteX2" fmla="*/ 4832 w 9827"/>
                <a:gd name="connsiteY2" fmla="*/ 9093 h 11005"/>
                <a:gd name="connsiteX3" fmla="*/ 4517 w 9827"/>
                <a:gd name="connsiteY3" fmla="*/ 8538 h 11005"/>
                <a:gd name="connsiteX4" fmla="*/ 7101 w 9827"/>
                <a:gd name="connsiteY4" fmla="*/ 3966 h 11005"/>
                <a:gd name="connsiteX5" fmla="*/ 7101 w 9827"/>
                <a:gd name="connsiteY5" fmla="*/ 2855 h 11005"/>
                <a:gd name="connsiteX6" fmla="*/ 5801 w 9827"/>
                <a:gd name="connsiteY6" fmla="*/ 559 h 11005"/>
                <a:gd name="connsiteX7" fmla="*/ 4856 w 9827"/>
                <a:gd name="connsiteY7" fmla="*/ 0 h 11005"/>
                <a:gd name="connsiteX8" fmla="*/ 2248 w 9827"/>
                <a:gd name="connsiteY8" fmla="*/ 0 h 11005"/>
                <a:gd name="connsiteX9" fmla="*/ 1303 w 9827"/>
                <a:gd name="connsiteY9" fmla="*/ 555 h 11005"/>
                <a:gd name="connsiteX10" fmla="*/ 0 w 9827"/>
                <a:gd name="connsiteY10" fmla="*/ 2852 h 11005"/>
                <a:gd name="connsiteX11" fmla="*/ 0 w 9827"/>
                <a:gd name="connsiteY11" fmla="*/ 3966 h 11005"/>
                <a:gd name="connsiteX12" fmla="*/ 1303 w 9827"/>
                <a:gd name="connsiteY12" fmla="*/ 6262 h 11005"/>
                <a:gd name="connsiteX13" fmla="*/ 2248 w 9827"/>
                <a:gd name="connsiteY13" fmla="*/ 6817 h 11005"/>
                <a:gd name="connsiteX14" fmla="*/ 4287 w 9827"/>
                <a:gd name="connsiteY14" fmla="*/ 6817 h 11005"/>
                <a:gd name="connsiteX15" fmla="*/ 4602 w 9827"/>
                <a:gd name="connsiteY15" fmla="*/ 7376 h 11005"/>
                <a:gd name="connsiteX16" fmla="*/ 2497 w 9827"/>
                <a:gd name="connsiteY16" fmla="*/ 11005 h 11005"/>
                <a:gd name="connsiteX17" fmla="*/ 9827 w 9827"/>
                <a:gd name="connsiteY17" fmla="*/ 9976 h 11005"/>
                <a:gd name="connsiteX18" fmla="*/ 9648 w 9827"/>
                <a:gd name="connsiteY18" fmla="*/ 9655 h 11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827" h="11005">
                  <a:moveTo>
                    <a:pt x="9648" y="9655"/>
                  </a:moveTo>
                  <a:cubicBezTo>
                    <a:pt x="9471" y="9348"/>
                    <a:pt x="9048" y="9100"/>
                    <a:pt x="8699" y="9100"/>
                  </a:cubicBezTo>
                  <a:lnTo>
                    <a:pt x="4832" y="9093"/>
                  </a:lnTo>
                  <a:cubicBezTo>
                    <a:pt x="4487" y="9093"/>
                    <a:pt x="4344" y="8845"/>
                    <a:pt x="4517" y="8538"/>
                  </a:cubicBezTo>
                  <a:lnTo>
                    <a:pt x="7101" y="3966"/>
                  </a:lnTo>
                  <a:cubicBezTo>
                    <a:pt x="7277" y="3662"/>
                    <a:pt x="7277" y="3159"/>
                    <a:pt x="7101" y="2855"/>
                  </a:cubicBezTo>
                  <a:lnTo>
                    <a:pt x="5801" y="559"/>
                  </a:lnTo>
                  <a:cubicBezTo>
                    <a:pt x="5628" y="252"/>
                    <a:pt x="5201" y="0"/>
                    <a:pt x="4856" y="0"/>
                  </a:cubicBezTo>
                  <a:lnTo>
                    <a:pt x="2248" y="0"/>
                  </a:lnTo>
                  <a:cubicBezTo>
                    <a:pt x="1903" y="0"/>
                    <a:pt x="1476" y="252"/>
                    <a:pt x="1303" y="555"/>
                  </a:cubicBezTo>
                  <a:lnTo>
                    <a:pt x="0" y="2852"/>
                  </a:lnTo>
                  <a:cubicBezTo>
                    <a:pt x="-173" y="3159"/>
                    <a:pt x="-173" y="3659"/>
                    <a:pt x="0" y="3966"/>
                  </a:cubicBezTo>
                  <a:lnTo>
                    <a:pt x="1303" y="6262"/>
                  </a:lnTo>
                  <a:cubicBezTo>
                    <a:pt x="1476" y="6569"/>
                    <a:pt x="1903" y="6817"/>
                    <a:pt x="2248" y="6817"/>
                  </a:cubicBezTo>
                  <a:lnTo>
                    <a:pt x="4287" y="6817"/>
                  </a:lnTo>
                  <a:cubicBezTo>
                    <a:pt x="4632" y="6817"/>
                    <a:pt x="4900" y="6678"/>
                    <a:pt x="4602" y="7376"/>
                  </a:cubicBezTo>
                  <a:cubicBezTo>
                    <a:pt x="4304" y="8074"/>
                    <a:pt x="2497" y="11005"/>
                    <a:pt x="2497" y="11005"/>
                  </a:cubicBezTo>
                  <a:cubicBezTo>
                    <a:pt x="9205" y="10981"/>
                    <a:pt x="9827" y="9976"/>
                    <a:pt x="9827" y="9976"/>
                  </a:cubicBezTo>
                  <a:lnTo>
                    <a:pt x="9648" y="965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6" name="Rectangle 2"/>
          <p:cNvSpPr/>
          <p:nvPr userDrawn="1"/>
        </p:nvSpPr>
        <p:spPr bwMode="gray">
          <a:xfrm>
            <a:off x="-1" y="0"/>
            <a:ext cx="12192000" cy="6858001"/>
          </a:xfrm>
          <a:custGeom>
            <a:avLst/>
            <a:gdLst/>
            <a:ahLst/>
            <a:cxnLst/>
            <a:rect l="l" t="t" r="r" b="b"/>
            <a:pathLst>
              <a:path w="12192000" h="6858001">
                <a:moveTo>
                  <a:pt x="4055910" y="2"/>
                </a:moveTo>
                <a:lnTo>
                  <a:pt x="4064211" y="14593"/>
                </a:lnTo>
                <a:cubicBezTo>
                  <a:pt x="4071842" y="28004"/>
                  <a:pt x="4080562" y="43331"/>
                  <a:pt x="4090528" y="60848"/>
                </a:cubicBezTo>
                <a:lnTo>
                  <a:pt x="4111980" y="98552"/>
                </a:lnTo>
                <a:lnTo>
                  <a:pt x="4110297" y="98553"/>
                </a:lnTo>
                <a:lnTo>
                  <a:pt x="4121274" y="117588"/>
                </a:lnTo>
                <a:cubicBezTo>
                  <a:pt x="4150392" y="168082"/>
                  <a:pt x="4186229" y="230229"/>
                  <a:pt x="4230336" y="306718"/>
                </a:cubicBezTo>
                <a:cubicBezTo>
                  <a:pt x="4230339" y="306723"/>
                  <a:pt x="4230370" y="306776"/>
                  <a:pt x="4230715" y="307375"/>
                </a:cubicBezTo>
                <a:lnTo>
                  <a:pt x="4233363" y="311972"/>
                </a:lnTo>
                <a:lnTo>
                  <a:pt x="4236606" y="317599"/>
                </a:lnTo>
                <a:lnTo>
                  <a:pt x="4256156" y="351961"/>
                </a:lnTo>
                <a:lnTo>
                  <a:pt x="4257049" y="353079"/>
                </a:lnTo>
                <a:lnTo>
                  <a:pt x="4277640" y="388816"/>
                </a:lnTo>
                <a:cubicBezTo>
                  <a:pt x="4306024" y="438073"/>
                  <a:pt x="4351436" y="516887"/>
                  <a:pt x="4424096" y="642989"/>
                </a:cubicBezTo>
                <a:cubicBezTo>
                  <a:pt x="4446431" y="681578"/>
                  <a:pt x="4428156" y="713204"/>
                  <a:pt x="4383488" y="713203"/>
                </a:cubicBezTo>
                <a:cubicBezTo>
                  <a:pt x="4383481" y="713203"/>
                  <a:pt x="4382093" y="713206"/>
                  <a:pt x="4118373" y="713783"/>
                </a:cubicBezTo>
                <a:cubicBezTo>
                  <a:pt x="4112860" y="713783"/>
                  <a:pt x="4107059" y="714364"/>
                  <a:pt x="4101259" y="715234"/>
                </a:cubicBezTo>
                <a:cubicBezTo>
                  <a:pt x="4060650" y="721907"/>
                  <a:pt x="4015980" y="750341"/>
                  <a:pt x="3996547" y="784287"/>
                </a:cubicBezTo>
                <a:cubicBezTo>
                  <a:pt x="3996540" y="784300"/>
                  <a:pt x="3994952" y="787041"/>
                  <a:pt x="3661817" y="1362246"/>
                </a:cubicBezTo>
                <a:cubicBezTo>
                  <a:pt x="3639482" y="1400835"/>
                  <a:pt x="3602645" y="1400835"/>
                  <a:pt x="3580311" y="1362247"/>
                </a:cubicBezTo>
                <a:cubicBezTo>
                  <a:pt x="3580300" y="1362228"/>
                  <a:pt x="3578661" y="1359392"/>
                  <a:pt x="3330859" y="930518"/>
                </a:cubicBezTo>
                <a:cubicBezTo>
                  <a:pt x="3308524" y="891930"/>
                  <a:pt x="3253412" y="860304"/>
                  <a:pt x="3208742" y="860305"/>
                </a:cubicBezTo>
                <a:cubicBezTo>
                  <a:pt x="3208730" y="860305"/>
                  <a:pt x="3206097" y="860305"/>
                  <a:pt x="2636744" y="860305"/>
                </a:cubicBezTo>
                <a:cubicBezTo>
                  <a:pt x="2592074" y="860304"/>
                  <a:pt x="2537253" y="891929"/>
                  <a:pt x="2514918" y="930518"/>
                </a:cubicBezTo>
                <a:cubicBezTo>
                  <a:pt x="2514914" y="930525"/>
                  <a:pt x="2513854" y="932363"/>
                  <a:pt x="2228920" y="1426077"/>
                </a:cubicBezTo>
                <a:cubicBezTo>
                  <a:pt x="2206584" y="1464667"/>
                  <a:pt x="2206584" y="1528206"/>
                  <a:pt x="2228919" y="1566796"/>
                </a:cubicBezTo>
                <a:cubicBezTo>
                  <a:pt x="2228927" y="1566810"/>
                  <a:pt x="2230408" y="1569375"/>
                  <a:pt x="2514919" y="2062355"/>
                </a:cubicBezTo>
                <a:cubicBezTo>
                  <a:pt x="2537254" y="2101234"/>
                  <a:pt x="2592074" y="2132858"/>
                  <a:pt x="2636744" y="2132859"/>
                </a:cubicBezTo>
                <a:cubicBezTo>
                  <a:pt x="2636762" y="2132859"/>
                  <a:pt x="2639988" y="2132859"/>
                  <a:pt x="3208742" y="2132858"/>
                </a:cubicBezTo>
                <a:cubicBezTo>
                  <a:pt x="3253413" y="2132858"/>
                  <a:pt x="3308523" y="2101233"/>
                  <a:pt x="3330858" y="2062355"/>
                </a:cubicBezTo>
                <a:cubicBezTo>
                  <a:pt x="3330866" y="2062341"/>
                  <a:pt x="3332771" y="2059049"/>
                  <a:pt x="3783933" y="1279267"/>
                </a:cubicBezTo>
                <a:cubicBezTo>
                  <a:pt x="3806268" y="1240388"/>
                  <a:pt x="3842815" y="1240388"/>
                  <a:pt x="3865149" y="1279266"/>
                </a:cubicBezTo>
                <a:cubicBezTo>
                  <a:pt x="3865156" y="1279278"/>
                  <a:pt x="3866100" y="1280911"/>
                  <a:pt x="3996547" y="1506736"/>
                </a:cubicBezTo>
                <a:cubicBezTo>
                  <a:pt x="4018881" y="1545326"/>
                  <a:pt x="4073703" y="1577240"/>
                  <a:pt x="4118373" y="1577240"/>
                </a:cubicBezTo>
                <a:cubicBezTo>
                  <a:pt x="4118396" y="1577240"/>
                  <a:pt x="4121116" y="1577240"/>
                  <a:pt x="4454262" y="1577240"/>
                </a:cubicBezTo>
                <a:cubicBezTo>
                  <a:pt x="4498932" y="1577241"/>
                  <a:pt x="4555203" y="1545326"/>
                  <a:pt x="4577538" y="1506737"/>
                </a:cubicBezTo>
                <a:cubicBezTo>
                  <a:pt x="4578118" y="1505576"/>
                  <a:pt x="4578118" y="1505576"/>
                  <a:pt x="4578408" y="1505286"/>
                </a:cubicBezTo>
                <a:cubicBezTo>
                  <a:pt x="4578419" y="1505267"/>
                  <a:pt x="4579756" y="1502951"/>
                  <a:pt x="4746063" y="1214856"/>
                </a:cubicBezTo>
                <a:cubicBezTo>
                  <a:pt x="4768398" y="1176266"/>
                  <a:pt x="4768398" y="1112727"/>
                  <a:pt x="4746063" y="1074137"/>
                </a:cubicBezTo>
                <a:cubicBezTo>
                  <a:pt x="4746051" y="1074116"/>
                  <a:pt x="4744040" y="1070620"/>
                  <a:pt x="4413364" y="495889"/>
                </a:cubicBezTo>
                <a:cubicBezTo>
                  <a:pt x="4391029" y="457010"/>
                  <a:pt x="4409303" y="425384"/>
                  <a:pt x="4453972" y="425385"/>
                </a:cubicBezTo>
                <a:cubicBezTo>
                  <a:pt x="4453988" y="425385"/>
                  <a:pt x="4455756" y="425384"/>
                  <a:pt x="4664080" y="425262"/>
                </a:cubicBezTo>
                <a:lnTo>
                  <a:pt x="4684544" y="425251"/>
                </a:lnTo>
                <a:lnTo>
                  <a:pt x="4758411" y="425795"/>
                </a:lnTo>
                <a:cubicBezTo>
                  <a:pt x="4812899" y="426196"/>
                  <a:pt x="4875172" y="426655"/>
                  <a:pt x="4946341" y="427179"/>
                </a:cubicBezTo>
                <a:cubicBezTo>
                  <a:pt x="4957449" y="427249"/>
                  <a:pt x="4969200" y="425347"/>
                  <a:pt x="4980930" y="421857"/>
                </a:cubicBezTo>
                <a:lnTo>
                  <a:pt x="4986031" y="419659"/>
                </a:lnTo>
                <a:lnTo>
                  <a:pt x="4986745" y="419546"/>
                </a:lnTo>
                <a:lnTo>
                  <a:pt x="5014597" y="407354"/>
                </a:lnTo>
                <a:lnTo>
                  <a:pt x="5015406" y="407005"/>
                </a:lnTo>
                <a:lnTo>
                  <a:pt x="5015426" y="406991"/>
                </a:lnTo>
                <a:lnTo>
                  <a:pt x="5021294" y="404423"/>
                </a:lnTo>
                <a:cubicBezTo>
                  <a:pt x="5043375" y="391656"/>
                  <a:pt x="5062664" y="374030"/>
                  <a:pt x="5073830" y="354591"/>
                </a:cubicBezTo>
                <a:cubicBezTo>
                  <a:pt x="5073838" y="354577"/>
                  <a:pt x="5074799" y="352910"/>
                  <a:pt x="5194242" y="145771"/>
                </a:cubicBezTo>
                <a:lnTo>
                  <a:pt x="5221469" y="98553"/>
                </a:lnTo>
                <a:lnTo>
                  <a:pt x="5220303" y="98552"/>
                </a:lnTo>
                <a:lnTo>
                  <a:pt x="5222692" y="94481"/>
                </a:lnTo>
                <a:lnTo>
                  <a:pt x="5278131" y="2"/>
                </a:lnTo>
                <a:close/>
                <a:moveTo>
                  <a:pt x="31806" y="0"/>
                </a:moveTo>
                <a:lnTo>
                  <a:pt x="12192000" y="0"/>
                </a:lnTo>
                <a:lnTo>
                  <a:pt x="12192000" y="6858001"/>
                </a:lnTo>
                <a:lnTo>
                  <a:pt x="5519936" y="6858001"/>
                </a:lnTo>
                <a:lnTo>
                  <a:pt x="3798641" y="6858001"/>
                </a:lnTo>
                <a:lnTo>
                  <a:pt x="0" y="6858001"/>
                </a:lnTo>
                <a:lnTo>
                  <a:pt x="0" y="5845133"/>
                </a:lnTo>
                <a:lnTo>
                  <a:pt x="0" y="3429000"/>
                </a:lnTo>
                <a:lnTo>
                  <a:pt x="0" y="1307383"/>
                </a:lnTo>
                <a:lnTo>
                  <a:pt x="69908" y="1307234"/>
                </a:lnTo>
                <a:cubicBezTo>
                  <a:pt x="380029" y="1306572"/>
                  <a:pt x="381595" y="1306569"/>
                  <a:pt x="381603" y="1306569"/>
                </a:cubicBezTo>
                <a:cubicBezTo>
                  <a:pt x="455676" y="1306275"/>
                  <a:pt x="485951" y="1358608"/>
                  <a:pt x="449209" y="1422701"/>
                </a:cubicBezTo>
                <a:cubicBezTo>
                  <a:pt x="42396" y="2135148"/>
                  <a:pt x="40932" y="2137712"/>
                  <a:pt x="40927" y="2137721"/>
                </a:cubicBezTo>
                <a:cubicBezTo>
                  <a:pt x="4184" y="2201814"/>
                  <a:pt x="4478" y="2306480"/>
                  <a:pt x="41808" y="2370279"/>
                </a:cubicBezTo>
                <a:cubicBezTo>
                  <a:pt x="515837" y="3184840"/>
                  <a:pt x="517106" y="3187019"/>
                  <a:pt x="517109" y="3187025"/>
                </a:cubicBezTo>
                <a:cubicBezTo>
                  <a:pt x="554145" y="3250824"/>
                  <a:pt x="644973" y="3302569"/>
                  <a:pt x="718752" y="3302569"/>
                </a:cubicBezTo>
                <a:cubicBezTo>
                  <a:pt x="1660268" y="3299053"/>
                  <a:pt x="1663463" y="3299041"/>
                  <a:pt x="1663474" y="3299041"/>
                </a:cubicBezTo>
                <a:cubicBezTo>
                  <a:pt x="1737253" y="3298747"/>
                  <a:pt x="1827786" y="3246120"/>
                  <a:pt x="1864529" y="3182027"/>
                </a:cubicBezTo>
                <a:cubicBezTo>
                  <a:pt x="2332938" y="2363305"/>
                  <a:pt x="2333656" y="2362049"/>
                  <a:pt x="2333657" y="2362047"/>
                </a:cubicBezTo>
                <a:cubicBezTo>
                  <a:pt x="2370399" y="2297954"/>
                  <a:pt x="2370105" y="2193288"/>
                  <a:pt x="2333069" y="2129489"/>
                </a:cubicBezTo>
                <a:cubicBezTo>
                  <a:pt x="1859393" y="1315535"/>
                  <a:pt x="1857774" y="1312753"/>
                  <a:pt x="1857768" y="1312743"/>
                </a:cubicBezTo>
                <a:cubicBezTo>
                  <a:pt x="1820438" y="1248944"/>
                  <a:pt x="1729610" y="1196905"/>
                  <a:pt x="1655832" y="1197199"/>
                </a:cubicBezTo>
                <a:cubicBezTo>
                  <a:pt x="163159" y="1201311"/>
                  <a:pt x="161737" y="1201315"/>
                  <a:pt x="161736" y="1201315"/>
                </a:cubicBezTo>
                <a:cubicBezTo>
                  <a:pt x="87957" y="1201609"/>
                  <a:pt x="57387" y="1149276"/>
                  <a:pt x="94130" y="1085183"/>
                </a:cubicBezTo>
                <a:cubicBezTo>
                  <a:pt x="308606" y="710787"/>
                  <a:pt x="309873" y="708575"/>
                  <a:pt x="309881" y="708562"/>
                </a:cubicBezTo>
                <a:cubicBezTo>
                  <a:pt x="346624" y="644469"/>
                  <a:pt x="346036" y="539803"/>
                  <a:pt x="309000" y="476004"/>
                </a:cubicBezTo>
                <a:cubicBezTo>
                  <a:pt x="99568" y="116363"/>
                  <a:pt x="47210" y="26452"/>
                  <a:pt x="34120" y="3975"/>
                </a:cubicBezTo>
                <a:close/>
              </a:path>
            </a:pathLst>
          </a:custGeom>
          <a:solidFill>
            <a:schemeClr val="accent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7" name="Picture Placeholder 31"/>
          <p:cNvSpPr>
            <a:spLocks noGrp="1"/>
          </p:cNvSpPr>
          <p:nvPr>
            <p:ph type="pic" sz="quarter" idx="20"/>
          </p:nvPr>
        </p:nvSpPr>
        <p:spPr bwMode="gray">
          <a:xfrm>
            <a:off x="1263273" y="2341919"/>
            <a:ext cx="5552809" cy="4516082"/>
          </a:xfrm>
          <a:custGeom>
            <a:avLst/>
            <a:gdLst>
              <a:gd name="connsiteX0" fmla="*/ 1660621 w 5552809"/>
              <a:gd name="connsiteY0" fmla="*/ 0 h 4516082"/>
              <a:gd name="connsiteX1" fmla="*/ 3503449 w 5552809"/>
              <a:gd name="connsiteY1" fmla="*/ 0 h 4516082"/>
              <a:gd name="connsiteX2" fmla="*/ 3892671 w 5552809"/>
              <a:gd name="connsiteY2" fmla="*/ 0 h 4516082"/>
              <a:gd name="connsiteX3" fmla="*/ 4028266 w 5552809"/>
              <a:gd name="connsiteY3" fmla="*/ 21596 h 4516082"/>
              <a:gd name="connsiteX4" fmla="*/ 4369271 w 5552809"/>
              <a:gd name="connsiteY4" fmla="*/ 275207 h 4516082"/>
              <a:gd name="connsiteX5" fmla="*/ 5487175 w 5552809"/>
              <a:gd name="connsiteY5" fmla="*/ 2212080 h 4516082"/>
              <a:gd name="connsiteX6" fmla="*/ 5487175 w 5552809"/>
              <a:gd name="connsiteY6" fmla="*/ 2762650 h 4516082"/>
              <a:gd name="connsiteX7" fmla="*/ 4509009 w 5552809"/>
              <a:gd name="connsiteY7" fmla="*/ 4457414 h 4516082"/>
              <a:gd name="connsiteX8" fmla="*/ 4475148 w 5552809"/>
              <a:gd name="connsiteY8" fmla="*/ 4516082 h 4516082"/>
              <a:gd name="connsiteX9" fmla="*/ 1075176 w 5552809"/>
              <a:gd name="connsiteY9" fmla="*/ 4516082 h 4516082"/>
              <a:gd name="connsiteX10" fmla="*/ 989424 w 5552809"/>
              <a:gd name="connsiteY10" fmla="*/ 4367209 h 4516082"/>
              <a:gd name="connsiteX11" fmla="*/ 65634 w 5552809"/>
              <a:gd name="connsiteY11" fmla="*/ 2763432 h 4516082"/>
              <a:gd name="connsiteX12" fmla="*/ 65634 w 5552809"/>
              <a:gd name="connsiteY12" fmla="*/ 2212863 h 4516082"/>
              <a:gd name="connsiteX13" fmla="*/ 1184242 w 5552809"/>
              <a:gd name="connsiteY13" fmla="*/ 275990 h 4516082"/>
              <a:gd name="connsiteX14" fmla="*/ 1660621 w 5552809"/>
              <a:gd name="connsiteY14" fmla="*/ 0 h 4516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552809" h="4516082">
                <a:moveTo>
                  <a:pt x="1660621" y="0"/>
                </a:moveTo>
                <a:cubicBezTo>
                  <a:pt x="1660621" y="0"/>
                  <a:pt x="1660621" y="0"/>
                  <a:pt x="3503449" y="0"/>
                </a:cubicBezTo>
                <a:lnTo>
                  <a:pt x="3892671" y="0"/>
                </a:lnTo>
                <a:lnTo>
                  <a:pt x="4028266" y="21596"/>
                </a:lnTo>
                <a:cubicBezTo>
                  <a:pt x="4166548" y="63450"/>
                  <a:pt x="4303639" y="161388"/>
                  <a:pt x="4369271" y="275207"/>
                </a:cubicBezTo>
                <a:cubicBezTo>
                  <a:pt x="5487175" y="2212080"/>
                  <a:pt x="5487175" y="2212080"/>
                  <a:pt x="5487175" y="2212080"/>
                </a:cubicBezTo>
                <a:cubicBezTo>
                  <a:pt x="5574687" y="2363839"/>
                  <a:pt x="5574687" y="2611596"/>
                  <a:pt x="5487175" y="2762650"/>
                </a:cubicBezTo>
                <a:cubicBezTo>
                  <a:pt x="4928223" y="3731086"/>
                  <a:pt x="4648747" y="4215305"/>
                  <a:pt x="4509009" y="4457414"/>
                </a:cubicBezTo>
                <a:lnTo>
                  <a:pt x="4475148" y="4516082"/>
                </a:lnTo>
                <a:lnTo>
                  <a:pt x="1075176" y="4516082"/>
                </a:lnTo>
                <a:lnTo>
                  <a:pt x="989424" y="4367209"/>
                </a:lnTo>
                <a:cubicBezTo>
                  <a:pt x="753668" y="3957915"/>
                  <a:pt x="451899" y="3434018"/>
                  <a:pt x="65634" y="2763432"/>
                </a:cubicBezTo>
                <a:cubicBezTo>
                  <a:pt x="-21878" y="2611673"/>
                  <a:pt x="-21878" y="2363916"/>
                  <a:pt x="65634" y="2212863"/>
                </a:cubicBezTo>
                <a:cubicBezTo>
                  <a:pt x="65634" y="2212863"/>
                  <a:pt x="65634" y="2212863"/>
                  <a:pt x="1184242" y="275990"/>
                </a:cubicBezTo>
                <a:cubicBezTo>
                  <a:pt x="1271754" y="124230"/>
                  <a:pt x="1486301" y="0"/>
                  <a:pt x="1660621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tIns="720000" anchor="ctr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000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527818" y="3501000"/>
            <a:ext cx="5040294" cy="576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aseline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Name</a:t>
            </a:r>
          </a:p>
          <a:p>
            <a:r>
              <a:rPr lang="en-US" noProof="0" dirty="0"/>
              <a:t>Place, Date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6528047" y="2493000"/>
            <a:ext cx="5040065" cy="64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1200"/>
              </a:spcAft>
              <a:buNone/>
              <a:defRPr sz="1400" b="1" i="0" baseline="0">
                <a:solidFill>
                  <a:schemeClr val="accent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Subtitle and other information of this presentation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6528047" y="1244406"/>
            <a:ext cx="5040065" cy="1249282"/>
          </a:xfrm>
          <a:prstGeom prst="rect">
            <a:avLst/>
          </a:prstGeom>
          <a:noFill/>
        </p:spPr>
        <p:txBody>
          <a:bodyPr anchor="b"/>
          <a:lstStyle>
            <a:lvl1pPr algn="l">
              <a:lnSpc>
                <a:spcPct val="100000"/>
              </a:lnSpc>
              <a:defRPr sz="4000" cap="none" baseline="0"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Title of presentation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468665" y="5338392"/>
            <a:ext cx="2520000" cy="12564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grpSp>
        <p:nvGrpSpPr>
          <p:cNvPr id="12" name="Logo Merck"/>
          <p:cNvGrpSpPr>
            <a:grpSpLocks noChangeAspect="1"/>
          </p:cNvGrpSpPr>
          <p:nvPr userDrawn="1"/>
        </p:nvGrpSpPr>
        <p:grpSpPr bwMode="gray">
          <a:xfrm>
            <a:off x="9536024" y="6170950"/>
            <a:ext cx="2248608" cy="354050"/>
            <a:chOff x="396364" y="7173520"/>
            <a:chExt cx="1871956" cy="294745"/>
          </a:xfrm>
          <a:solidFill>
            <a:schemeClr val="bg2"/>
          </a:solidFill>
        </p:grpSpPr>
        <p:sp>
          <p:nvSpPr>
            <p:cNvPr id="13" name="Freeform 5"/>
            <p:cNvSpPr>
              <a:spLocks/>
            </p:cNvSpPr>
            <p:nvPr userDrawn="1"/>
          </p:nvSpPr>
          <p:spPr bwMode="gray">
            <a:xfrm>
              <a:off x="396364" y="7173594"/>
              <a:ext cx="606328" cy="290506"/>
            </a:xfrm>
            <a:custGeom>
              <a:avLst/>
              <a:gdLst>
                <a:gd name="T0" fmla="*/ 17439 w 17439"/>
                <a:gd name="T1" fmla="*/ 1228 h 8353"/>
                <a:gd name="T2" fmla="*/ 16211 w 17439"/>
                <a:gd name="T3" fmla="*/ 0 h 8353"/>
                <a:gd name="T4" fmla="*/ 14912 w 17439"/>
                <a:gd name="T5" fmla="*/ 0 h 8353"/>
                <a:gd name="T6" fmla="*/ 14911 w 17439"/>
                <a:gd name="T7" fmla="*/ 0 h 8353"/>
                <a:gd name="T8" fmla="*/ 14911 w 17439"/>
                <a:gd name="T9" fmla="*/ 0 h 8353"/>
                <a:gd name="T10" fmla="*/ 14910 w 17439"/>
                <a:gd name="T11" fmla="*/ 0 h 8353"/>
                <a:gd name="T12" fmla="*/ 14742 w 17439"/>
                <a:gd name="T13" fmla="*/ 67 h 8353"/>
                <a:gd name="T14" fmla="*/ 14742 w 17439"/>
                <a:gd name="T15" fmla="*/ 65 h 8353"/>
                <a:gd name="T16" fmla="*/ 12136 w 17439"/>
                <a:gd name="T17" fmla="*/ 2515 h 8353"/>
                <a:gd name="T18" fmla="*/ 12135 w 17439"/>
                <a:gd name="T19" fmla="*/ 2515 h 8353"/>
                <a:gd name="T20" fmla="*/ 8719 w 17439"/>
                <a:gd name="T21" fmla="*/ 3825 h 8353"/>
                <a:gd name="T22" fmla="*/ 5193 w 17439"/>
                <a:gd name="T23" fmla="*/ 2409 h 8353"/>
                <a:gd name="T24" fmla="*/ 3259 w 17439"/>
                <a:gd name="T25" fmla="*/ 592 h 8353"/>
                <a:gd name="T26" fmla="*/ 1802 w 17439"/>
                <a:gd name="T27" fmla="*/ 0 h 8353"/>
                <a:gd name="T28" fmla="*/ 246 w 17439"/>
                <a:gd name="T29" fmla="*/ 0 h 8353"/>
                <a:gd name="T30" fmla="*/ 0 w 17439"/>
                <a:gd name="T31" fmla="*/ 245 h 8353"/>
                <a:gd name="T32" fmla="*/ 0 w 17439"/>
                <a:gd name="T33" fmla="*/ 7122 h 8353"/>
                <a:gd name="T34" fmla="*/ 1228 w 17439"/>
                <a:gd name="T35" fmla="*/ 8350 h 8353"/>
                <a:gd name="T36" fmla="*/ 1703 w 17439"/>
                <a:gd name="T37" fmla="*/ 8349 h 8353"/>
                <a:gd name="T38" fmla="*/ 2192 w 17439"/>
                <a:gd name="T39" fmla="*/ 8298 h 8353"/>
                <a:gd name="T40" fmla="*/ 2272 w 17439"/>
                <a:gd name="T41" fmla="*/ 8090 h 8353"/>
                <a:gd name="T42" fmla="*/ 2272 w 17439"/>
                <a:gd name="T43" fmla="*/ 5656 h 8353"/>
                <a:gd name="T44" fmla="*/ 3423 w 17439"/>
                <a:gd name="T45" fmla="*/ 4490 h 8353"/>
                <a:gd name="T46" fmla="*/ 6193 w 17439"/>
                <a:gd name="T47" fmla="*/ 6163 h 8353"/>
                <a:gd name="T48" fmla="*/ 8719 w 17439"/>
                <a:gd name="T49" fmla="*/ 7775 h 8353"/>
                <a:gd name="T50" fmla="*/ 11245 w 17439"/>
                <a:gd name="T51" fmla="*/ 6163 h 8353"/>
                <a:gd name="T52" fmla="*/ 14015 w 17439"/>
                <a:gd name="T53" fmla="*/ 4490 h 8353"/>
                <a:gd name="T54" fmla="*/ 15167 w 17439"/>
                <a:gd name="T55" fmla="*/ 5646 h 8353"/>
                <a:gd name="T56" fmla="*/ 15167 w 17439"/>
                <a:gd name="T57" fmla="*/ 5647 h 8353"/>
                <a:gd name="T58" fmla="*/ 15167 w 17439"/>
                <a:gd name="T59" fmla="*/ 7122 h 8353"/>
                <a:gd name="T60" fmla="*/ 16395 w 17439"/>
                <a:gd name="T61" fmla="*/ 8350 h 8353"/>
                <a:gd name="T62" fmla="*/ 16925 w 17439"/>
                <a:gd name="T63" fmla="*/ 8349 h 8353"/>
                <a:gd name="T64" fmla="*/ 17359 w 17439"/>
                <a:gd name="T65" fmla="*/ 8298 h 8353"/>
                <a:gd name="T66" fmla="*/ 17439 w 17439"/>
                <a:gd name="T67" fmla="*/ 8090 h 8353"/>
                <a:gd name="T68" fmla="*/ 17439 w 17439"/>
                <a:gd name="T69" fmla="*/ 1228 h 8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439" h="8353">
                  <a:moveTo>
                    <a:pt x="17439" y="1228"/>
                  </a:moveTo>
                  <a:cubicBezTo>
                    <a:pt x="17439" y="549"/>
                    <a:pt x="16889" y="0"/>
                    <a:pt x="16211" y="0"/>
                  </a:cubicBezTo>
                  <a:cubicBezTo>
                    <a:pt x="14912" y="0"/>
                    <a:pt x="14912" y="0"/>
                    <a:pt x="14912" y="0"/>
                  </a:cubicBezTo>
                  <a:cubicBezTo>
                    <a:pt x="14911" y="0"/>
                    <a:pt x="14911" y="0"/>
                    <a:pt x="14911" y="0"/>
                  </a:cubicBezTo>
                  <a:cubicBezTo>
                    <a:pt x="14911" y="0"/>
                    <a:pt x="14911" y="0"/>
                    <a:pt x="14911" y="0"/>
                  </a:cubicBezTo>
                  <a:cubicBezTo>
                    <a:pt x="14910" y="0"/>
                    <a:pt x="14910" y="0"/>
                    <a:pt x="14910" y="0"/>
                  </a:cubicBezTo>
                  <a:cubicBezTo>
                    <a:pt x="14845" y="0"/>
                    <a:pt x="14786" y="25"/>
                    <a:pt x="14742" y="67"/>
                  </a:cubicBezTo>
                  <a:cubicBezTo>
                    <a:pt x="14742" y="65"/>
                    <a:pt x="14742" y="65"/>
                    <a:pt x="14742" y="65"/>
                  </a:cubicBezTo>
                  <a:cubicBezTo>
                    <a:pt x="12136" y="2515"/>
                    <a:pt x="12136" y="2515"/>
                    <a:pt x="12136" y="2515"/>
                  </a:cubicBezTo>
                  <a:cubicBezTo>
                    <a:pt x="12135" y="2515"/>
                    <a:pt x="12135" y="2515"/>
                    <a:pt x="12135" y="2515"/>
                  </a:cubicBezTo>
                  <a:cubicBezTo>
                    <a:pt x="11243" y="3354"/>
                    <a:pt x="10041" y="3825"/>
                    <a:pt x="8719" y="3825"/>
                  </a:cubicBezTo>
                  <a:cubicBezTo>
                    <a:pt x="7342" y="3825"/>
                    <a:pt x="6096" y="3310"/>
                    <a:pt x="5193" y="2409"/>
                  </a:cubicBezTo>
                  <a:cubicBezTo>
                    <a:pt x="5193" y="2409"/>
                    <a:pt x="3276" y="608"/>
                    <a:pt x="3259" y="592"/>
                  </a:cubicBezTo>
                  <a:cubicBezTo>
                    <a:pt x="2891" y="249"/>
                    <a:pt x="2385" y="12"/>
                    <a:pt x="1802" y="0"/>
                  </a:cubicBezTo>
                  <a:cubicBezTo>
                    <a:pt x="246" y="0"/>
                    <a:pt x="246" y="0"/>
                    <a:pt x="246" y="0"/>
                  </a:cubicBezTo>
                  <a:cubicBezTo>
                    <a:pt x="110" y="0"/>
                    <a:pt x="0" y="110"/>
                    <a:pt x="0" y="245"/>
                  </a:cubicBezTo>
                  <a:cubicBezTo>
                    <a:pt x="0" y="7122"/>
                    <a:pt x="0" y="7122"/>
                    <a:pt x="0" y="7122"/>
                  </a:cubicBezTo>
                  <a:cubicBezTo>
                    <a:pt x="0" y="7801"/>
                    <a:pt x="550" y="8350"/>
                    <a:pt x="1228" y="8350"/>
                  </a:cubicBezTo>
                  <a:cubicBezTo>
                    <a:pt x="1703" y="8349"/>
                    <a:pt x="1703" y="8349"/>
                    <a:pt x="1703" y="8349"/>
                  </a:cubicBezTo>
                  <a:cubicBezTo>
                    <a:pt x="1837" y="8349"/>
                    <a:pt x="2085" y="8353"/>
                    <a:pt x="2192" y="8298"/>
                  </a:cubicBezTo>
                  <a:cubicBezTo>
                    <a:pt x="2272" y="8255"/>
                    <a:pt x="2272" y="8169"/>
                    <a:pt x="2272" y="8090"/>
                  </a:cubicBezTo>
                  <a:cubicBezTo>
                    <a:pt x="2272" y="5656"/>
                    <a:pt x="2272" y="5656"/>
                    <a:pt x="2272" y="5656"/>
                  </a:cubicBezTo>
                  <a:cubicBezTo>
                    <a:pt x="2272" y="5017"/>
                    <a:pt x="2794" y="4490"/>
                    <a:pt x="3423" y="4490"/>
                  </a:cubicBezTo>
                  <a:cubicBezTo>
                    <a:pt x="4594" y="4490"/>
                    <a:pt x="5434" y="5493"/>
                    <a:pt x="6193" y="6163"/>
                  </a:cubicBezTo>
                  <a:cubicBezTo>
                    <a:pt x="7123" y="6984"/>
                    <a:pt x="7839" y="7775"/>
                    <a:pt x="8719" y="7775"/>
                  </a:cubicBezTo>
                  <a:cubicBezTo>
                    <a:pt x="9600" y="7775"/>
                    <a:pt x="10316" y="6984"/>
                    <a:pt x="11245" y="6163"/>
                  </a:cubicBezTo>
                  <a:cubicBezTo>
                    <a:pt x="12004" y="5493"/>
                    <a:pt x="12844" y="4490"/>
                    <a:pt x="14015" y="4490"/>
                  </a:cubicBezTo>
                  <a:cubicBezTo>
                    <a:pt x="14641" y="4490"/>
                    <a:pt x="15161" y="5011"/>
                    <a:pt x="15167" y="5646"/>
                  </a:cubicBezTo>
                  <a:cubicBezTo>
                    <a:pt x="15167" y="5647"/>
                    <a:pt x="15167" y="5647"/>
                    <a:pt x="15167" y="5647"/>
                  </a:cubicBezTo>
                  <a:cubicBezTo>
                    <a:pt x="15167" y="6046"/>
                    <a:pt x="15167" y="7113"/>
                    <a:pt x="15167" y="7122"/>
                  </a:cubicBezTo>
                  <a:cubicBezTo>
                    <a:pt x="15167" y="7801"/>
                    <a:pt x="15716" y="8350"/>
                    <a:pt x="16395" y="8350"/>
                  </a:cubicBezTo>
                  <a:cubicBezTo>
                    <a:pt x="16395" y="8350"/>
                    <a:pt x="16905" y="8349"/>
                    <a:pt x="16925" y="8349"/>
                  </a:cubicBezTo>
                  <a:cubicBezTo>
                    <a:pt x="17064" y="8349"/>
                    <a:pt x="17265" y="8346"/>
                    <a:pt x="17359" y="8298"/>
                  </a:cubicBezTo>
                  <a:cubicBezTo>
                    <a:pt x="17439" y="8255"/>
                    <a:pt x="17439" y="8169"/>
                    <a:pt x="17439" y="8090"/>
                  </a:cubicBezTo>
                  <a:cubicBezTo>
                    <a:pt x="17439" y="7434"/>
                    <a:pt x="17439" y="1285"/>
                    <a:pt x="17439" y="122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14" name="Freeform 6"/>
            <p:cNvSpPr>
              <a:spLocks noEditPoints="1"/>
            </p:cNvSpPr>
            <p:nvPr userDrawn="1"/>
          </p:nvSpPr>
          <p:spPr bwMode="gray">
            <a:xfrm>
              <a:off x="1029112" y="7173520"/>
              <a:ext cx="1239208" cy="294745"/>
            </a:xfrm>
            <a:custGeom>
              <a:avLst/>
              <a:gdLst>
                <a:gd name="T0" fmla="*/ 8002 w 35641"/>
                <a:gd name="T1" fmla="*/ 6527 h 8475"/>
                <a:gd name="T2" fmla="*/ 3677 w 35641"/>
                <a:gd name="T3" fmla="*/ 5962 h 8475"/>
                <a:gd name="T4" fmla="*/ 2195 w 35641"/>
                <a:gd name="T5" fmla="*/ 3534 h 8475"/>
                <a:gd name="T6" fmla="*/ 2766 w 35641"/>
                <a:gd name="T7" fmla="*/ 2364 h 8475"/>
                <a:gd name="T8" fmla="*/ 2911 w 35641"/>
                <a:gd name="T9" fmla="*/ 2288 h 8475"/>
                <a:gd name="T10" fmla="*/ 3650 w 35641"/>
                <a:gd name="T11" fmla="*/ 2146 h 8475"/>
                <a:gd name="T12" fmla="*/ 5948 w 35641"/>
                <a:gd name="T13" fmla="*/ 3451 h 8475"/>
                <a:gd name="T14" fmla="*/ 5802 w 35641"/>
                <a:gd name="T15" fmla="*/ 3480 h 8475"/>
                <a:gd name="T16" fmla="*/ 3450 w 35641"/>
                <a:gd name="T17" fmla="*/ 3481 h 8475"/>
                <a:gd name="T18" fmla="*/ 4944 w 35641"/>
                <a:gd name="T19" fmla="*/ 5272 h 8475"/>
                <a:gd name="T20" fmla="*/ 7290 w 35641"/>
                <a:gd name="T21" fmla="*/ 5272 h 8475"/>
                <a:gd name="T22" fmla="*/ 7961 w 35641"/>
                <a:gd name="T23" fmla="*/ 2790 h 8475"/>
                <a:gd name="T24" fmla="*/ 3629 w 35641"/>
                <a:gd name="T25" fmla="*/ 0 h 8475"/>
                <a:gd name="T26" fmla="*/ 0 w 35641"/>
                <a:gd name="T27" fmla="*/ 3616 h 8475"/>
                <a:gd name="T28" fmla="*/ 2875 w 35641"/>
                <a:gd name="T29" fmla="*/ 7966 h 8475"/>
                <a:gd name="T30" fmla="*/ 8342 w 35641"/>
                <a:gd name="T31" fmla="*/ 8146 h 8475"/>
                <a:gd name="T32" fmla="*/ 18183 w 35641"/>
                <a:gd name="T33" fmla="*/ 7537 h 8475"/>
                <a:gd name="T34" fmla="*/ 15820 w 35641"/>
                <a:gd name="T35" fmla="*/ 5792 h 8475"/>
                <a:gd name="T36" fmla="*/ 17009 w 35641"/>
                <a:gd name="T37" fmla="*/ 2216 h 8475"/>
                <a:gd name="T38" fmla="*/ 12645 w 35641"/>
                <a:gd name="T39" fmla="*/ 0 h 8475"/>
                <a:gd name="T40" fmla="*/ 9100 w 35641"/>
                <a:gd name="T41" fmla="*/ 5836 h 8475"/>
                <a:gd name="T42" fmla="*/ 9100 w 35641"/>
                <a:gd name="T43" fmla="*/ 8082 h 8475"/>
                <a:gd name="T44" fmla="*/ 10232 w 35641"/>
                <a:gd name="T45" fmla="*/ 8273 h 8475"/>
                <a:gd name="T46" fmla="*/ 11344 w 35641"/>
                <a:gd name="T47" fmla="*/ 6101 h 8475"/>
                <a:gd name="T48" fmla="*/ 11379 w 35641"/>
                <a:gd name="T49" fmla="*/ 2676 h 8475"/>
                <a:gd name="T50" fmla="*/ 11436 w 35641"/>
                <a:gd name="T51" fmla="*/ 2533 h 8475"/>
                <a:gd name="T52" fmla="*/ 15015 w 35641"/>
                <a:gd name="T53" fmla="*/ 3676 h 8475"/>
                <a:gd name="T54" fmla="*/ 12983 w 35641"/>
                <a:gd name="T55" fmla="*/ 4188 h 8475"/>
                <a:gd name="T56" fmla="*/ 12245 w 35641"/>
                <a:gd name="T57" fmla="*/ 4238 h 8475"/>
                <a:gd name="T58" fmla="*/ 12244 w 35641"/>
                <a:gd name="T59" fmla="*/ 5128 h 8475"/>
                <a:gd name="T60" fmla="*/ 15206 w 35641"/>
                <a:gd name="T61" fmla="*/ 7967 h 8475"/>
                <a:gd name="T62" fmla="*/ 17991 w 35641"/>
                <a:gd name="T63" fmla="*/ 8345 h 8475"/>
                <a:gd name="T64" fmla="*/ 26540 w 35641"/>
                <a:gd name="T65" fmla="*/ 5085 h 8475"/>
                <a:gd name="T66" fmla="*/ 24192 w 35641"/>
                <a:gd name="T67" fmla="*/ 5460 h 8475"/>
                <a:gd name="T68" fmla="*/ 22103 w 35641"/>
                <a:gd name="T69" fmla="*/ 6071 h 8475"/>
                <a:gd name="T70" fmla="*/ 20467 w 35641"/>
                <a:gd name="T71" fmla="*/ 3537 h 8475"/>
                <a:gd name="T72" fmla="*/ 23058 w 35641"/>
                <a:gd name="T73" fmla="*/ 2625 h 8475"/>
                <a:gd name="T74" fmla="*/ 25083 w 35641"/>
                <a:gd name="T75" fmla="*/ 1646 h 8475"/>
                <a:gd name="T76" fmla="*/ 23512 w 35641"/>
                <a:gd name="T77" fmla="*/ 359 h 8475"/>
                <a:gd name="T78" fmla="*/ 18200 w 35641"/>
                <a:gd name="T79" fmla="*/ 229 h 8475"/>
                <a:gd name="T80" fmla="*/ 19665 w 35641"/>
                <a:gd name="T81" fmla="*/ 7009 h 8475"/>
                <a:gd name="T82" fmla="*/ 24370 w 35641"/>
                <a:gd name="T83" fmla="*/ 8222 h 8475"/>
                <a:gd name="T84" fmla="*/ 35641 w 35641"/>
                <a:gd name="T85" fmla="*/ 8152 h 8475"/>
                <a:gd name="T86" fmla="*/ 34704 w 35641"/>
                <a:gd name="T87" fmla="*/ 5892 h 8475"/>
                <a:gd name="T88" fmla="*/ 33145 w 35641"/>
                <a:gd name="T89" fmla="*/ 3887 h 8475"/>
                <a:gd name="T90" fmla="*/ 35637 w 35641"/>
                <a:gd name="T91" fmla="*/ 784 h 8475"/>
                <a:gd name="T92" fmla="*/ 35639 w 35641"/>
                <a:gd name="T93" fmla="*/ 753 h 8475"/>
                <a:gd name="T94" fmla="*/ 34865 w 35641"/>
                <a:gd name="T95" fmla="*/ 0 h 8475"/>
                <a:gd name="T96" fmla="*/ 31470 w 35641"/>
                <a:gd name="T97" fmla="*/ 2323 h 8475"/>
                <a:gd name="T98" fmla="*/ 29572 w 35641"/>
                <a:gd name="T99" fmla="*/ 1229 h 8475"/>
                <a:gd name="T100" fmla="*/ 27379 w 35641"/>
                <a:gd name="T101" fmla="*/ 53 h 8475"/>
                <a:gd name="T102" fmla="*/ 27489 w 35641"/>
                <a:gd name="T103" fmla="*/ 8342 h 8475"/>
                <a:gd name="T104" fmla="*/ 27910 w 35641"/>
                <a:gd name="T105" fmla="*/ 8345 h 8475"/>
                <a:gd name="T106" fmla="*/ 30620 w 35641"/>
                <a:gd name="T107" fmla="*/ 6875 h 8475"/>
                <a:gd name="T108" fmla="*/ 31733 w 35641"/>
                <a:gd name="T109" fmla="*/ 7123 h 8475"/>
                <a:gd name="T110" fmla="*/ 35451 w 35641"/>
                <a:gd name="T111" fmla="*/ 8345 h 8475"/>
                <a:gd name="T112" fmla="*/ 35641 w 35641"/>
                <a:gd name="T113" fmla="*/ 8152 h 8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5641" h="8475">
                  <a:moveTo>
                    <a:pt x="8342" y="8146"/>
                  </a:moveTo>
                  <a:cubicBezTo>
                    <a:pt x="8342" y="7475"/>
                    <a:pt x="8342" y="7475"/>
                    <a:pt x="8342" y="7475"/>
                  </a:cubicBezTo>
                  <a:cubicBezTo>
                    <a:pt x="8342" y="7072"/>
                    <a:pt x="8228" y="6756"/>
                    <a:pt x="8002" y="6527"/>
                  </a:cubicBezTo>
                  <a:cubicBezTo>
                    <a:pt x="7775" y="6297"/>
                    <a:pt x="7462" y="6183"/>
                    <a:pt x="7062" y="6183"/>
                  </a:cubicBezTo>
                  <a:cubicBezTo>
                    <a:pt x="4641" y="6183"/>
                    <a:pt x="4641" y="6183"/>
                    <a:pt x="4641" y="6183"/>
                  </a:cubicBezTo>
                  <a:cubicBezTo>
                    <a:pt x="4295" y="6183"/>
                    <a:pt x="3982" y="6092"/>
                    <a:pt x="3677" y="5962"/>
                  </a:cubicBezTo>
                  <a:cubicBezTo>
                    <a:pt x="3417" y="5852"/>
                    <a:pt x="3019" y="5505"/>
                    <a:pt x="2900" y="5373"/>
                  </a:cubicBezTo>
                  <a:cubicBezTo>
                    <a:pt x="2679" y="5129"/>
                    <a:pt x="2505" y="4845"/>
                    <a:pt x="2381" y="4523"/>
                  </a:cubicBezTo>
                  <a:cubicBezTo>
                    <a:pt x="2257" y="4202"/>
                    <a:pt x="2195" y="3872"/>
                    <a:pt x="2195" y="3534"/>
                  </a:cubicBezTo>
                  <a:cubicBezTo>
                    <a:pt x="2195" y="3098"/>
                    <a:pt x="2319" y="2760"/>
                    <a:pt x="2568" y="2519"/>
                  </a:cubicBezTo>
                  <a:cubicBezTo>
                    <a:pt x="2606" y="2482"/>
                    <a:pt x="2648" y="2448"/>
                    <a:pt x="2691" y="2417"/>
                  </a:cubicBezTo>
                  <a:cubicBezTo>
                    <a:pt x="2714" y="2399"/>
                    <a:pt x="2739" y="2381"/>
                    <a:pt x="2766" y="2364"/>
                  </a:cubicBezTo>
                  <a:cubicBezTo>
                    <a:pt x="2771" y="2361"/>
                    <a:pt x="2775" y="2359"/>
                    <a:pt x="2780" y="2356"/>
                  </a:cubicBezTo>
                  <a:cubicBezTo>
                    <a:pt x="2804" y="2342"/>
                    <a:pt x="2830" y="2328"/>
                    <a:pt x="2857" y="2314"/>
                  </a:cubicBezTo>
                  <a:cubicBezTo>
                    <a:pt x="2874" y="2305"/>
                    <a:pt x="2892" y="2296"/>
                    <a:pt x="2911" y="2288"/>
                  </a:cubicBezTo>
                  <a:cubicBezTo>
                    <a:pt x="2915" y="2286"/>
                    <a:pt x="2920" y="2284"/>
                    <a:pt x="2924" y="2282"/>
                  </a:cubicBezTo>
                  <a:cubicBezTo>
                    <a:pt x="3004" y="2247"/>
                    <a:pt x="3088" y="2220"/>
                    <a:pt x="3177" y="2200"/>
                  </a:cubicBezTo>
                  <a:cubicBezTo>
                    <a:pt x="3322" y="2166"/>
                    <a:pt x="3481" y="2146"/>
                    <a:pt x="3650" y="2146"/>
                  </a:cubicBezTo>
                  <a:cubicBezTo>
                    <a:pt x="3817" y="2146"/>
                    <a:pt x="3977" y="2166"/>
                    <a:pt x="4121" y="2200"/>
                  </a:cubicBezTo>
                  <a:cubicBezTo>
                    <a:pt x="4393" y="2254"/>
                    <a:pt x="4661" y="2362"/>
                    <a:pt x="4923" y="2528"/>
                  </a:cubicBezTo>
                  <a:cubicBezTo>
                    <a:pt x="5301" y="2767"/>
                    <a:pt x="5679" y="3102"/>
                    <a:pt x="5948" y="3451"/>
                  </a:cubicBezTo>
                  <a:cubicBezTo>
                    <a:pt x="5969" y="3480"/>
                    <a:pt x="5969" y="3480"/>
                    <a:pt x="5969" y="3480"/>
                  </a:cubicBezTo>
                  <a:cubicBezTo>
                    <a:pt x="5874" y="3480"/>
                    <a:pt x="5874" y="3480"/>
                    <a:pt x="5874" y="3480"/>
                  </a:cubicBezTo>
                  <a:cubicBezTo>
                    <a:pt x="5802" y="3480"/>
                    <a:pt x="5802" y="3480"/>
                    <a:pt x="5802" y="3480"/>
                  </a:cubicBezTo>
                  <a:cubicBezTo>
                    <a:pt x="3617" y="3480"/>
                    <a:pt x="3617" y="3480"/>
                    <a:pt x="3617" y="3480"/>
                  </a:cubicBezTo>
                  <a:cubicBezTo>
                    <a:pt x="3611" y="3480"/>
                    <a:pt x="3607" y="3481"/>
                    <a:pt x="3602" y="3481"/>
                  </a:cubicBezTo>
                  <a:cubicBezTo>
                    <a:pt x="3450" y="3481"/>
                    <a:pt x="3450" y="3481"/>
                    <a:pt x="3450" y="3481"/>
                  </a:cubicBezTo>
                  <a:cubicBezTo>
                    <a:pt x="3298" y="3481"/>
                    <a:pt x="3223" y="3546"/>
                    <a:pt x="3223" y="3678"/>
                  </a:cubicBezTo>
                  <a:cubicBezTo>
                    <a:pt x="3223" y="3938"/>
                    <a:pt x="3262" y="4107"/>
                    <a:pt x="3365" y="4319"/>
                  </a:cubicBezTo>
                  <a:cubicBezTo>
                    <a:pt x="3467" y="4531"/>
                    <a:pt x="3953" y="5272"/>
                    <a:pt x="4944" y="5272"/>
                  </a:cubicBezTo>
                  <a:cubicBezTo>
                    <a:pt x="5092" y="5272"/>
                    <a:pt x="5092" y="5272"/>
                    <a:pt x="5092" y="5272"/>
                  </a:cubicBezTo>
                  <a:cubicBezTo>
                    <a:pt x="5099" y="5272"/>
                    <a:pt x="5106" y="5272"/>
                    <a:pt x="5114" y="5272"/>
                  </a:cubicBezTo>
                  <a:cubicBezTo>
                    <a:pt x="7290" y="5272"/>
                    <a:pt x="7290" y="5272"/>
                    <a:pt x="7290" y="5272"/>
                  </a:cubicBezTo>
                  <a:cubicBezTo>
                    <a:pt x="7700" y="5272"/>
                    <a:pt x="7984" y="5164"/>
                    <a:pt x="8140" y="4945"/>
                  </a:cubicBezTo>
                  <a:cubicBezTo>
                    <a:pt x="8297" y="4727"/>
                    <a:pt x="8342" y="4540"/>
                    <a:pt x="8342" y="4245"/>
                  </a:cubicBezTo>
                  <a:cubicBezTo>
                    <a:pt x="8342" y="3766"/>
                    <a:pt x="8215" y="3296"/>
                    <a:pt x="7961" y="2790"/>
                  </a:cubicBezTo>
                  <a:cubicBezTo>
                    <a:pt x="7708" y="2282"/>
                    <a:pt x="7364" y="1822"/>
                    <a:pt x="6933" y="1407"/>
                  </a:cubicBezTo>
                  <a:cubicBezTo>
                    <a:pt x="6501" y="993"/>
                    <a:pt x="5999" y="655"/>
                    <a:pt x="5426" y="394"/>
                  </a:cubicBezTo>
                  <a:cubicBezTo>
                    <a:pt x="4854" y="132"/>
                    <a:pt x="4255" y="0"/>
                    <a:pt x="3629" y="0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65" y="0"/>
                    <a:pt x="0" y="77"/>
                    <a:pt x="0" y="230"/>
                  </a:cubicBezTo>
                  <a:cubicBezTo>
                    <a:pt x="0" y="3616"/>
                    <a:pt x="0" y="3616"/>
                    <a:pt x="0" y="3616"/>
                  </a:cubicBezTo>
                  <a:cubicBezTo>
                    <a:pt x="0" y="4259"/>
                    <a:pt x="124" y="4867"/>
                    <a:pt x="373" y="5439"/>
                  </a:cubicBezTo>
                  <a:cubicBezTo>
                    <a:pt x="621" y="6012"/>
                    <a:pt x="959" y="6513"/>
                    <a:pt x="1385" y="6944"/>
                  </a:cubicBezTo>
                  <a:cubicBezTo>
                    <a:pt x="1812" y="7375"/>
                    <a:pt x="2308" y="7715"/>
                    <a:pt x="2875" y="7966"/>
                  </a:cubicBezTo>
                  <a:cubicBezTo>
                    <a:pt x="3443" y="8217"/>
                    <a:pt x="4050" y="8342"/>
                    <a:pt x="4698" y="8342"/>
                  </a:cubicBezTo>
                  <a:cubicBezTo>
                    <a:pt x="8115" y="8342"/>
                    <a:pt x="8115" y="8342"/>
                    <a:pt x="8115" y="8342"/>
                  </a:cubicBezTo>
                  <a:cubicBezTo>
                    <a:pt x="8266" y="8342"/>
                    <a:pt x="8342" y="8276"/>
                    <a:pt x="8342" y="8146"/>
                  </a:cubicBezTo>
                  <a:moveTo>
                    <a:pt x="18183" y="8116"/>
                  </a:moveTo>
                  <a:cubicBezTo>
                    <a:pt x="18183" y="8095"/>
                    <a:pt x="18183" y="8095"/>
                    <a:pt x="18183" y="8095"/>
                  </a:cubicBezTo>
                  <a:cubicBezTo>
                    <a:pt x="18183" y="7537"/>
                    <a:pt x="18183" y="7537"/>
                    <a:pt x="18183" y="7537"/>
                  </a:cubicBezTo>
                  <a:cubicBezTo>
                    <a:pt x="18183" y="7446"/>
                    <a:pt x="18114" y="7355"/>
                    <a:pt x="18053" y="7331"/>
                  </a:cubicBezTo>
                  <a:cubicBezTo>
                    <a:pt x="18051" y="7330"/>
                    <a:pt x="17612" y="7209"/>
                    <a:pt x="16745" y="6522"/>
                  </a:cubicBezTo>
                  <a:cubicBezTo>
                    <a:pt x="16295" y="6166"/>
                    <a:pt x="15962" y="5905"/>
                    <a:pt x="15820" y="5792"/>
                  </a:cubicBezTo>
                  <a:cubicBezTo>
                    <a:pt x="15980" y="5689"/>
                    <a:pt x="16507" y="5479"/>
                    <a:pt x="16985" y="4932"/>
                  </a:cubicBezTo>
                  <a:cubicBezTo>
                    <a:pt x="17281" y="4592"/>
                    <a:pt x="17442" y="4166"/>
                    <a:pt x="17442" y="3632"/>
                  </a:cubicBezTo>
                  <a:cubicBezTo>
                    <a:pt x="17442" y="3130"/>
                    <a:pt x="17297" y="2658"/>
                    <a:pt x="17009" y="2216"/>
                  </a:cubicBezTo>
                  <a:cubicBezTo>
                    <a:pt x="16720" y="1775"/>
                    <a:pt x="16345" y="1390"/>
                    <a:pt x="15885" y="1063"/>
                  </a:cubicBezTo>
                  <a:cubicBezTo>
                    <a:pt x="15426" y="736"/>
                    <a:pt x="14909" y="478"/>
                    <a:pt x="14338" y="287"/>
                  </a:cubicBezTo>
                  <a:cubicBezTo>
                    <a:pt x="13765" y="96"/>
                    <a:pt x="13201" y="0"/>
                    <a:pt x="12645" y="0"/>
                  </a:cubicBezTo>
                  <a:cubicBezTo>
                    <a:pt x="9292" y="0"/>
                    <a:pt x="9292" y="0"/>
                    <a:pt x="9292" y="0"/>
                  </a:cubicBezTo>
                  <a:cubicBezTo>
                    <a:pt x="9164" y="0"/>
                    <a:pt x="9100" y="77"/>
                    <a:pt x="9100" y="229"/>
                  </a:cubicBezTo>
                  <a:cubicBezTo>
                    <a:pt x="9100" y="5836"/>
                    <a:pt x="9100" y="5836"/>
                    <a:pt x="9100" y="5836"/>
                  </a:cubicBezTo>
                  <a:cubicBezTo>
                    <a:pt x="9100" y="7089"/>
                    <a:pt x="9100" y="7089"/>
                    <a:pt x="9100" y="7089"/>
                  </a:cubicBezTo>
                  <a:cubicBezTo>
                    <a:pt x="9100" y="7522"/>
                    <a:pt x="9100" y="7522"/>
                    <a:pt x="9100" y="7522"/>
                  </a:cubicBezTo>
                  <a:cubicBezTo>
                    <a:pt x="9100" y="8082"/>
                    <a:pt x="9100" y="8082"/>
                    <a:pt x="9100" y="8082"/>
                  </a:cubicBezTo>
                  <a:cubicBezTo>
                    <a:pt x="9100" y="8162"/>
                    <a:pt x="9100" y="8247"/>
                    <a:pt x="9179" y="8290"/>
                  </a:cubicBezTo>
                  <a:cubicBezTo>
                    <a:pt x="9285" y="8345"/>
                    <a:pt x="9529" y="8342"/>
                    <a:pt x="9662" y="8342"/>
                  </a:cubicBezTo>
                  <a:cubicBezTo>
                    <a:pt x="9853" y="8342"/>
                    <a:pt x="10047" y="8331"/>
                    <a:pt x="10232" y="8273"/>
                  </a:cubicBezTo>
                  <a:cubicBezTo>
                    <a:pt x="10520" y="8179"/>
                    <a:pt x="10766" y="7980"/>
                    <a:pt x="10948" y="7737"/>
                  </a:cubicBezTo>
                  <a:cubicBezTo>
                    <a:pt x="11267" y="7317"/>
                    <a:pt x="11346" y="6841"/>
                    <a:pt x="11346" y="6328"/>
                  </a:cubicBezTo>
                  <a:cubicBezTo>
                    <a:pt x="11346" y="6280"/>
                    <a:pt x="11345" y="6190"/>
                    <a:pt x="11344" y="6101"/>
                  </a:cubicBezTo>
                  <a:cubicBezTo>
                    <a:pt x="11344" y="6098"/>
                    <a:pt x="11346" y="6097"/>
                    <a:pt x="11346" y="6095"/>
                  </a:cubicBezTo>
                  <a:cubicBezTo>
                    <a:pt x="11346" y="2909"/>
                    <a:pt x="11346" y="2909"/>
                    <a:pt x="11346" y="2909"/>
                  </a:cubicBezTo>
                  <a:cubicBezTo>
                    <a:pt x="11346" y="2825"/>
                    <a:pt x="11358" y="2748"/>
                    <a:pt x="11379" y="2676"/>
                  </a:cubicBezTo>
                  <a:cubicBezTo>
                    <a:pt x="11380" y="2669"/>
                    <a:pt x="11383" y="2662"/>
                    <a:pt x="11385" y="2655"/>
                  </a:cubicBezTo>
                  <a:cubicBezTo>
                    <a:pt x="11390" y="2637"/>
                    <a:pt x="11397" y="2619"/>
                    <a:pt x="11404" y="2602"/>
                  </a:cubicBezTo>
                  <a:cubicBezTo>
                    <a:pt x="11413" y="2578"/>
                    <a:pt x="11424" y="2556"/>
                    <a:pt x="11436" y="2533"/>
                  </a:cubicBezTo>
                  <a:cubicBezTo>
                    <a:pt x="11436" y="2533"/>
                    <a:pt x="11436" y="2532"/>
                    <a:pt x="11436" y="2532"/>
                  </a:cubicBezTo>
                  <a:cubicBezTo>
                    <a:pt x="11693" y="2061"/>
                    <a:pt x="12570" y="1876"/>
                    <a:pt x="13515" y="2115"/>
                  </a:cubicBezTo>
                  <a:cubicBezTo>
                    <a:pt x="14775" y="2433"/>
                    <a:pt x="15147" y="3302"/>
                    <a:pt x="15015" y="3676"/>
                  </a:cubicBezTo>
                  <a:cubicBezTo>
                    <a:pt x="14871" y="4080"/>
                    <a:pt x="14417" y="4334"/>
                    <a:pt x="13848" y="4334"/>
                  </a:cubicBezTo>
                  <a:cubicBezTo>
                    <a:pt x="13577" y="4334"/>
                    <a:pt x="13299" y="4285"/>
                    <a:pt x="13012" y="4194"/>
                  </a:cubicBezTo>
                  <a:cubicBezTo>
                    <a:pt x="13003" y="4192"/>
                    <a:pt x="12993" y="4190"/>
                    <a:pt x="12983" y="4188"/>
                  </a:cubicBezTo>
                  <a:cubicBezTo>
                    <a:pt x="12820" y="4146"/>
                    <a:pt x="12666" y="4093"/>
                    <a:pt x="12520" y="4032"/>
                  </a:cubicBezTo>
                  <a:cubicBezTo>
                    <a:pt x="12472" y="4018"/>
                    <a:pt x="12427" y="4009"/>
                    <a:pt x="12389" y="4009"/>
                  </a:cubicBezTo>
                  <a:cubicBezTo>
                    <a:pt x="12292" y="4009"/>
                    <a:pt x="12245" y="4085"/>
                    <a:pt x="12245" y="4238"/>
                  </a:cubicBezTo>
                  <a:cubicBezTo>
                    <a:pt x="12245" y="4740"/>
                    <a:pt x="12245" y="4740"/>
                    <a:pt x="12245" y="4740"/>
                  </a:cubicBezTo>
                  <a:cubicBezTo>
                    <a:pt x="12245" y="5128"/>
                    <a:pt x="12245" y="5128"/>
                    <a:pt x="12245" y="5128"/>
                  </a:cubicBezTo>
                  <a:cubicBezTo>
                    <a:pt x="12244" y="5128"/>
                    <a:pt x="12244" y="5128"/>
                    <a:pt x="12244" y="5128"/>
                  </a:cubicBezTo>
                  <a:cubicBezTo>
                    <a:pt x="12244" y="5129"/>
                    <a:pt x="12245" y="5130"/>
                    <a:pt x="12245" y="5131"/>
                  </a:cubicBezTo>
                  <a:cubicBezTo>
                    <a:pt x="12245" y="5439"/>
                    <a:pt x="12367" y="5711"/>
                    <a:pt x="12552" y="5875"/>
                  </a:cubicBezTo>
                  <a:cubicBezTo>
                    <a:pt x="12560" y="5882"/>
                    <a:pt x="15206" y="7967"/>
                    <a:pt x="15206" y="7967"/>
                  </a:cubicBezTo>
                  <a:cubicBezTo>
                    <a:pt x="15308" y="8048"/>
                    <a:pt x="15308" y="8048"/>
                    <a:pt x="15308" y="8048"/>
                  </a:cubicBezTo>
                  <a:cubicBezTo>
                    <a:pt x="15575" y="8244"/>
                    <a:pt x="15864" y="8342"/>
                    <a:pt x="16174" y="8342"/>
                  </a:cubicBezTo>
                  <a:cubicBezTo>
                    <a:pt x="17991" y="8345"/>
                    <a:pt x="17991" y="8345"/>
                    <a:pt x="17991" y="8345"/>
                  </a:cubicBezTo>
                  <a:cubicBezTo>
                    <a:pt x="18120" y="8345"/>
                    <a:pt x="18183" y="8269"/>
                    <a:pt x="18183" y="8116"/>
                  </a:cubicBezTo>
                  <a:moveTo>
                    <a:pt x="26216" y="6446"/>
                  </a:moveTo>
                  <a:cubicBezTo>
                    <a:pt x="26399" y="6028"/>
                    <a:pt x="26507" y="5575"/>
                    <a:pt x="26540" y="5085"/>
                  </a:cubicBezTo>
                  <a:cubicBezTo>
                    <a:pt x="26551" y="4934"/>
                    <a:pt x="26491" y="4857"/>
                    <a:pt x="26362" y="4857"/>
                  </a:cubicBezTo>
                  <a:cubicBezTo>
                    <a:pt x="25098" y="4857"/>
                    <a:pt x="25098" y="4857"/>
                    <a:pt x="25098" y="4857"/>
                  </a:cubicBezTo>
                  <a:cubicBezTo>
                    <a:pt x="24634" y="4857"/>
                    <a:pt x="24332" y="5058"/>
                    <a:pt x="24192" y="5460"/>
                  </a:cubicBezTo>
                  <a:cubicBezTo>
                    <a:pt x="24106" y="5721"/>
                    <a:pt x="23962" y="5930"/>
                    <a:pt x="23763" y="6088"/>
                  </a:cubicBezTo>
                  <a:cubicBezTo>
                    <a:pt x="23562" y="6245"/>
                    <a:pt x="23307" y="6324"/>
                    <a:pt x="22994" y="6324"/>
                  </a:cubicBezTo>
                  <a:cubicBezTo>
                    <a:pt x="22702" y="6324"/>
                    <a:pt x="22405" y="6240"/>
                    <a:pt x="22103" y="6071"/>
                  </a:cubicBezTo>
                  <a:cubicBezTo>
                    <a:pt x="21800" y="5903"/>
                    <a:pt x="21528" y="5686"/>
                    <a:pt x="21285" y="5419"/>
                  </a:cubicBezTo>
                  <a:cubicBezTo>
                    <a:pt x="21042" y="5153"/>
                    <a:pt x="20845" y="4854"/>
                    <a:pt x="20694" y="4523"/>
                  </a:cubicBezTo>
                  <a:cubicBezTo>
                    <a:pt x="20543" y="4191"/>
                    <a:pt x="20467" y="3863"/>
                    <a:pt x="20467" y="3537"/>
                  </a:cubicBezTo>
                  <a:cubicBezTo>
                    <a:pt x="20467" y="3124"/>
                    <a:pt x="20591" y="2790"/>
                    <a:pt x="20839" y="2535"/>
                  </a:cubicBezTo>
                  <a:cubicBezTo>
                    <a:pt x="21088" y="2280"/>
                    <a:pt x="21401" y="2152"/>
                    <a:pt x="21779" y="2152"/>
                  </a:cubicBezTo>
                  <a:cubicBezTo>
                    <a:pt x="22210" y="2152"/>
                    <a:pt x="22637" y="2310"/>
                    <a:pt x="23058" y="2625"/>
                  </a:cubicBezTo>
                  <a:cubicBezTo>
                    <a:pt x="23231" y="2755"/>
                    <a:pt x="23414" y="2820"/>
                    <a:pt x="23609" y="2820"/>
                  </a:cubicBezTo>
                  <a:cubicBezTo>
                    <a:pt x="23803" y="2820"/>
                    <a:pt x="24008" y="2712"/>
                    <a:pt x="24224" y="2494"/>
                  </a:cubicBezTo>
                  <a:cubicBezTo>
                    <a:pt x="25083" y="1646"/>
                    <a:pt x="25083" y="1646"/>
                    <a:pt x="25083" y="1646"/>
                  </a:cubicBezTo>
                  <a:cubicBezTo>
                    <a:pt x="25136" y="1593"/>
                    <a:pt x="25155" y="1544"/>
                    <a:pt x="25139" y="1500"/>
                  </a:cubicBezTo>
                  <a:cubicBezTo>
                    <a:pt x="25123" y="1457"/>
                    <a:pt x="25088" y="1407"/>
                    <a:pt x="25034" y="1353"/>
                  </a:cubicBezTo>
                  <a:cubicBezTo>
                    <a:pt x="24570" y="929"/>
                    <a:pt x="24063" y="598"/>
                    <a:pt x="23512" y="359"/>
                  </a:cubicBezTo>
                  <a:cubicBezTo>
                    <a:pt x="22961" y="121"/>
                    <a:pt x="22383" y="0"/>
                    <a:pt x="21779" y="0"/>
                  </a:cubicBezTo>
                  <a:cubicBezTo>
                    <a:pt x="18394" y="0"/>
                    <a:pt x="18394" y="0"/>
                    <a:pt x="18394" y="0"/>
                  </a:cubicBezTo>
                  <a:cubicBezTo>
                    <a:pt x="18265" y="0"/>
                    <a:pt x="18200" y="77"/>
                    <a:pt x="18200" y="229"/>
                  </a:cubicBezTo>
                  <a:cubicBezTo>
                    <a:pt x="18200" y="3602"/>
                    <a:pt x="18200" y="3602"/>
                    <a:pt x="18200" y="3602"/>
                  </a:cubicBezTo>
                  <a:cubicBezTo>
                    <a:pt x="18200" y="4254"/>
                    <a:pt x="18332" y="4874"/>
                    <a:pt x="18597" y="5460"/>
                  </a:cubicBezTo>
                  <a:cubicBezTo>
                    <a:pt x="18861" y="6047"/>
                    <a:pt x="19217" y="6563"/>
                    <a:pt x="19665" y="7009"/>
                  </a:cubicBezTo>
                  <a:cubicBezTo>
                    <a:pt x="20114" y="7454"/>
                    <a:pt x="20626" y="7810"/>
                    <a:pt x="21204" y="8076"/>
                  </a:cubicBezTo>
                  <a:cubicBezTo>
                    <a:pt x="21781" y="8342"/>
                    <a:pt x="22378" y="8475"/>
                    <a:pt x="22994" y="8475"/>
                  </a:cubicBezTo>
                  <a:cubicBezTo>
                    <a:pt x="23490" y="8475"/>
                    <a:pt x="23949" y="8391"/>
                    <a:pt x="24370" y="8222"/>
                  </a:cubicBezTo>
                  <a:cubicBezTo>
                    <a:pt x="24791" y="8054"/>
                    <a:pt x="25158" y="7821"/>
                    <a:pt x="25471" y="7522"/>
                  </a:cubicBezTo>
                  <a:cubicBezTo>
                    <a:pt x="25784" y="7223"/>
                    <a:pt x="26033" y="6865"/>
                    <a:pt x="26216" y="6446"/>
                  </a:cubicBezTo>
                  <a:moveTo>
                    <a:pt x="35641" y="8152"/>
                  </a:moveTo>
                  <a:cubicBezTo>
                    <a:pt x="35641" y="7292"/>
                    <a:pt x="35641" y="7292"/>
                    <a:pt x="35641" y="7292"/>
                  </a:cubicBezTo>
                  <a:cubicBezTo>
                    <a:pt x="35641" y="7292"/>
                    <a:pt x="35641" y="7292"/>
                    <a:pt x="35641" y="7292"/>
                  </a:cubicBezTo>
                  <a:cubicBezTo>
                    <a:pt x="35640" y="6697"/>
                    <a:pt x="35288" y="6134"/>
                    <a:pt x="34704" y="5892"/>
                  </a:cubicBezTo>
                  <a:cubicBezTo>
                    <a:pt x="34198" y="5682"/>
                    <a:pt x="34198" y="5682"/>
                    <a:pt x="34198" y="5682"/>
                  </a:cubicBezTo>
                  <a:cubicBezTo>
                    <a:pt x="33773" y="5525"/>
                    <a:pt x="33307" y="5214"/>
                    <a:pt x="33069" y="4988"/>
                  </a:cubicBezTo>
                  <a:cubicBezTo>
                    <a:pt x="33069" y="4988"/>
                    <a:pt x="32601" y="4430"/>
                    <a:pt x="33145" y="3887"/>
                  </a:cubicBezTo>
                  <a:cubicBezTo>
                    <a:pt x="34209" y="2817"/>
                    <a:pt x="34209" y="2817"/>
                    <a:pt x="34209" y="2817"/>
                  </a:cubicBezTo>
                  <a:cubicBezTo>
                    <a:pt x="35220" y="1805"/>
                    <a:pt x="35220" y="1805"/>
                    <a:pt x="35220" y="1805"/>
                  </a:cubicBezTo>
                  <a:cubicBezTo>
                    <a:pt x="35493" y="1519"/>
                    <a:pt x="35631" y="1153"/>
                    <a:pt x="35637" y="784"/>
                  </a:cubicBezTo>
                  <a:cubicBezTo>
                    <a:pt x="35638" y="759"/>
                    <a:pt x="35638" y="759"/>
                    <a:pt x="35638" y="759"/>
                  </a:cubicBezTo>
                  <a:cubicBezTo>
                    <a:pt x="35639" y="759"/>
                    <a:pt x="35639" y="759"/>
                    <a:pt x="35639" y="759"/>
                  </a:cubicBezTo>
                  <a:cubicBezTo>
                    <a:pt x="35639" y="757"/>
                    <a:pt x="35639" y="755"/>
                    <a:pt x="35639" y="753"/>
                  </a:cubicBezTo>
                  <a:cubicBezTo>
                    <a:pt x="35633" y="524"/>
                    <a:pt x="35566" y="342"/>
                    <a:pt x="35435" y="209"/>
                  </a:cubicBezTo>
                  <a:cubicBezTo>
                    <a:pt x="35302" y="75"/>
                    <a:pt x="35120" y="7"/>
                    <a:pt x="34889" y="2"/>
                  </a:cubicBezTo>
                  <a:cubicBezTo>
                    <a:pt x="34881" y="2"/>
                    <a:pt x="34873" y="0"/>
                    <a:pt x="34865" y="0"/>
                  </a:cubicBezTo>
                  <a:cubicBezTo>
                    <a:pt x="34562" y="0"/>
                    <a:pt x="34562" y="0"/>
                    <a:pt x="34562" y="0"/>
                  </a:cubicBezTo>
                  <a:cubicBezTo>
                    <a:pt x="34016" y="13"/>
                    <a:pt x="33541" y="250"/>
                    <a:pt x="33196" y="592"/>
                  </a:cubicBezTo>
                  <a:cubicBezTo>
                    <a:pt x="33182" y="606"/>
                    <a:pt x="31828" y="1964"/>
                    <a:pt x="31470" y="2323"/>
                  </a:cubicBezTo>
                  <a:cubicBezTo>
                    <a:pt x="31488" y="2321"/>
                    <a:pt x="31488" y="2321"/>
                    <a:pt x="31488" y="2321"/>
                  </a:cubicBezTo>
                  <a:cubicBezTo>
                    <a:pt x="29574" y="4234"/>
                    <a:pt x="29574" y="4234"/>
                    <a:pt x="29574" y="4234"/>
                  </a:cubicBezTo>
                  <a:cubicBezTo>
                    <a:pt x="29574" y="4234"/>
                    <a:pt x="29572" y="1232"/>
                    <a:pt x="29572" y="1229"/>
                  </a:cubicBezTo>
                  <a:cubicBezTo>
                    <a:pt x="29572" y="550"/>
                    <a:pt x="29022" y="0"/>
                    <a:pt x="28344" y="0"/>
                  </a:cubicBezTo>
                  <a:cubicBezTo>
                    <a:pt x="28344" y="0"/>
                    <a:pt x="27833" y="1"/>
                    <a:pt x="27813" y="1"/>
                  </a:cubicBezTo>
                  <a:cubicBezTo>
                    <a:pt x="27675" y="1"/>
                    <a:pt x="27474" y="4"/>
                    <a:pt x="27379" y="53"/>
                  </a:cubicBezTo>
                  <a:cubicBezTo>
                    <a:pt x="27299" y="96"/>
                    <a:pt x="27300" y="181"/>
                    <a:pt x="27300" y="261"/>
                  </a:cubicBezTo>
                  <a:cubicBezTo>
                    <a:pt x="27300" y="8152"/>
                    <a:pt x="27300" y="8152"/>
                    <a:pt x="27300" y="8152"/>
                  </a:cubicBezTo>
                  <a:cubicBezTo>
                    <a:pt x="27300" y="8257"/>
                    <a:pt x="27384" y="8342"/>
                    <a:pt x="27489" y="8342"/>
                  </a:cubicBezTo>
                  <a:cubicBezTo>
                    <a:pt x="27491" y="8341"/>
                    <a:pt x="27491" y="8341"/>
                    <a:pt x="27491" y="8341"/>
                  </a:cubicBezTo>
                  <a:cubicBezTo>
                    <a:pt x="27489" y="8345"/>
                    <a:pt x="27489" y="8345"/>
                    <a:pt x="27489" y="8345"/>
                  </a:cubicBezTo>
                  <a:cubicBezTo>
                    <a:pt x="27910" y="8345"/>
                    <a:pt x="27910" y="8345"/>
                    <a:pt x="27910" y="8345"/>
                  </a:cubicBezTo>
                  <a:cubicBezTo>
                    <a:pt x="28456" y="8332"/>
                    <a:pt x="28931" y="8095"/>
                    <a:pt x="29275" y="7752"/>
                  </a:cubicBezTo>
                  <a:cubicBezTo>
                    <a:pt x="29281" y="7747"/>
                    <a:pt x="29518" y="7510"/>
                    <a:pt x="29817" y="7209"/>
                  </a:cubicBezTo>
                  <a:cubicBezTo>
                    <a:pt x="30023" y="7004"/>
                    <a:pt x="30306" y="6876"/>
                    <a:pt x="30620" y="6875"/>
                  </a:cubicBezTo>
                  <a:cubicBezTo>
                    <a:pt x="30621" y="6875"/>
                    <a:pt x="30621" y="6875"/>
                    <a:pt x="30621" y="6875"/>
                  </a:cubicBezTo>
                  <a:cubicBezTo>
                    <a:pt x="30621" y="6875"/>
                    <a:pt x="30621" y="6875"/>
                    <a:pt x="30621" y="6875"/>
                  </a:cubicBezTo>
                  <a:cubicBezTo>
                    <a:pt x="31018" y="6876"/>
                    <a:pt x="31395" y="6966"/>
                    <a:pt x="31733" y="7123"/>
                  </a:cubicBezTo>
                  <a:cubicBezTo>
                    <a:pt x="34067" y="8091"/>
                    <a:pt x="34067" y="8091"/>
                    <a:pt x="34067" y="8091"/>
                  </a:cubicBezTo>
                  <a:cubicBezTo>
                    <a:pt x="34067" y="8091"/>
                    <a:pt x="34633" y="8345"/>
                    <a:pt x="35108" y="8345"/>
                  </a:cubicBezTo>
                  <a:cubicBezTo>
                    <a:pt x="35451" y="8345"/>
                    <a:pt x="35451" y="8345"/>
                    <a:pt x="35451" y="8345"/>
                  </a:cubicBezTo>
                  <a:cubicBezTo>
                    <a:pt x="35450" y="8341"/>
                    <a:pt x="35450" y="8341"/>
                    <a:pt x="35450" y="8341"/>
                  </a:cubicBezTo>
                  <a:cubicBezTo>
                    <a:pt x="35451" y="8342"/>
                    <a:pt x="35451" y="8342"/>
                    <a:pt x="35451" y="8342"/>
                  </a:cubicBezTo>
                  <a:cubicBezTo>
                    <a:pt x="35556" y="8342"/>
                    <a:pt x="35641" y="8257"/>
                    <a:pt x="35641" y="815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1181040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595C23-40C1-FA47-82FA-89DB5FF13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AB3E0E9-5D9E-5341-A968-34202A837A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DE4AB6F-B231-484E-8F30-66C4DA2E7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F82BC-C918-284F-A54E-4EE26DD76329}" type="datetimeFigureOut">
              <a:rPr lang="ru-RU" smtClean="0"/>
              <a:t>12.03.2023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874197-F215-394D-B30C-7FB2B654C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A3BAD20-CC9D-8346-96E2-1993EE26E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6F020-5AFE-DE46-8573-EA7CDBE4B3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74645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lastic | Pictur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ihandform 24"/>
          <p:cNvSpPr/>
          <p:nvPr userDrawn="1"/>
        </p:nvSpPr>
        <p:spPr bwMode="gray">
          <a:xfrm>
            <a:off x="2080006" y="1596994"/>
            <a:ext cx="128588" cy="577024"/>
          </a:xfrm>
          <a:custGeom>
            <a:avLst/>
            <a:gdLst>
              <a:gd name="connsiteX0" fmla="*/ 0 w 128588"/>
              <a:gd name="connsiteY0" fmla="*/ 0 h 577024"/>
              <a:gd name="connsiteX1" fmla="*/ 111894 w 128588"/>
              <a:gd name="connsiteY1" fmla="*/ 344776 h 577024"/>
              <a:gd name="connsiteX2" fmla="*/ 124387 w 128588"/>
              <a:gd name="connsiteY2" fmla="*/ 394867 h 577024"/>
              <a:gd name="connsiteX3" fmla="*/ 113945 w 128588"/>
              <a:gd name="connsiteY3" fmla="*/ 540518 h 577024"/>
              <a:gd name="connsiteX4" fmla="*/ 94620 w 128588"/>
              <a:gd name="connsiteY4" fmla="*/ 577024 h 577024"/>
              <a:gd name="connsiteX5" fmla="*/ 69548 w 128588"/>
              <a:gd name="connsiteY5" fmla="*/ 424122 h 577024"/>
              <a:gd name="connsiteX6" fmla="*/ 36876 w 128588"/>
              <a:gd name="connsiteY6" fmla="*/ 224880 h 577024"/>
              <a:gd name="connsiteX7" fmla="*/ 0 w 128588"/>
              <a:gd name="connsiteY7" fmla="*/ 0 h 577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8588" h="577024">
                <a:moveTo>
                  <a:pt x="0" y="0"/>
                </a:moveTo>
                <a:lnTo>
                  <a:pt x="111894" y="344776"/>
                </a:lnTo>
                <a:lnTo>
                  <a:pt x="124387" y="394867"/>
                </a:lnTo>
                <a:cubicBezTo>
                  <a:pt x="132657" y="445250"/>
                  <a:pt x="128481" y="495806"/>
                  <a:pt x="113945" y="540518"/>
                </a:cubicBezTo>
                <a:lnTo>
                  <a:pt x="94620" y="577024"/>
                </a:lnTo>
                <a:lnTo>
                  <a:pt x="69548" y="424122"/>
                </a:lnTo>
                <a:cubicBezTo>
                  <a:pt x="59400" y="362234"/>
                  <a:pt x="48526" y="295925"/>
                  <a:pt x="36876" y="224880"/>
                </a:cubicBezTo>
                <a:lnTo>
                  <a:pt x="0" y="0"/>
                </a:lnTo>
                <a:close/>
              </a:path>
            </a:pathLst>
          </a:custGeom>
          <a:solidFill>
            <a:srgbClr val="52328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600" dirty="0">
              <a:solidFill>
                <a:schemeClr val="tx1"/>
              </a:solidFill>
            </a:endParaRPr>
          </a:p>
        </p:txBody>
      </p:sp>
      <p:grpSp>
        <p:nvGrpSpPr>
          <p:cNvPr id="5" name="Gruppieren 4"/>
          <p:cNvGrpSpPr/>
          <p:nvPr userDrawn="1"/>
        </p:nvGrpSpPr>
        <p:grpSpPr bwMode="gray">
          <a:xfrm>
            <a:off x="1" y="1"/>
            <a:ext cx="6160369" cy="5981521"/>
            <a:chOff x="1" y="1"/>
            <a:chExt cx="6160369" cy="5981521"/>
          </a:xfrm>
        </p:grpSpPr>
        <p:sp>
          <p:nvSpPr>
            <p:cNvPr id="24" name="Freihandform 23"/>
            <p:cNvSpPr/>
            <p:nvPr userDrawn="1"/>
          </p:nvSpPr>
          <p:spPr bwMode="gray">
            <a:xfrm>
              <a:off x="1" y="1"/>
              <a:ext cx="2246612" cy="2662617"/>
            </a:xfrm>
            <a:custGeom>
              <a:avLst/>
              <a:gdLst>
                <a:gd name="connsiteX0" fmla="*/ 500398 w 2246612"/>
                <a:gd name="connsiteY0" fmla="*/ 0 h 2662617"/>
                <a:gd name="connsiteX1" fmla="*/ 954996 w 2246612"/>
                <a:gd name="connsiteY1" fmla="*/ 0 h 2662617"/>
                <a:gd name="connsiteX2" fmla="*/ 966522 w 2246612"/>
                <a:gd name="connsiteY2" fmla="*/ 7772 h 2662617"/>
                <a:gd name="connsiteX3" fmla="*/ 1413376 w 2246612"/>
                <a:gd name="connsiteY3" fmla="*/ 253371 h 2662617"/>
                <a:gd name="connsiteX4" fmla="*/ 1776605 w 2246612"/>
                <a:gd name="connsiteY4" fmla="*/ 233048 h 2662617"/>
                <a:gd name="connsiteX5" fmla="*/ 2055400 w 2246612"/>
                <a:gd name="connsiteY5" fmla="*/ 0 h 2662617"/>
                <a:gd name="connsiteX6" fmla="*/ 2246612 w 2246612"/>
                <a:gd name="connsiteY6" fmla="*/ 0 h 2662617"/>
                <a:gd name="connsiteX7" fmla="*/ 1871641 w 2246612"/>
                <a:gd name="connsiteY7" fmla="*/ 317812 h 2662617"/>
                <a:gd name="connsiteX8" fmla="*/ 1785210 w 2246612"/>
                <a:gd name="connsiteY8" fmla="*/ 688648 h 2662617"/>
                <a:gd name="connsiteX9" fmla="*/ 2191896 w 2246612"/>
                <a:gd name="connsiteY9" fmla="*/ 1941757 h 2662617"/>
                <a:gd name="connsiteX10" fmla="*/ 2191899 w 2246612"/>
                <a:gd name="connsiteY10" fmla="*/ 1941769 h 2662617"/>
                <a:gd name="connsiteX11" fmla="*/ 2080005 w 2246612"/>
                <a:gd name="connsiteY11" fmla="*/ 1596993 h 2662617"/>
                <a:gd name="connsiteX12" fmla="*/ 2116881 w 2246612"/>
                <a:gd name="connsiteY12" fmla="*/ 1821873 h 2662617"/>
                <a:gd name="connsiteX13" fmla="*/ 2149553 w 2246612"/>
                <a:gd name="connsiteY13" fmla="*/ 2021115 h 2662617"/>
                <a:gd name="connsiteX14" fmla="*/ 2174625 w 2246612"/>
                <a:gd name="connsiteY14" fmla="*/ 2174017 h 2662617"/>
                <a:gd name="connsiteX15" fmla="*/ 2151682 w 2246612"/>
                <a:gd name="connsiteY15" fmla="*/ 2217358 h 2662617"/>
                <a:gd name="connsiteX16" fmla="*/ 2085496 w 2246612"/>
                <a:gd name="connsiteY16" fmla="*/ 2270920 h 2662617"/>
                <a:gd name="connsiteX17" fmla="*/ 1306147 w 2246612"/>
                <a:gd name="connsiteY17" fmla="*/ 2644371 h 2662617"/>
                <a:gd name="connsiteX18" fmla="*/ 982487 w 2246612"/>
                <a:gd name="connsiteY18" fmla="*/ 2525680 h 2662617"/>
                <a:gd name="connsiteX19" fmla="*/ 0 w 2246612"/>
                <a:gd name="connsiteY19" fmla="*/ 1029945 h 2662617"/>
                <a:gd name="connsiteX20" fmla="*/ 0 w 2246612"/>
                <a:gd name="connsiteY20" fmla="*/ 407538 h 2662617"/>
                <a:gd name="connsiteX21" fmla="*/ 490569 w 2246612"/>
                <a:gd name="connsiteY21" fmla="*/ 8907 h 2662617"/>
                <a:gd name="connsiteX22" fmla="*/ 500398 w 2246612"/>
                <a:gd name="connsiteY22" fmla="*/ 0 h 2662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246612" h="2662617">
                  <a:moveTo>
                    <a:pt x="500398" y="0"/>
                  </a:moveTo>
                  <a:lnTo>
                    <a:pt x="954996" y="0"/>
                  </a:lnTo>
                  <a:lnTo>
                    <a:pt x="966522" y="7772"/>
                  </a:lnTo>
                  <a:lnTo>
                    <a:pt x="1413376" y="253371"/>
                  </a:lnTo>
                  <a:cubicBezTo>
                    <a:pt x="1524743" y="311277"/>
                    <a:pt x="1688138" y="303257"/>
                    <a:pt x="1776605" y="233048"/>
                  </a:cubicBezTo>
                  <a:lnTo>
                    <a:pt x="2055400" y="0"/>
                  </a:lnTo>
                  <a:lnTo>
                    <a:pt x="2246612" y="0"/>
                  </a:lnTo>
                  <a:lnTo>
                    <a:pt x="1871641" y="317812"/>
                  </a:lnTo>
                  <a:cubicBezTo>
                    <a:pt x="1779936" y="389573"/>
                    <a:pt x="1746443" y="557888"/>
                    <a:pt x="1785210" y="688648"/>
                  </a:cubicBezTo>
                  <a:lnTo>
                    <a:pt x="2191896" y="1941757"/>
                  </a:lnTo>
                  <a:lnTo>
                    <a:pt x="2191899" y="1941769"/>
                  </a:lnTo>
                  <a:lnTo>
                    <a:pt x="2080005" y="1596993"/>
                  </a:lnTo>
                  <a:lnTo>
                    <a:pt x="2116881" y="1821873"/>
                  </a:lnTo>
                  <a:cubicBezTo>
                    <a:pt x="2128531" y="1892918"/>
                    <a:pt x="2139405" y="1959227"/>
                    <a:pt x="2149553" y="2021115"/>
                  </a:cubicBezTo>
                  <a:lnTo>
                    <a:pt x="2174625" y="2174017"/>
                  </a:lnTo>
                  <a:lnTo>
                    <a:pt x="2151682" y="2217358"/>
                  </a:lnTo>
                  <a:cubicBezTo>
                    <a:pt x="2133401" y="2240187"/>
                    <a:pt x="2111133" y="2258636"/>
                    <a:pt x="2085496" y="2270920"/>
                  </a:cubicBezTo>
                  <a:lnTo>
                    <a:pt x="1306147" y="2644371"/>
                  </a:lnTo>
                  <a:cubicBezTo>
                    <a:pt x="1203601" y="2693509"/>
                    <a:pt x="1055796" y="2639888"/>
                    <a:pt x="982487" y="2525680"/>
                  </a:cubicBezTo>
                  <a:lnTo>
                    <a:pt x="0" y="1029945"/>
                  </a:lnTo>
                  <a:lnTo>
                    <a:pt x="0" y="407538"/>
                  </a:lnTo>
                  <a:lnTo>
                    <a:pt x="490569" y="8907"/>
                  </a:lnTo>
                  <a:lnTo>
                    <a:pt x="500398" y="0"/>
                  </a:lnTo>
                  <a:close/>
                </a:path>
              </a:pathLst>
            </a:custGeom>
            <a:solidFill>
              <a:schemeClr val="accent5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23" name="Freihandform 22"/>
            <p:cNvSpPr/>
            <p:nvPr userDrawn="1"/>
          </p:nvSpPr>
          <p:spPr bwMode="gray">
            <a:xfrm>
              <a:off x="2653779" y="1"/>
              <a:ext cx="3506591" cy="1390583"/>
            </a:xfrm>
            <a:custGeom>
              <a:avLst/>
              <a:gdLst>
                <a:gd name="connsiteX0" fmla="*/ 0 w 3506591"/>
                <a:gd name="connsiteY0" fmla="*/ 0 h 1390583"/>
                <a:gd name="connsiteX1" fmla="*/ 3390444 w 3506591"/>
                <a:gd name="connsiteY1" fmla="*/ 0 h 1390583"/>
                <a:gd name="connsiteX2" fmla="*/ 3460045 w 3506591"/>
                <a:gd name="connsiteY2" fmla="*/ 104891 h 1390583"/>
                <a:gd name="connsiteX3" fmla="*/ 3413013 w 3506591"/>
                <a:gd name="connsiteY3" fmla="*/ 405605 h 1390583"/>
                <a:gd name="connsiteX4" fmla="*/ 1397716 w 3506591"/>
                <a:gd name="connsiteY4" fmla="*/ 1371303 h 1390583"/>
                <a:gd name="connsiteX5" fmla="*/ 1050940 w 3506591"/>
                <a:gd name="connsiteY5" fmla="*/ 1268080 h 1390583"/>
                <a:gd name="connsiteX6" fmla="*/ 0 w 3506591"/>
                <a:gd name="connsiteY6" fmla="*/ 0 h 1390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06591" h="1390583">
                  <a:moveTo>
                    <a:pt x="0" y="0"/>
                  </a:moveTo>
                  <a:lnTo>
                    <a:pt x="3390444" y="0"/>
                  </a:lnTo>
                  <a:lnTo>
                    <a:pt x="3460045" y="104891"/>
                  </a:lnTo>
                  <a:cubicBezTo>
                    <a:pt x="3537733" y="219929"/>
                    <a:pt x="3515559" y="356467"/>
                    <a:pt x="3413013" y="405605"/>
                  </a:cubicBezTo>
                  <a:lnTo>
                    <a:pt x="1397716" y="1371303"/>
                  </a:lnTo>
                  <a:cubicBezTo>
                    <a:pt x="1296249" y="1419924"/>
                    <a:pt x="1139871" y="1373339"/>
                    <a:pt x="1050940" y="126808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21" name="Freihandform 20"/>
            <p:cNvSpPr/>
            <p:nvPr userDrawn="1"/>
          </p:nvSpPr>
          <p:spPr bwMode="gray">
            <a:xfrm>
              <a:off x="1" y="2978510"/>
              <a:ext cx="1254096" cy="3003012"/>
            </a:xfrm>
            <a:custGeom>
              <a:avLst/>
              <a:gdLst>
                <a:gd name="connsiteX0" fmla="*/ 0 w 1254096"/>
                <a:gd name="connsiteY0" fmla="*/ 0 h 3003012"/>
                <a:gd name="connsiteX1" fmla="*/ 983737 w 1254096"/>
                <a:gd name="connsiteY1" fmla="*/ 707595 h 3003012"/>
                <a:gd name="connsiteX2" fmla="*/ 1196849 w 1254096"/>
                <a:gd name="connsiteY2" fmla="*/ 1088625 h 3003012"/>
                <a:gd name="connsiteX3" fmla="*/ 1253012 w 1254096"/>
                <a:gd name="connsiteY3" fmla="*/ 1729339 h 3003012"/>
                <a:gd name="connsiteX4" fmla="*/ 1087196 w 1254096"/>
                <a:gd name="connsiteY4" fmla="*/ 2059155 h 3003012"/>
                <a:gd name="connsiteX5" fmla="*/ 213936 w 1254096"/>
                <a:gd name="connsiteY5" fmla="*/ 2477607 h 3003012"/>
                <a:gd name="connsiteX6" fmla="*/ 13209 w 1254096"/>
                <a:gd name="connsiteY6" fmla="*/ 2806583 h 3003012"/>
                <a:gd name="connsiteX7" fmla="*/ 0 w 1254096"/>
                <a:gd name="connsiteY7" fmla="*/ 3003012 h 3003012"/>
                <a:gd name="connsiteX8" fmla="*/ 0 w 1254096"/>
                <a:gd name="connsiteY8" fmla="*/ 0 h 3003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54096" h="3003012">
                  <a:moveTo>
                    <a:pt x="0" y="0"/>
                  </a:moveTo>
                  <a:lnTo>
                    <a:pt x="983737" y="707595"/>
                  </a:lnTo>
                  <a:cubicBezTo>
                    <a:pt x="1092175" y="781545"/>
                    <a:pt x="1186903" y="954302"/>
                    <a:pt x="1196849" y="1088625"/>
                  </a:cubicBezTo>
                  <a:lnTo>
                    <a:pt x="1253012" y="1729339"/>
                  </a:lnTo>
                  <a:cubicBezTo>
                    <a:pt x="1264037" y="1863145"/>
                    <a:pt x="1189742" y="2010016"/>
                    <a:pt x="1087196" y="2059155"/>
                  </a:cubicBezTo>
                  <a:lnTo>
                    <a:pt x="213936" y="2477607"/>
                  </a:lnTo>
                  <a:cubicBezTo>
                    <a:pt x="111391" y="2526745"/>
                    <a:pt x="19192" y="2677804"/>
                    <a:pt x="13209" y="2806583"/>
                  </a:cubicBezTo>
                  <a:lnTo>
                    <a:pt x="0" y="30030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6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" name="Gruppieren 5"/>
          <p:cNvGrpSpPr/>
          <p:nvPr userDrawn="1"/>
        </p:nvGrpSpPr>
        <p:grpSpPr bwMode="gray">
          <a:xfrm>
            <a:off x="0" y="1"/>
            <a:ext cx="6160368" cy="5981521"/>
            <a:chOff x="0" y="1"/>
            <a:chExt cx="6160368" cy="5981521"/>
          </a:xfrm>
        </p:grpSpPr>
        <p:sp>
          <p:nvSpPr>
            <p:cNvPr id="34" name="Freeform 33"/>
            <p:cNvSpPr>
              <a:spLocks/>
            </p:cNvSpPr>
            <p:nvPr userDrawn="1"/>
          </p:nvSpPr>
          <p:spPr bwMode="gray">
            <a:xfrm>
              <a:off x="0" y="2978510"/>
              <a:ext cx="1253258" cy="3003012"/>
            </a:xfrm>
            <a:custGeom>
              <a:avLst/>
              <a:gdLst>
                <a:gd name="connsiteX0" fmla="*/ 0 w 1253258"/>
                <a:gd name="connsiteY0" fmla="*/ 0 h 3003012"/>
                <a:gd name="connsiteX1" fmla="*/ 644699 w 1253258"/>
                <a:gd name="connsiteY1" fmla="*/ 463727 h 3003012"/>
                <a:gd name="connsiteX2" fmla="*/ 625018 w 1253258"/>
                <a:gd name="connsiteY2" fmla="*/ 474245 h 3003012"/>
                <a:gd name="connsiteX3" fmla="*/ 465974 w 1253258"/>
                <a:gd name="connsiteY3" fmla="*/ 627800 h 3003012"/>
                <a:gd name="connsiteX4" fmla="*/ 267051 w 1253258"/>
                <a:gd name="connsiteY4" fmla="*/ 928336 h 3003012"/>
                <a:gd name="connsiteX5" fmla="*/ 345869 w 1253258"/>
                <a:gd name="connsiteY5" fmla="*/ 1247655 h 3003012"/>
                <a:gd name="connsiteX6" fmla="*/ 1238476 w 1253258"/>
                <a:gd name="connsiteY6" fmla="*/ 1756027 h 3003012"/>
                <a:gd name="connsiteX7" fmla="*/ 1253183 w 1253258"/>
                <a:gd name="connsiteY7" fmla="*/ 1764403 h 3003012"/>
                <a:gd name="connsiteX8" fmla="*/ 1253258 w 1253258"/>
                <a:gd name="connsiteY8" fmla="*/ 1779912 h 3003012"/>
                <a:gd name="connsiteX9" fmla="*/ 1087196 w 1253258"/>
                <a:gd name="connsiteY9" fmla="*/ 2059155 h 3003012"/>
                <a:gd name="connsiteX10" fmla="*/ 213936 w 1253258"/>
                <a:gd name="connsiteY10" fmla="*/ 2477607 h 3003012"/>
                <a:gd name="connsiteX11" fmla="*/ 13209 w 1253258"/>
                <a:gd name="connsiteY11" fmla="*/ 2806583 h 3003012"/>
                <a:gd name="connsiteX12" fmla="*/ 0 w 1253258"/>
                <a:gd name="connsiteY12" fmla="*/ 3003012 h 3003012"/>
                <a:gd name="connsiteX13" fmla="*/ 0 w 1253258"/>
                <a:gd name="connsiteY13" fmla="*/ 1103514 h 3003012"/>
                <a:gd name="connsiteX14" fmla="*/ 30463 w 1253258"/>
                <a:gd name="connsiteY14" fmla="*/ 1057811 h 3003012"/>
                <a:gd name="connsiteX15" fmla="*/ 327103 w 1253258"/>
                <a:gd name="connsiteY15" fmla="*/ 612773 h 3003012"/>
                <a:gd name="connsiteX16" fmla="*/ 255791 w 1253258"/>
                <a:gd name="connsiteY16" fmla="*/ 289697 h 3003012"/>
                <a:gd name="connsiteX17" fmla="*/ 62447 w 1253258"/>
                <a:gd name="connsiteY17" fmla="*/ 165880 h 3003012"/>
                <a:gd name="connsiteX18" fmla="*/ 0 w 1253258"/>
                <a:gd name="connsiteY18" fmla="*/ 125890 h 3003012"/>
                <a:gd name="connsiteX19" fmla="*/ 0 w 1253258"/>
                <a:gd name="connsiteY19" fmla="*/ 0 h 3003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53258" h="3003012">
                  <a:moveTo>
                    <a:pt x="0" y="0"/>
                  </a:moveTo>
                  <a:lnTo>
                    <a:pt x="644699" y="463727"/>
                  </a:lnTo>
                  <a:lnTo>
                    <a:pt x="625018" y="474245"/>
                  </a:lnTo>
                  <a:cubicBezTo>
                    <a:pt x="559805" y="516977"/>
                    <a:pt x="501629" y="571450"/>
                    <a:pt x="465974" y="627800"/>
                  </a:cubicBezTo>
                  <a:cubicBezTo>
                    <a:pt x="465974" y="627800"/>
                    <a:pt x="465974" y="627800"/>
                    <a:pt x="267051" y="928336"/>
                  </a:cubicBezTo>
                  <a:cubicBezTo>
                    <a:pt x="195739" y="1037280"/>
                    <a:pt x="233272" y="1183791"/>
                    <a:pt x="345869" y="1247655"/>
                  </a:cubicBezTo>
                  <a:cubicBezTo>
                    <a:pt x="345869" y="1247655"/>
                    <a:pt x="345869" y="1247655"/>
                    <a:pt x="1238476" y="1756027"/>
                  </a:cubicBezTo>
                  <a:lnTo>
                    <a:pt x="1253183" y="1764403"/>
                  </a:lnTo>
                  <a:lnTo>
                    <a:pt x="1253258" y="1779912"/>
                  </a:lnTo>
                  <a:cubicBezTo>
                    <a:pt x="1245022" y="1898336"/>
                    <a:pt x="1176924" y="2016159"/>
                    <a:pt x="1087196" y="2059155"/>
                  </a:cubicBezTo>
                  <a:lnTo>
                    <a:pt x="213936" y="2477607"/>
                  </a:lnTo>
                  <a:cubicBezTo>
                    <a:pt x="111391" y="2526745"/>
                    <a:pt x="19192" y="2677804"/>
                    <a:pt x="13209" y="2806583"/>
                  </a:cubicBezTo>
                  <a:lnTo>
                    <a:pt x="0" y="3003012"/>
                  </a:lnTo>
                  <a:lnTo>
                    <a:pt x="0" y="1103514"/>
                  </a:lnTo>
                  <a:lnTo>
                    <a:pt x="30463" y="1057811"/>
                  </a:lnTo>
                  <a:cubicBezTo>
                    <a:pt x="123035" y="918929"/>
                    <a:pt x="221777" y="770789"/>
                    <a:pt x="327103" y="612773"/>
                  </a:cubicBezTo>
                  <a:cubicBezTo>
                    <a:pt x="398415" y="507585"/>
                    <a:pt x="368389" y="357317"/>
                    <a:pt x="255791" y="289697"/>
                  </a:cubicBezTo>
                  <a:cubicBezTo>
                    <a:pt x="255791" y="289697"/>
                    <a:pt x="255791" y="289697"/>
                    <a:pt x="62447" y="165880"/>
                  </a:cubicBezTo>
                  <a:lnTo>
                    <a:pt x="0" y="1258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31" name="Freeform 30"/>
            <p:cNvSpPr/>
            <p:nvPr userDrawn="1"/>
          </p:nvSpPr>
          <p:spPr bwMode="gray">
            <a:xfrm>
              <a:off x="3045424" y="1"/>
              <a:ext cx="3114944" cy="1390583"/>
            </a:xfrm>
            <a:custGeom>
              <a:avLst/>
              <a:gdLst>
                <a:gd name="connsiteX0" fmla="*/ 1954302 w 3114944"/>
                <a:gd name="connsiteY0" fmla="*/ 0 h 1390583"/>
                <a:gd name="connsiteX1" fmla="*/ 2998798 w 3114944"/>
                <a:gd name="connsiteY1" fmla="*/ 0 h 1390583"/>
                <a:gd name="connsiteX2" fmla="*/ 3068398 w 3114944"/>
                <a:gd name="connsiteY2" fmla="*/ 104891 h 1390583"/>
                <a:gd name="connsiteX3" fmla="*/ 3021366 w 3114944"/>
                <a:gd name="connsiteY3" fmla="*/ 405605 h 1390583"/>
                <a:gd name="connsiteX4" fmla="*/ 2489182 w 3114944"/>
                <a:gd name="connsiteY4" fmla="*/ 660619 h 1390583"/>
                <a:gd name="connsiteX5" fmla="*/ 2437018 w 3114944"/>
                <a:gd name="connsiteY5" fmla="*/ 627214 h 1390583"/>
                <a:gd name="connsiteX6" fmla="*/ 2175618 w 3114944"/>
                <a:gd name="connsiteY6" fmla="*/ 459813 h 1390583"/>
                <a:gd name="connsiteX7" fmla="*/ 1762760 w 3114944"/>
                <a:gd name="connsiteY7" fmla="*/ 441030 h 1390583"/>
                <a:gd name="connsiteX8" fmla="*/ 1327382 w 3114944"/>
                <a:gd name="connsiteY8" fmla="*/ 673945 h 1390583"/>
                <a:gd name="connsiteX9" fmla="*/ 1079668 w 3114944"/>
                <a:gd name="connsiteY9" fmla="*/ 1019562 h 1390583"/>
                <a:gd name="connsiteX10" fmla="*/ 1026896 w 3114944"/>
                <a:gd name="connsiteY10" fmla="*/ 1341833 h 1390583"/>
                <a:gd name="connsiteX11" fmla="*/ 1023432 w 3114944"/>
                <a:gd name="connsiteY11" fmla="*/ 1362983 h 1390583"/>
                <a:gd name="connsiteX12" fmla="*/ 1006070 w 3114944"/>
                <a:gd name="connsiteY12" fmla="*/ 1371303 h 1390583"/>
                <a:gd name="connsiteX13" fmla="*/ 659294 w 3114944"/>
                <a:gd name="connsiteY13" fmla="*/ 1268080 h 1390583"/>
                <a:gd name="connsiteX14" fmla="*/ 0 w 3114944"/>
                <a:gd name="connsiteY14" fmla="*/ 472566 h 1390583"/>
                <a:gd name="connsiteX15" fmla="*/ 40018 w 3114944"/>
                <a:gd name="connsiteY15" fmla="*/ 482354 h 1390583"/>
                <a:gd name="connsiteX16" fmla="*/ 824446 w 3114944"/>
                <a:gd name="connsiteY16" fmla="*/ 636378 h 1390583"/>
                <a:gd name="connsiteX17" fmla="*/ 1267330 w 3114944"/>
                <a:gd name="connsiteY17" fmla="*/ 572514 h 1390583"/>
                <a:gd name="connsiteX18" fmla="*/ 1725228 w 3114944"/>
                <a:gd name="connsiteY18" fmla="*/ 328329 h 1390583"/>
                <a:gd name="connsiteX19" fmla="*/ 1949470 w 3114944"/>
                <a:gd name="connsiteY19" fmla="*/ 28021 h 1390583"/>
                <a:gd name="connsiteX20" fmla="*/ 1954302 w 3114944"/>
                <a:gd name="connsiteY20" fmla="*/ 0 h 1390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14944" h="1390583">
                  <a:moveTo>
                    <a:pt x="1954302" y="0"/>
                  </a:moveTo>
                  <a:lnTo>
                    <a:pt x="2998798" y="0"/>
                  </a:lnTo>
                  <a:lnTo>
                    <a:pt x="3068398" y="104891"/>
                  </a:lnTo>
                  <a:cubicBezTo>
                    <a:pt x="3146086" y="219929"/>
                    <a:pt x="3123914" y="356467"/>
                    <a:pt x="3021366" y="405605"/>
                  </a:cubicBezTo>
                  <a:lnTo>
                    <a:pt x="2489182" y="660619"/>
                  </a:lnTo>
                  <a:lnTo>
                    <a:pt x="2437018" y="627214"/>
                  </a:lnTo>
                  <a:cubicBezTo>
                    <a:pt x="2361228" y="578677"/>
                    <a:pt x="2274610" y="523207"/>
                    <a:pt x="2175618" y="459813"/>
                  </a:cubicBezTo>
                  <a:cubicBezTo>
                    <a:pt x="2063020" y="392193"/>
                    <a:pt x="1879110" y="380923"/>
                    <a:pt x="1762760" y="441030"/>
                  </a:cubicBezTo>
                  <a:cubicBezTo>
                    <a:pt x="1762760" y="441030"/>
                    <a:pt x="1762760" y="441030"/>
                    <a:pt x="1327382" y="673945"/>
                  </a:cubicBezTo>
                  <a:cubicBezTo>
                    <a:pt x="1211032" y="737809"/>
                    <a:pt x="1098434" y="891834"/>
                    <a:pt x="1079668" y="1019562"/>
                  </a:cubicBezTo>
                  <a:cubicBezTo>
                    <a:pt x="1079668" y="1019562"/>
                    <a:pt x="1079668" y="1019562"/>
                    <a:pt x="1026896" y="1341833"/>
                  </a:cubicBezTo>
                  <a:lnTo>
                    <a:pt x="1023432" y="1362983"/>
                  </a:lnTo>
                  <a:lnTo>
                    <a:pt x="1006070" y="1371303"/>
                  </a:lnTo>
                  <a:cubicBezTo>
                    <a:pt x="904602" y="1419924"/>
                    <a:pt x="748226" y="1373339"/>
                    <a:pt x="659294" y="1268080"/>
                  </a:cubicBezTo>
                  <a:lnTo>
                    <a:pt x="0" y="472566"/>
                  </a:lnTo>
                  <a:lnTo>
                    <a:pt x="40018" y="482354"/>
                  </a:lnTo>
                  <a:cubicBezTo>
                    <a:pt x="40018" y="482354"/>
                    <a:pt x="40018" y="482354"/>
                    <a:pt x="824446" y="636378"/>
                  </a:cubicBezTo>
                  <a:cubicBezTo>
                    <a:pt x="952058" y="662675"/>
                    <a:pt x="1150980" y="632622"/>
                    <a:pt x="1267330" y="572514"/>
                  </a:cubicBezTo>
                  <a:cubicBezTo>
                    <a:pt x="1267330" y="572514"/>
                    <a:pt x="1267330" y="572514"/>
                    <a:pt x="1725228" y="328329"/>
                  </a:cubicBezTo>
                  <a:cubicBezTo>
                    <a:pt x="1827034" y="272448"/>
                    <a:pt x="1920222" y="144662"/>
                    <a:pt x="1949470" y="28021"/>
                  </a:cubicBezTo>
                  <a:lnTo>
                    <a:pt x="195430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32" name="Freeform 31"/>
            <p:cNvSpPr/>
            <p:nvPr userDrawn="1"/>
          </p:nvSpPr>
          <p:spPr bwMode="gray">
            <a:xfrm>
              <a:off x="0" y="137804"/>
              <a:ext cx="2047830" cy="1873007"/>
            </a:xfrm>
            <a:custGeom>
              <a:avLst/>
              <a:gdLst>
                <a:gd name="connsiteX0" fmla="*/ 331946 w 2047830"/>
                <a:gd name="connsiteY0" fmla="*/ 0 h 1873007"/>
                <a:gd name="connsiteX1" fmla="*/ 360420 w 2047830"/>
                <a:gd name="connsiteY1" fmla="*/ 47686 h 1873007"/>
                <a:gd name="connsiteX2" fmla="*/ 717140 w 2047830"/>
                <a:gd name="connsiteY2" fmla="*/ 645087 h 1873007"/>
                <a:gd name="connsiteX3" fmla="*/ 1073698 w 2047830"/>
                <a:gd name="connsiteY3" fmla="*/ 896785 h 1873007"/>
                <a:gd name="connsiteX4" fmla="*/ 1861882 w 2047830"/>
                <a:gd name="connsiteY4" fmla="*/ 1062080 h 1873007"/>
                <a:gd name="connsiteX5" fmla="*/ 1912830 w 2047830"/>
                <a:gd name="connsiteY5" fmla="*/ 1067987 h 1873007"/>
                <a:gd name="connsiteX6" fmla="*/ 1952650 w 2047830"/>
                <a:gd name="connsiteY6" fmla="*/ 1066776 h 1873007"/>
                <a:gd name="connsiteX7" fmla="*/ 2047830 w 2047830"/>
                <a:gd name="connsiteY7" fmla="*/ 1360050 h 1873007"/>
                <a:gd name="connsiteX8" fmla="*/ 1986678 w 2047830"/>
                <a:gd name="connsiteY8" fmla="*/ 1274333 h 1873007"/>
                <a:gd name="connsiteX9" fmla="*/ 1809336 w 2047830"/>
                <a:gd name="connsiteY9" fmla="*/ 1171024 h 1873007"/>
                <a:gd name="connsiteX10" fmla="*/ 1148764 w 2047830"/>
                <a:gd name="connsiteY10" fmla="*/ 1028270 h 1873007"/>
                <a:gd name="connsiteX11" fmla="*/ 844750 w 2047830"/>
                <a:gd name="connsiteY11" fmla="*/ 1212348 h 1873007"/>
                <a:gd name="connsiteX12" fmla="*/ 649990 w 2047830"/>
                <a:gd name="connsiteY12" fmla="*/ 1854215 h 1873007"/>
                <a:gd name="connsiteX13" fmla="*/ 644290 w 2047830"/>
                <a:gd name="connsiteY13" fmla="*/ 1873007 h 1873007"/>
                <a:gd name="connsiteX14" fmla="*/ 0 w 2047830"/>
                <a:gd name="connsiteY14" fmla="*/ 892142 h 1873007"/>
                <a:gd name="connsiteX15" fmla="*/ 0 w 2047830"/>
                <a:gd name="connsiteY15" fmla="*/ 269735 h 1873007"/>
                <a:gd name="connsiteX16" fmla="*/ 331946 w 2047830"/>
                <a:gd name="connsiteY16" fmla="*/ 0 h 1873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47830" h="1873007">
                  <a:moveTo>
                    <a:pt x="331946" y="0"/>
                  </a:moveTo>
                  <a:lnTo>
                    <a:pt x="360420" y="47686"/>
                  </a:lnTo>
                  <a:cubicBezTo>
                    <a:pt x="455658" y="207182"/>
                    <a:pt x="572874" y="403484"/>
                    <a:pt x="717140" y="645087"/>
                  </a:cubicBezTo>
                  <a:cubicBezTo>
                    <a:pt x="784698" y="754031"/>
                    <a:pt x="946088" y="870488"/>
                    <a:pt x="1073698" y="896785"/>
                  </a:cubicBezTo>
                  <a:cubicBezTo>
                    <a:pt x="1073698" y="896785"/>
                    <a:pt x="1073698" y="896785"/>
                    <a:pt x="1861882" y="1062080"/>
                  </a:cubicBezTo>
                  <a:cubicBezTo>
                    <a:pt x="1878302" y="1065367"/>
                    <a:pt x="1895368" y="1067304"/>
                    <a:pt x="1912830" y="1067987"/>
                  </a:cubicBezTo>
                  <a:lnTo>
                    <a:pt x="1952650" y="1066776"/>
                  </a:lnTo>
                  <a:lnTo>
                    <a:pt x="2047830" y="1360050"/>
                  </a:lnTo>
                  <a:lnTo>
                    <a:pt x="1986678" y="1274333"/>
                  </a:lnTo>
                  <a:cubicBezTo>
                    <a:pt x="1937886" y="1222679"/>
                    <a:pt x="1875018" y="1184173"/>
                    <a:pt x="1809336" y="1171024"/>
                  </a:cubicBezTo>
                  <a:cubicBezTo>
                    <a:pt x="1809336" y="1171024"/>
                    <a:pt x="1809336" y="1171024"/>
                    <a:pt x="1148764" y="1028270"/>
                  </a:cubicBezTo>
                  <a:cubicBezTo>
                    <a:pt x="1017400" y="1001973"/>
                    <a:pt x="882282" y="1084620"/>
                    <a:pt x="844750" y="1212348"/>
                  </a:cubicBezTo>
                  <a:cubicBezTo>
                    <a:pt x="844750" y="1212348"/>
                    <a:pt x="844750" y="1212348"/>
                    <a:pt x="649990" y="1854215"/>
                  </a:cubicBezTo>
                  <a:lnTo>
                    <a:pt x="644290" y="1873007"/>
                  </a:lnTo>
                  <a:lnTo>
                    <a:pt x="0" y="892142"/>
                  </a:lnTo>
                  <a:lnTo>
                    <a:pt x="0" y="269735"/>
                  </a:lnTo>
                  <a:lnTo>
                    <a:pt x="331946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schemeClr val="tx1"/>
                </a:solidFill>
              </a:endParaRPr>
            </a:p>
          </p:txBody>
        </p:sp>
      </p:grpSp>
      <p:sp>
        <p:nvSpPr>
          <p:cNvPr id="28" name="Picture Placeholder 19"/>
          <p:cNvSpPr>
            <a:spLocks noGrp="1"/>
          </p:cNvSpPr>
          <p:nvPr userDrawn="1">
            <p:ph type="pic" sz="quarter" idx="18"/>
          </p:nvPr>
        </p:nvSpPr>
        <p:spPr bwMode="gray">
          <a:xfrm>
            <a:off x="1416000" y="1501931"/>
            <a:ext cx="4385900" cy="3924309"/>
          </a:xfrm>
          <a:custGeom>
            <a:avLst/>
            <a:gdLst>
              <a:gd name="connsiteX0" fmla="*/ 2640160 w 4025900"/>
              <a:gd name="connsiteY0" fmla="*/ 1421 h 3602197"/>
              <a:gd name="connsiteX1" fmla="*/ 3141707 w 4025900"/>
              <a:gd name="connsiteY1" fmla="*/ 189633 h 3602197"/>
              <a:gd name="connsiteX2" fmla="*/ 3728661 w 4025900"/>
              <a:gd name="connsiteY2" fmla="*/ 513040 h 3602197"/>
              <a:gd name="connsiteX3" fmla="*/ 4025900 w 4025900"/>
              <a:gd name="connsiteY3" fmla="*/ 1016954 h 3602197"/>
              <a:gd name="connsiteX4" fmla="*/ 4025900 w 4025900"/>
              <a:gd name="connsiteY4" fmla="*/ 3295850 h 3602197"/>
              <a:gd name="connsiteX5" fmla="*/ 3687273 w 4025900"/>
              <a:gd name="connsiteY5" fmla="*/ 3600454 h 3602197"/>
              <a:gd name="connsiteX6" fmla="*/ 338627 w 4025900"/>
              <a:gd name="connsiteY6" fmla="*/ 3235681 h 3602197"/>
              <a:gd name="connsiteX7" fmla="*/ 0 w 4025900"/>
              <a:gd name="connsiteY7" fmla="*/ 2855865 h 3602197"/>
              <a:gd name="connsiteX8" fmla="*/ 0 w 4025900"/>
              <a:gd name="connsiteY8" fmla="*/ 1550953 h 3602197"/>
              <a:gd name="connsiteX9" fmla="*/ 308527 w 4025900"/>
              <a:gd name="connsiteY9" fmla="*/ 1065842 h 3602197"/>
              <a:gd name="connsiteX10" fmla="*/ 2374152 w 4025900"/>
              <a:gd name="connsiteY10" fmla="*/ 95619 h 3602197"/>
              <a:gd name="connsiteX11" fmla="*/ 2640160 w 4025900"/>
              <a:gd name="connsiteY11" fmla="*/ 1421 h 3602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25900" h="3602197">
                <a:moveTo>
                  <a:pt x="2640160" y="1421"/>
                </a:moveTo>
                <a:cubicBezTo>
                  <a:pt x="2765455" y="-10147"/>
                  <a:pt x="2883034" y="48612"/>
                  <a:pt x="3141707" y="189633"/>
                </a:cubicBezTo>
                <a:cubicBezTo>
                  <a:pt x="3141707" y="189633"/>
                  <a:pt x="3141707" y="189633"/>
                  <a:pt x="3728661" y="513040"/>
                </a:cubicBezTo>
                <a:cubicBezTo>
                  <a:pt x="3890449" y="603293"/>
                  <a:pt x="4025900" y="828927"/>
                  <a:pt x="4025900" y="1016954"/>
                </a:cubicBezTo>
                <a:cubicBezTo>
                  <a:pt x="4025900" y="1016954"/>
                  <a:pt x="4025900" y="1016954"/>
                  <a:pt x="4025900" y="3295850"/>
                </a:cubicBezTo>
                <a:cubicBezTo>
                  <a:pt x="4025900" y="3483877"/>
                  <a:pt x="3875399" y="3619257"/>
                  <a:pt x="3687273" y="3600454"/>
                </a:cubicBezTo>
                <a:cubicBezTo>
                  <a:pt x="3687273" y="3600454"/>
                  <a:pt x="3687273" y="3600454"/>
                  <a:pt x="338627" y="3235681"/>
                </a:cubicBezTo>
                <a:cubicBezTo>
                  <a:pt x="154264" y="3213117"/>
                  <a:pt x="0" y="3043892"/>
                  <a:pt x="0" y="2855865"/>
                </a:cubicBezTo>
                <a:cubicBezTo>
                  <a:pt x="0" y="2855865"/>
                  <a:pt x="0" y="2855865"/>
                  <a:pt x="0" y="1550953"/>
                </a:cubicBezTo>
                <a:cubicBezTo>
                  <a:pt x="0" y="1366686"/>
                  <a:pt x="139213" y="1144813"/>
                  <a:pt x="308527" y="1065842"/>
                </a:cubicBezTo>
                <a:cubicBezTo>
                  <a:pt x="308527" y="1065842"/>
                  <a:pt x="308527" y="1065842"/>
                  <a:pt x="2374152" y="95619"/>
                </a:cubicBezTo>
                <a:cubicBezTo>
                  <a:pt x="2487028" y="40621"/>
                  <a:pt x="2564983" y="8362"/>
                  <a:pt x="2640160" y="1421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tIns="756000" anchor="ctr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000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7" name="Text Placeholder 12"/>
          <p:cNvSpPr>
            <a:spLocks noGrp="1"/>
          </p:cNvSpPr>
          <p:nvPr userDrawn="1">
            <p:ph type="body" sz="quarter" idx="10" hasCustomPrompt="1"/>
          </p:nvPr>
        </p:nvSpPr>
        <p:spPr bwMode="gray">
          <a:xfrm>
            <a:off x="6095999" y="4580999"/>
            <a:ext cx="5472113" cy="576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Name</a:t>
            </a:r>
          </a:p>
          <a:p>
            <a:r>
              <a:rPr lang="en-US" noProof="0" dirty="0"/>
              <a:t>Place, Date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6096000" y="3357000"/>
            <a:ext cx="5472113" cy="64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400" b="1" i="0" baseline="0">
                <a:solidFill>
                  <a:schemeClr val="accent1"/>
                </a:solidFill>
                <a:latin typeface="+mn-lt"/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Subtitle and other information of this presentation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 bwMode="gray">
          <a:xfrm>
            <a:off x="6096000" y="2107718"/>
            <a:ext cx="5472113" cy="1249282"/>
          </a:xfrm>
          <a:prstGeom prst="rect">
            <a:avLst/>
          </a:prstGeom>
          <a:noFill/>
        </p:spPr>
        <p:txBody>
          <a:bodyPr anchor="b"/>
          <a:lstStyle>
            <a:lvl1pPr algn="l">
              <a:lnSpc>
                <a:spcPct val="100000"/>
              </a:lnSpc>
              <a:defRPr sz="4000" cap="none" baseline="0"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Title of presentation</a:t>
            </a:r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gray">
          <a:xfrm>
            <a:off x="1271744" y="5271077"/>
            <a:ext cx="2520000" cy="1254267"/>
          </a:xfrm>
          <a:prstGeom prst="rect">
            <a:avLst/>
          </a:prstGeom>
        </p:spPr>
      </p:pic>
      <p:grpSp>
        <p:nvGrpSpPr>
          <p:cNvPr id="19" name="Logo Merck"/>
          <p:cNvGrpSpPr>
            <a:grpSpLocks noChangeAspect="1"/>
          </p:cNvGrpSpPr>
          <p:nvPr userDrawn="1"/>
        </p:nvGrpSpPr>
        <p:grpSpPr bwMode="gray">
          <a:xfrm>
            <a:off x="9536024" y="6170950"/>
            <a:ext cx="2248608" cy="354050"/>
            <a:chOff x="396364" y="7173520"/>
            <a:chExt cx="1871956" cy="294745"/>
          </a:xfrm>
          <a:solidFill>
            <a:schemeClr val="accent5"/>
          </a:solidFill>
        </p:grpSpPr>
        <p:sp>
          <p:nvSpPr>
            <p:cNvPr id="20" name="Freeform 5"/>
            <p:cNvSpPr>
              <a:spLocks/>
            </p:cNvSpPr>
            <p:nvPr userDrawn="1"/>
          </p:nvSpPr>
          <p:spPr bwMode="gray">
            <a:xfrm>
              <a:off x="396364" y="7173594"/>
              <a:ext cx="606328" cy="290506"/>
            </a:xfrm>
            <a:custGeom>
              <a:avLst/>
              <a:gdLst>
                <a:gd name="T0" fmla="*/ 17439 w 17439"/>
                <a:gd name="T1" fmla="*/ 1228 h 8353"/>
                <a:gd name="T2" fmla="*/ 16211 w 17439"/>
                <a:gd name="T3" fmla="*/ 0 h 8353"/>
                <a:gd name="T4" fmla="*/ 14912 w 17439"/>
                <a:gd name="T5" fmla="*/ 0 h 8353"/>
                <a:gd name="T6" fmla="*/ 14911 w 17439"/>
                <a:gd name="T7" fmla="*/ 0 h 8353"/>
                <a:gd name="T8" fmla="*/ 14911 w 17439"/>
                <a:gd name="T9" fmla="*/ 0 h 8353"/>
                <a:gd name="T10" fmla="*/ 14910 w 17439"/>
                <a:gd name="T11" fmla="*/ 0 h 8353"/>
                <a:gd name="T12" fmla="*/ 14742 w 17439"/>
                <a:gd name="T13" fmla="*/ 67 h 8353"/>
                <a:gd name="T14" fmla="*/ 14742 w 17439"/>
                <a:gd name="T15" fmla="*/ 65 h 8353"/>
                <a:gd name="T16" fmla="*/ 12136 w 17439"/>
                <a:gd name="T17" fmla="*/ 2515 h 8353"/>
                <a:gd name="T18" fmla="*/ 12135 w 17439"/>
                <a:gd name="T19" fmla="*/ 2515 h 8353"/>
                <a:gd name="T20" fmla="*/ 8719 w 17439"/>
                <a:gd name="T21" fmla="*/ 3825 h 8353"/>
                <a:gd name="T22" fmla="*/ 5193 w 17439"/>
                <a:gd name="T23" fmla="*/ 2409 h 8353"/>
                <a:gd name="T24" fmla="*/ 3259 w 17439"/>
                <a:gd name="T25" fmla="*/ 592 h 8353"/>
                <a:gd name="T26" fmla="*/ 1802 w 17439"/>
                <a:gd name="T27" fmla="*/ 0 h 8353"/>
                <a:gd name="T28" fmla="*/ 246 w 17439"/>
                <a:gd name="T29" fmla="*/ 0 h 8353"/>
                <a:gd name="T30" fmla="*/ 0 w 17439"/>
                <a:gd name="T31" fmla="*/ 245 h 8353"/>
                <a:gd name="T32" fmla="*/ 0 w 17439"/>
                <a:gd name="T33" fmla="*/ 7122 h 8353"/>
                <a:gd name="T34" fmla="*/ 1228 w 17439"/>
                <a:gd name="T35" fmla="*/ 8350 h 8353"/>
                <a:gd name="T36" fmla="*/ 1703 w 17439"/>
                <a:gd name="T37" fmla="*/ 8349 h 8353"/>
                <a:gd name="T38" fmla="*/ 2192 w 17439"/>
                <a:gd name="T39" fmla="*/ 8298 h 8353"/>
                <a:gd name="T40" fmla="*/ 2272 w 17439"/>
                <a:gd name="T41" fmla="*/ 8090 h 8353"/>
                <a:gd name="T42" fmla="*/ 2272 w 17439"/>
                <a:gd name="T43" fmla="*/ 5656 h 8353"/>
                <a:gd name="T44" fmla="*/ 3423 w 17439"/>
                <a:gd name="T45" fmla="*/ 4490 h 8353"/>
                <a:gd name="T46" fmla="*/ 6193 w 17439"/>
                <a:gd name="T47" fmla="*/ 6163 h 8353"/>
                <a:gd name="T48" fmla="*/ 8719 w 17439"/>
                <a:gd name="T49" fmla="*/ 7775 h 8353"/>
                <a:gd name="T50" fmla="*/ 11245 w 17439"/>
                <a:gd name="T51" fmla="*/ 6163 h 8353"/>
                <a:gd name="T52" fmla="*/ 14015 w 17439"/>
                <a:gd name="T53" fmla="*/ 4490 h 8353"/>
                <a:gd name="T54" fmla="*/ 15167 w 17439"/>
                <a:gd name="T55" fmla="*/ 5646 h 8353"/>
                <a:gd name="T56" fmla="*/ 15167 w 17439"/>
                <a:gd name="T57" fmla="*/ 5647 h 8353"/>
                <a:gd name="T58" fmla="*/ 15167 w 17439"/>
                <a:gd name="T59" fmla="*/ 7122 h 8353"/>
                <a:gd name="T60" fmla="*/ 16395 w 17439"/>
                <a:gd name="T61" fmla="*/ 8350 h 8353"/>
                <a:gd name="T62" fmla="*/ 16925 w 17439"/>
                <a:gd name="T63" fmla="*/ 8349 h 8353"/>
                <a:gd name="T64" fmla="*/ 17359 w 17439"/>
                <a:gd name="T65" fmla="*/ 8298 h 8353"/>
                <a:gd name="T66" fmla="*/ 17439 w 17439"/>
                <a:gd name="T67" fmla="*/ 8090 h 8353"/>
                <a:gd name="T68" fmla="*/ 17439 w 17439"/>
                <a:gd name="T69" fmla="*/ 1228 h 8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439" h="8353">
                  <a:moveTo>
                    <a:pt x="17439" y="1228"/>
                  </a:moveTo>
                  <a:cubicBezTo>
                    <a:pt x="17439" y="549"/>
                    <a:pt x="16889" y="0"/>
                    <a:pt x="16211" y="0"/>
                  </a:cubicBezTo>
                  <a:cubicBezTo>
                    <a:pt x="14912" y="0"/>
                    <a:pt x="14912" y="0"/>
                    <a:pt x="14912" y="0"/>
                  </a:cubicBezTo>
                  <a:cubicBezTo>
                    <a:pt x="14911" y="0"/>
                    <a:pt x="14911" y="0"/>
                    <a:pt x="14911" y="0"/>
                  </a:cubicBezTo>
                  <a:cubicBezTo>
                    <a:pt x="14911" y="0"/>
                    <a:pt x="14911" y="0"/>
                    <a:pt x="14911" y="0"/>
                  </a:cubicBezTo>
                  <a:cubicBezTo>
                    <a:pt x="14910" y="0"/>
                    <a:pt x="14910" y="0"/>
                    <a:pt x="14910" y="0"/>
                  </a:cubicBezTo>
                  <a:cubicBezTo>
                    <a:pt x="14845" y="0"/>
                    <a:pt x="14786" y="25"/>
                    <a:pt x="14742" y="67"/>
                  </a:cubicBezTo>
                  <a:cubicBezTo>
                    <a:pt x="14742" y="65"/>
                    <a:pt x="14742" y="65"/>
                    <a:pt x="14742" y="65"/>
                  </a:cubicBezTo>
                  <a:cubicBezTo>
                    <a:pt x="12136" y="2515"/>
                    <a:pt x="12136" y="2515"/>
                    <a:pt x="12136" y="2515"/>
                  </a:cubicBezTo>
                  <a:cubicBezTo>
                    <a:pt x="12135" y="2515"/>
                    <a:pt x="12135" y="2515"/>
                    <a:pt x="12135" y="2515"/>
                  </a:cubicBezTo>
                  <a:cubicBezTo>
                    <a:pt x="11243" y="3354"/>
                    <a:pt x="10041" y="3825"/>
                    <a:pt x="8719" y="3825"/>
                  </a:cubicBezTo>
                  <a:cubicBezTo>
                    <a:pt x="7342" y="3825"/>
                    <a:pt x="6096" y="3310"/>
                    <a:pt x="5193" y="2409"/>
                  </a:cubicBezTo>
                  <a:cubicBezTo>
                    <a:pt x="5193" y="2409"/>
                    <a:pt x="3276" y="608"/>
                    <a:pt x="3259" y="592"/>
                  </a:cubicBezTo>
                  <a:cubicBezTo>
                    <a:pt x="2891" y="249"/>
                    <a:pt x="2385" y="12"/>
                    <a:pt x="1802" y="0"/>
                  </a:cubicBezTo>
                  <a:cubicBezTo>
                    <a:pt x="246" y="0"/>
                    <a:pt x="246" y="0"/>
                    <a:pt x="246" y="0"/>
                  </a:cubicBezTo>
                  <a:cubicBezTo>
                    <a:pt x="110" y="0"/>
                    <a:pt x="0" y="110"/>
                    <a:pt x="0" y="245"/>
                  </a:cubicBezTo>
                  <a:cubicBezTo>
                    <a:pt x="0" y="7122"/>
                    <a:pt x="0" y="7122"/>
                    <a:pt x="0" y="7122"/>
                  </a:cubicBezTo>
                  <a:cubicBezTo>
                    <a:pt x="0" y="7801"/>
                    <a:pt x="550" y="8350"/>
                    <a:pt x="1228" y="8350"/>
                  </a:cubicBezTo>
                  <a:cubicBezTo>
                    <a:pt x="1703" y="8349"/>
                    <a:pt x="1703" y="8349"/>
                    <a:pt x="1703" y="8349"/>
                  </a:cubicBezTo>
                  <a:cubicBezTo>
                    <a:pt x="1837" y="8349"/>
                    <a:pt x="2085" y="8353"/>
                    <a:pt x="2192" y="8298"/>
                  </a:cubicBezTo>
                  <a:cubicBezTo>
                    <a:pt x="2272" y="8255"/>
                    <a:pt x="2272" y="8169"/>
                    <a:pt x="2272" y="8090"/>
                  </a:cubicBezTo>
                  <a:cubicBezTo>
                    <a:pt x="2272" y="5656"/>
                    <a:pt x="2272" y="5656"/>
                    <a:pt x="2272" y="5656"/>
                  </a:cubicBezTo>
                  <a:cubicBezTo>
                    <a:pt x="2272" y="5017"/>
                    <a:pt x="2794" y="4490"/>
                    <a:pt x="3423" y="4490"/>
                  </a:cubicBezTo>
                  <a:cubicBezTo>
                    <a:pt x="4594" y="4490"/>
                    <a:pt x="5434" y="5493"/>
                    <a:pt x="6193" y="6163"/>
                  </a:cubicBezTo>
                  <a:cubicBezTo>
                    <a:pt x="7123" y="6984"/>
                    <a:pt x="7839" y="7775"/>
                    <a:pt x="8719" y="7775"/>
                  </a:cubicBezTo>
                  <a:cubicBezTo>
                    <a:pt x="9600" y="7775"/>
                    <a:pt x="10316" y="6984"/>
                    <a:pt x="11245" y="6163"/>
                  </a:cubicBezTo>
                  <a:cubicBezTo>
                    <a:pt x="12004" y="5493"/>
                    <a:pt x="12844" y="4490"/>
                    <a:pt x="14015" y="4490"/>
                  </a:cubicBezTo>
                  <a:cubicBezTo>
                    <a:pt x="14641" y="4490"/>
                    <a:pt x="15161" y="5011"/>
                    <a:pt x="15167" y="5646"/>
                  </a:cubicBezTo>
                  <a:cubicBezTo>
                    <a:pt x="15167" y="5647"/>
                    <a:pt x="15167" y="5647"/>
                    <a:pt x="15167" y="5647"/>
                  </a:cubicBezTo>
                  <a:cubicBezTo>
                    <a:pt x="15167" y="6046"/>
                    <a:pt x="15167" y="7113"/>
                    <a:pt x="15167" y="7122"/>
                  </a:cubicBezTo>
                  <a:cubicBezTo>
                    <a:pt x="15167" y="7801"/>
                    <a:pt x="15716" y="8350"/>
                    <a:pt x="16395" y="8350"/>
                  </a:cubicBezTo>
                  <a:cubicBezTo>
                    <a:pt x="16395" y="8350"/>
                    <a:pt x="16905" y="8349"/>
                    <a:pt x="16925" y="8349"/>
                  </a:cubicBezTo>
                  <a:cubicBezTo>
                    <a:pt x="17064" y="8349"/>
                    <a:pt x="17265" y="8346"/>
                    <a:pt x="17359" y="8298"/>
                  </a:cubicBezTo>
                  <a:cubicBezTo>
                    <a:pt x="17439" y="8255"/>
                    <a:pt x="17439" y="8169"/>
                    <a:pt x="17439" y="8090"/>
                  </a:cubicBezTo>
                  <a:cubicBezTo>
                    <a:pt x="17439" y="7434"/>
                    <a:pt x="17439" y="1285"/>
                    <a:pt x="17439" y="122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22" name="Freeform 6"/>
            <p:cNvSpPr>
              <a:spLocks noEditPoints="1"/>
            </p:cNvSpPr>
            <p:nvPr userDrawn="1"/>
          </p:nvSpPr>
          <p:spPr bwMode="gray">
            <a:xfrm>
              <a:off x="1029112" y="7173520"/>
              <a:ext cx="1239208" cy="294745"/>
            </a:xfrm>
            <a:custGeom>
              <a:avLst/>
              <a:gdLst>
                <a:gd name="T0" fmla="*/ 8002 w 35641"/>
                <a:gd name="T1" fmla="*/ 6527 h 8475"/>
                <a:gd name="T2" fmla="*/ 3677 w 35641"/>
                <a:gd name="T3" fmla="*/ 5962 h 8475"/>
                <a:gd name="T4" fmla="*/ 2195 w 35641"/>
                <a:gd name="T5" fmla="*/ 3534 h 8475"/>
                <a:gd name="T6" fmla="*/ 2766 w 35641"/>
                <a:gd name="T7" fmla="*/ 2364 h 8475"/>
                <a:gd name="T8" fmla="*/ 2911 w 35641"/>
                <a:gd name="T9" fmla="*/ 2288 h 8475"/>
                <a:gd name="T10" fmla="*/ 3650 w 35641"/>
                <a:gd name="T11" fmla="*/ 2146 h 8475"/>
                <a:gd name="T12" fmla="*/ 5948 w 35641"/>
                <a:gd name="T13" fmla="*/ 3451 h 8475"/>
                <a:gd name="T14" fmla="*/ 5802 w 35641"/>
                <a:gd name="T15" fmla="*/ 3480 h 8475"/>
                <a:gd name="T16" fmla="*/ 3450 w 35641"/>
                <a:gd name="T17" fmla="*/ 3481 h 8475"/>
                <a:gd name="T18" fmla="*/ 4944 w 35641"/>
                <a:gd name="T19" fmla="*/ 5272 h 8475"/>
                <a:gd name="T20" fmla="*/ 7290 w 35641"/>
                <a:gd name="T21" fmla="*/ 5272 h 8475"/>
                <a:gd name="T22" fmla="*/ 7961 w 35641"/>
                <a:gd name="T23" fmla="*/ 2790 h 8475"/>
                <a:gd name="T24" fmla="*/ 3629 w 35641"/>
                <a:gd name="T25" fmla="*/ 0 h 8475"/>
                <a:gd name="T26" fmla="*/ 0 w 35641"/>
                <a:gd name="T27" fmla="*/ 3616 h 8475"/>
                <a:gd name="T28" fmla="*/ 2875 w 35641"/>
                <a:gd name="T29" fmla="*/ 7966 h 8475"/>
                <a:gd name="T30" fmla="*/ 8342 w 35641"/>
                <a:gd name="T31" fmla="*/ 8146 h 8475"/>
                <a:gd name="T32" fmla="*/ 18183 w 35641"/>
                <a:gd name="T33" fmla="*/ 7537 h 8475"/>
                <a:gd name="T34" fmla="*/ 15820 w 35641"/>
                <a:gd name="T35" fmla="*/ 5792 h 8475"/>
                <a:gd name="T36" fmla="*/ 17009 w 35641"/>
                <a:gd name="T37" fmla="*/ 2216 h 8475"/>
                <a:gd name="T38" fmla="*/ 12645 w 35641"/>
                <a:gd name="T39" fmla="*/ 0 h 8475"/>
                <a:gd name="T40" fmla="*/ 9100 w 35641"/>
                <a:gd name="T41" fmla="*/ 5836 h 8475"/>
                <a:gd name="T42" fmla="*/ 9100 w 35641"/>
                <a:gd name="T43" fmla="*/ 8082 h 8475"/>
                <a:gd name="T44" fmla="*/ 10232 w 35641"/>
                <a:gd name="T45" fmla="*/ 8273 h 8475"/>
                <a:gd name="T46" fmla="*/ 11344 w 35641"/>
                <a:gd name="T47" fmla="*/ 6101 h 8475"/>
                <a:gd name="T48" fmla="*/ 11379 w 35641"/>
                <a:gd name="T49" fmla="*/ 2676 h 8475"/>
                <a:gd name="T50" fmla="*/ 11436 w 35641"/>
                <a:gd name="T51" fmla="*/ 2533 h 8475"/>
                <a:gd name="T52" fmla="*/ 15015 w 35641"/>
                <a:gd name="T53" fmla="*/ 3676 h 8475"/>
                <a:gd name="T54" fmla="*/ 12983 w 35641"/>
                <a:gd name="T55" fmla="*/ 4188 h 8475"/>
                <a:gd name="T56" fmla="*/ 12245 w 35641"/>
                <a:gd name="T57" fmla="*/ 4238 h 8475"/>
                <a:gd name="T58" fmla="*/ 12244 w 35641"/>
                <a:gd name="T59" fmla="*/ 5128 h 8475"/>
                <a:gd name="T60" fmla="*/ 15206 w 35641"/>
                <a:gd name="T61" fmla="*/ 7967 h 8475"/>
                <a:gd name="T62" fmla="*/ 17991 w 35641"/>
                <a:gd name="T63" fmla="*/ 8345 h 8475"/>
                <a:gd name="T64" fmla="*/ 26540 w 35641"/>
                <a:gd name="T65" fmla="*/ 5085 h 8475"/>
                <a:gd name="T66" fmla="*/ 24192 w 35641"/>
                <a:gd name="T67" fmla="*/ 5460 h 8475"/>
                <a:gd name="T68" fmla="*/ 22103 w 35641"/>
                <a:gd name="T69" fmla="*/ 6071 h 8475"/>
                <a:gd name="T70" fmla="*/ 20467 w 35641"/>
                <a:gd name="T71" fmla="*/ 3537 h 8475"/>
                <a:gd name="T72" fmla="*/ 23058 w 35641"/>
                <a:gd name="T73" fmla="*/ 2625 h 8475"/>
                <a:gd name="T74" fmla="*/ 25083 w 35641"/>
                <a:gd name="T75" fmla="*/ 1646 h 8475"/>
                <a:gd name="T76" fmla="*/ 23512 w 35641"/>
                <a:gd name="T77" fmla="*/ 359 h 8475"/>
                <a:gd name="T78" fmla="*/ 18200 w 35641"/>
                <a:gd name="T79" fmla="*/ 229 h 8475"/>
                <a:gd name="T80" fmla="*/ 19665 w 35641"/>
                <a:gd name="T81" fmla="*/ 7009 h 8475"/>
                <a:gd name="T82" fmla="*/ 24370 w 35641"/>
                <a:gd name="T83" fmla="*/ 8222 h 8475"/>
                <a:gd name="T84" fmla="*/ 35641 w 35641"/>
                <a:gd name="T85" fmla="*/ 8152 h 8475"/>
                <a:gd name="T86" fmla="*/ 34704 w 35641"/>
                <a:gd name="T87" fmla="*/ 5892 h 8475"/>
                <a:gd name="T88" fmla="*/ 33145 w 35641"/>
                <a:gd name="T89" fmla="*/ 3887 h 8475"/>
                <a:gd name="T90" fmla="*/ 35637 w 35641"/>
                <a:gd name="T91" fmla="*/ 784 h 8475"/>
                <a:gd name="T92" fmla="*/ 35639 w 35641"/>
                <a:gd name="T93" fmla="*/ 753 h 8475"/>
                <a:gd name="T94" fmla="*/ 34865 w 35641"/>
                <a:gd name="T95" fmla="*/ 0 h 8475"/>
                <a:gd name="T96" fmla="*/ 31470 w 35641"/>
                <a:gd name="T97" fmla="*/ 2323 h 8475"/>
                <a:gd name="T98" fmla="*/ 29572 w 35641"/>
                <a:gd name="T99" fmla="*/ 1229 h 8475"/>
                <a:gd name="T100" fmla="*/ 27379 w 35641"/>
                <a:gd name="T101" fmla="*/ 53 h 8475"/>
                <a:gd name="T102" fmla="*/ 27489 w 35641"/>
                <a:gd name="T103" fmla="*/ 8342 h 8475"/>
                <a:gd name="T104" fmla="*/ 27910 w 35641"/>
                <a:gd name="T105" fmla="*/ 8345 h 8475"/>
                <a:gd name="T106" fmla="*/ 30620 w 35641"/>
                <a:gd name="T107" fmla="*/ 6875 h 8475"/>
                <a:gd name="T108" fmla="*/ 31733 w 35641"/>
                <a:gd name="T109" fmla="*/ 7123 h 8475"/>
                <a:gd name="T110" fmla="*/ 35451 w 35641"/>
                <a:gd name="T111" fmla="*/ 8345 h 8475"/>
                <a:gd name="T112" fmla="*/ 35641 w 35641"/>
                <a:gd name="T113" fmla="*/ 8152 h 8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5641" h="8475">
                  <a:moveTo>
                    <a:pt x="8342" y="8146"/>
                  </a:moveTo>
                  <a:cubicBezTo>
                    <a:pt x="8342" y="7475"/>
                    <a:pt x="8342" y="7475"/>
                    <a:pt x="8342" y="7475"/>
                  </a:cubicBezTo>
                  <a:cubicBezTo>
                    <a:pt x="8342" y="7072"/>
                    <a:pt x="8228" y="6756"/>
                    <a:pt x="8002" y="6527"/>
                  </a:cubicBezTo>
                  <a:cubicBezTo>
                    <a:pt x="7775" y="6297"/>
                    <a:pt x="7462" y="6183"/>
                    <a:pt x="7062" y="6183"/>
                  </a:cubicBezTo>
                  <a:cubicBezTo>
                    <a:pt x="4641" y="6183"/>
                    <a:pt x="4641" y="6183"/>
                    <a:pt x="4641" y="6183"/>
                  </a:cubicBezTo>
                  <a:cubicBezTo>
                    <a:pt x="4295" y="6183"/>
                    <a:pt x="3982" y="6092"/>
                    <a:pt x="3677" y="5962"/>
                  </a:cubicBezTo>
                  <a:cubicBezTo>
                    <a:pt x="3417" y="5852"/>
                    <a:pt x="3019" y="5505"/>
                    <a:pt x="2900" y="5373"/>
                  </a:cubicBezTo>
                  <a:cubicBezTo>
                    <a:pt x="2679" y="5129"/>
                    <a:pt x="2505" y="4845"/>
                    <a:pt x="2381" y="4523"/>
                  </a:cubicBezTo>
                  <a:cubicBezTo>
                    <a:pt x="2257" y="4202"/>
                    <a:pt x="2195" y="3872"/>
                    <a:pt x="2195" y="3534"/>
                  </a:cubicBezTo>
                  <a:cubicBezTo>
                    <a:pt x="2195" y="3098"/>
                    <a:pt x="2319" y="2760"/>
                    <a:pt x="2568" y="2519"/>
                  </a:cubicBezTo>
                  <a:cubicBezTo>
                    <a:pt x="2606" y="2482"/>
                    <a:pt x="2648" y="2448"/>
                    <a:pt x="2691" y="2417"/>
                  </a:cubicBezTo>
                  <a:cubicBezTo>
                    <a:pt x="2714" y="2399"/>
                    <a:pt x="2739" y="2381"/>
                    <a:pt x="2766" y="2364"/>
                  </a:cubicBezTo>
                  <a:cubicBezTo>
                    <a:pt x="2771" y="2361"/>
                    <a:pt x="2775" y="2359"/>
                    <a:pt x="2780" y="2356"/>
                  </a:cubicBezTo>
                  <a:cubicBezTo>
                    <a:pt x="2804" y="2342"/>
                    <a:pt x="2830" y="2328"/>
                    <a:pt x="2857" y="2314"/>
                  </a:cubicBezTo>
                  <a:cubicBezTo>
                    <a:pt x="2874" y="2305"/>
                    <a:pt x="2892" y="2296"/>
                    <a:pt x="2911" y="2288"/>
                  </a:cubicBezTo>
                  <a:cubicBezTo>
                    <a:pt x="2915" y="2286"/>
                    <a:pt x="2920" y="2284"/>
                    <a:pt x="2924" y="2282"/>
                  </a:cubicBezTo>
                  <a:cubicBezTo>
                    <a:pt x="3004" y="2247"/>
                    <a:pt x="3088" y="2220"/>
                    <a:pt x="3177" y="2200"/>
                  </a:cubicBezTo>
                  <a:cubicBezTo>
                    <a:pt x="3322" y="2166"/>
                    <a:pt x="3481" y="2146"/>
                    <a:pt x="3650" y="2146"/>
                  </a:cubicBezTo>
                  <a:cubicBezTo>
                    <a:pt x="3817" y="2146"/>
                    <a:pt x="3977" y="2166"/>
                    <a:pt x="4121" y="2200"/>
                  </a:cubicBezTo>
                  <a:cubicBezTo>
                    <a:pt x="4393" y="2254"/>
                    <a:pt x="4661" y="2362"/>
                    <a:pt x="4923" y="2528"/>
                  </a:cubicBezTo>
                  <a:cubicBezTo>
                    <a:pt x="5301" y="2767"/>
                    <a:pt x="5679" y="3102"/>
                    <a:pt x="5948" y="3451"/>
                  </a:cubicBezTo>
                  <a:cubicBezTo>
                    <a:pt x="5969" y="3480"/>
                    <a:pt x="5969" y="3480"/>
                    <a:pt x="5969" y="3480"/>
                  </a:cubicBezTo>
                  <a:cubicBezTo>
                    <a:pt x="5874" y="3480"/>
                    <a:pt x="5874" y="3480"/>
                    <a:pt x="5874" y="3480"/>
                  </a:cubicBezTo>
                  <a:cubicBezTo>
                    <a:pt x="5802" y="3480"/>
                    <a:pt x="5802" y="3480"/>
                    <a:pt x="5802" y="3480"/>
                  </a:cubicBezTo>
                  <a:cubicBezTo>
                    <a:pt x="3617" y="3480"/>
                    <a:pt x="3617" y="3480"/>
                    <a:pt x="3617" y="3480"/>
                  </a:cubicBezTo>
                  <a:cubicBezTo>
                    <a:pt x="3611" y="3480"/>
                    <a:pt x="3607" y="3481"/>
                    <a:pt x="3602" y="3481"/>
                  </a:cubicBezTo>
                  <a:cubicBezTo>
                    <a:pt x="3450" y="3481"/>
                    <a:pt x="3450" y="3481"/>
                    <a:pt x="3450" y="3481"/>
                  </a:cubicBezTo>
                  <a:cubicBezTo>
                    <a:pt x="3298" y="3481"/>
                    <a:pt x="3223" y="3546"/>
                    <a:pt x="3223" y="3678"/>
                  </a:cubicBezTo>
                  <a:cubicBezTo>
                    <a:pt x="3223" y="3938"/>
                    <a:pt x="3262" y="4107"/>
                    <a:pt x="3365" y="4319"/>
                  </a:cubicBezTo>
                  <a:cubicBezTo>
                    <a:pt x="3467" y="4531"/>
                    <a:pt x="3953" y="5272"/>
                    <a:pt x="4944" y="5272"/>
                  </a:cubicBezTo>
                  <a:cubicBezTo>
                    <a:pt x="5092" y="5272"/>
                    <a:pt x="5092" y="5272"/>
                    <a:pt x="5092" y="5272"/>
                  </a:cubicBezTo>
                  <a:cubicBezTo>
                    <a:pt x="5099" y="5272"/>
                    <a:pt x="5106" y="5272"/>
                    <a:pt x="5114" y="5272"/>
                  </a:cubicBezTo>
                  <a:cubicBezTo>
                    <a:pt x="7290" y="5272"/>
                    <a:pt x="7290" y="5272"/>
                    <a:pt x="7290" y="5272"/>
                  </a:cubicBezTo>
                  <a:cubicBezTo>
                    <a:pt x="7700" y="5272"/>
                    <a:pt x="7984" y="5164"/>
                    <a:pt x="8140" y="4945"/>
                  </a:cubicBezTo>
                  <a:cubicBezTo>
                    <a:pt x="8297" y="4727"/>
                    <a:pt x="8342" y="4540"/>
                    <a:pt x="8342" y="4245"/>
                  </a:cubicBezTo>
                  <a:cubicBezTo>
                    <a:pt x="8342" y="3766"/>
                    <a:pt x="8215" y="3296"/>
                    <a:pt x="7961" y="2790"/>
                  </a:cubicBezTo>
                  <a:cubicBezTo>
                    <a:pt x="7708" y="2282"/>
                    <a:pt x="7364" y="1822"/>
                    <a:pt x="6933" y="1407"/>
                  </a:cubicBezTo>
                  <a:cubicBezTo>
                    <a:pt x="6501" y="993"/>
                    <a:pt x="5999" y="655"/>
                    <a:pt x="5426" y="394"/>
                  </a:cubicBezTo>
                  <a:cubicBezTo>
                    <a:pt x="4854" y="132"/>
                    <a:pt x="4255" y="0"/>
                    <a:pt x="3629" y="0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65" y="0"/>
                    <a:pt x="0" y="77"/>
                    <a:pt x="0" y="230"/>
                  </a:cubicBezTo>
                  <a:cubicBezTo>
                    <a:pt x="0" y="3616"/>
                    <a:pt x="0" y="3616"/>
                    <a:pt x="0" y="3616"/>
                  </a:cubicBezTo>
                  <a:cubicBezTo>
                    <a:pt x="0" y="4259"/>
                    <a:pt x="124" y="4867"/>
                    <a:pt x="373" y="5439"/>
                  </a:cubicBezTo>
                  <a:cubicBezTo>
                    <a:pt x="621" y="6012"/>
                    <a:pt x="959" y="6513"/>
                    <a:pt x="1385" y="6944"/>
                  </a:cubicBezTo>
                  <a:cubicBezTo>
                    <a:pt x="1812" y="7375"/>
                    <a:pt x="2308" y="7715"/>
                    <a:pt x="2875" y="7966"/>
                  </a:cubicBezTo>
                  <a:cubicBezTo>
                    <a:pt x="3443" y="8217"/>
                    <a:pt x="4050" y="8342"/>
                    <a:pt x="4698" y="8342"/>
                  </a:cubicBezTo>
                  <a:cubicBezTo>
                    <a:pt x="8115" y="8342"/>
                    <a:pt x="8115" y="8342"/>
                    <a:pt x="8115" y="8342"/>
                  </a:cubicBezTo>
                  <a:cubicBezTo>
                    <a:pt x="8266" y="8342"/>
                    <a:pt x="8342" y="8276"/>
                    <a:pt x="8342" y="8146"/>
                  </a:cubicBezTo>
                  <a:moveTo>
                    <a:pt x="18183" y="8116"/>
                  </a:moveTo>
                  <a:cubicBezTo>
                    <a:pt x="18183" y="8095"/>
                    <a:pt x="18183" y="8095"/>
                    <a:pt x="18183" y="8095"/>
                  </a:cubicBezTo>
                  <a:cubicBezTo>
                    <a:pt x="18183" y="7537"/>
                    <a:pt x="18183" y="7537"/>
                    <a:pt x="18183" y="7537"/>
                  </a:cubicBezTo>
                  <a:cubicBezTo>
                    <a:pt x="18183" y="7446"/>
                    <a:pt x="18114" y="7355"/>
                    <a:pt x="18053" y="7331"/>
                  </a:cubicBezTo>
                  <a:cubicBezTo>
                    <a:pt x="18051" y="7330"/>
                    <a:pt x="17612" y="7209"/>
                    <a:pt x="16745" y="6522"/>
                  </a:cubicBezTo>
                  <a:cubicBezTo>
                    <a:pt x="16295" y="6166"/>
                    <a:pt x="15962" y="5905"/>
                    <a:pt x="15820" y="5792"/>
                  </a:cubicBezTo>
                  <a:cubicBezTo>
                    <a:pt x="15980" y="5689"/>
                    <a:pt x="16507" y="5479"/>
                    <a:pt x="16985" y="4932"/>
                  </a:cubicBezTo>
                  <a:cubicBezTo>
                    <a:pt x="17281" y="4592"/>
                    <a:pt x="17442" y="4166"/>
                    <a:pt x="17442" y="3632"/>
                  </a:cubicBezTo>
                  <a:cubicBezTo>
                    <a:pt x="17442" y="3130"/>
                    <a:pt x="17297" y="2658"/>
                    <a:pt x="17009" y="2216"/>
                  </a:cubicBezTo>
                  <a:cubicBezTo>
                    <a:pt x="16720" y="1775"/>
                    <a:pt x="16345" y="1390"/>
                    <a:pt x="15885" y="1063"/>
                  </a:cubicBezTo>
                  <a:cubicBezTo>
                    <a:pt x="15426" y="736"/>
                    <a:pt x="14909" y="478"/>
                    <a:pt x="14338" y="287"/>
                  </a:cubicBezTo>
                  <a:cubicBezTo>
                    <a:pt x="13765" y="96"/>
                    <a:pt x="13201" y="0"/>
                    <a:pt x="12645" y="0"/>
                  </a:cubicBezTo>
                  <a:cubicBezTo>
                    <a:pt x="9292" y="0"/>
                    <a:pt x="9292" y="0"/>
                    <a:pt x="9292" y="0"/>
                  </a:cubicBezTo>
                  <a:cubicBezTo>
                    <a:pt x="9164" y="0"/>
                    <a:pt x="9100" y="77"/>
                    <a:pt x="9100" y="229"/>
                  </a:cubicBezTo>
                  <a:cubicBezTo>
                    <a:pt x="9100" y="5836"/>
                    <a:pt x="9100" y="5836"/>
                    <a:pt x="9100" y="5836"/>
                  </a:cubicBezTo>
                  <a:cubicBezTo>
                    <a:pt x="9100" y="7089"/>
                    <a:pt x="9100" y="7089"/>
                    <a:pt x="9100" y="7089"/>
                  </a:cubicBezTo>
                  <a:cubicBezTo>
                    <a:pt x="9100" y="7522"/>
                    <a:pt x="9100" y="7522"/>
                    <a:pt x="9100" y="7522"/>
                  </a:cubicBezTo>
                  <a:cubicBezTo>
                    <a:pt x="9100" y="8082"/>
                    <a:pt x="9100" y="8082"/>
                    <a:pt x="9100" y="8082"/>
                  </a:cubicBezTo>
                  <a:cubicBezTo>
                    <a:pt x="9100" y="8162"/>
                    <a:pt x="9100" y="8247"/>
                    <a:pt x="9179" y="8290"/>
                  </a:cubicBezTo>
                  <a:cubicBezTo>
                    <a:pt x="9285" y="8345"/>
                    <a:pt x="9529" y="8342"/>
                    <a:pt x="9662" y="8342"/>
                  </a:cubicBezTo>
                  <a:cubicBezTo>
                    <a:pt x="9853" y="8342"/>
                    <a:pt x="10047" y="8331"/>
                    <a:pt x="10232" y="8273"/>
                  </a:cubicBezTo>
                  <a:cubicBezTo>
                    <a:pt x="10520" y="8179"/>
                    <a:pt x="10766" y="7980"/>
                    <a:pt x="10948" y="7737"/>
                  </a:cubicBezTo>
                  <a:cubicBezTo>
                    <a:pt x="11267" y="7317"/>
                    <a:pt x="11346" y="6841"/>
                    <a:pt x="11346" y="6328"/>
                  </a:cubicBezTo>
                  <a:cubicBezTo>
                    <a:pt x="11346" y="6280"/>
                    <a:pt x="11345" y="6190"/>
                    <a:pt x="11344" y="6101"/>
                  </a:cubicBezTo>
                  <a:cubicBezTo>
                    <a:pt x="11344" y="6098"/>
                    <a:pt x="11346" y="6097"/>
                    <a:pt x="11346" y="6095"/>
                  </a:cubicBezTo>
                  <a:cubicBezTo>
                    <a:pt x="11346" y="2909"/>
                    <a:pt x="11346" y="2909"/>
                    <a:pt x="11346" y="2909"/>
                  </a:cubicBezTo>
                  <a:cubicBezTo>
                    <a:pt x="11346" y="2825"/>
                    <a:pt x="11358" y="2748"/>
                    <a:pt x="11379" y="2676"/>
                  </a:cubicBezTo>
                  <a:cubicBezTo>
                    <a:pt x="11380" y="2669"/>
                    <a:pt x="11383" y="2662"/>
                    <a:pt x="11385" y="2655"/>
                  </a:cubicBezTo>
                  <a:cubicBezTo>
                    <a:pt x="11390" y="2637"/>
                    <a:pt x="11397" y="2619"/>
                    <a:pt x="11404" y="2602"/>
                  </a:cubicBezTo>
                  <a:cubicBezTo>
                    <a:pt x="11413" y="2578"/>
                    <a:pt x="11424" y="2556"/>
                    <a:pt x="11436" y="2533"/>
                  </a:cubicBezTo>
                  <a:cubicBezTo>
                    <a:pt x="11436" y="2533"/>
                    <a:pt x="11436" y="2532"/>
                    <a:pt x="11436" y="2532"/>
                  </a:cubicBezTo>
                  <a:cubicBezTo>
                    <a:pt x="11693" y="2061"/>
                    <a:pt x="12570" y="1876"/>
                    <a:pt x="13515" y="2115"/>
                  </a:cubicBezTo>
                  <a:cubicBezTo>
                    <a:pt x="14775" y="2433"/>
                    <a:pt x="15147" y="3302"/>
                    <a:pt x="15015" y="3676"/>
                  </a:cubicBezTo>
                  <a:cubicBezTo>
                    <a:pt x="14871" y="4080"/>
                    <a:pt x="14417" y="4334"/>
                    <a:pt x="13848" y="4334"/>
                  </a:cubicBezTo>
                  <a:cubicBezTo>
                    <a:pt x="13577" y="4334"/>
                    <a:pt x="13299" y="4285"/>
                    <a:pt x="13012" y="4194"/>
                  </a:cubicBezTo>
                  <a:cubicBezTo>
                    <a:pt x="13003" y="4192"/>
                    <a:pt x="12993" y="4190"/>
                    <a:pt x="12983" y="4188"/>
                  </a:cubicBezTo>
                  <a:cubicBezTo>
                    <a:pt x="12820" y="4146"/>
                    <a:pt x="12666" y="4093"/>
                    <a:pt x="12520" y="4032"/>
                  </a:cubicBezTo>
                  <a:cubicBezTo>
                    <a:pt x="12472" y="4018"/>
                    <a:pt x="12427" y="4009"/>
                    <a:pt x="12389" y="4009"/>
                  </a:cubicBezTo>
                  <a:cubicBezTo>
                    <a:pt x="12292" y="4009"/>
                    <a:pt x="12245" y="4085"/>
                    <a:pt x="12245" y="4238"/>
                  </a:cubicBezTo>
                  <a:cubicBezTo>
                    <a:pt x="12245" y="4740"/>
                    <a:pt x="12245" y="4740"/>
                    <a:pt x="12245" y="4740"/>
                  </a:cubicBezTo>
                  <a:cubicBezTo>
                    <a:pt x="12245" y="5128"/>
                    <a:pt x="12245" y="5128"/>
                    <a:pt x="12245" y="5128"/>
                  </a:cubicBezTo>
                  <a:cubicBezTo>
                    <a:pt x="12244" y="5128"/>
                    <a:pt x="12244" y="5128"/>
                    <a:pt x="12244" y="5128"/>
                  </a:cubicBezTo>
                  <a:cubicBezTo>
                    <a:pt x="12244" y="5129"/>
                    <a:pt x="12245" y="5130"/>
                    <a:pt x="12245" y="5131"/>
                  </a:cubicBezTo>
                  <a:cubicBezTo>
                    <a:pt x="12245" y="5439"/>
                    <a:pt x="12367" y="5711"/>
                    <a:pt x="12552" y="5875"/>
                  </a:cubicBezTo>
                  <a:cubicBezTo>
                    <a:pt x="12560" y="5882"/>
                    <a:pt x="15206" y="7967"/>
                    <a:pt x="15206" y="7967"/>
                  </a:cubicBezTo>
                  <a:cubicBezTo>
                    <a:pt x="15308" y="8048"/>
                    <a:pt x="15308" y="8048"/>
                    <a:pt x="15308" y="8048"/>
                  </a:cubicBezTo>
                  <a:cubicBezTo>
                    <a:pt x="15575" y="8244"/>
                    <a:pt x="15864" y="8342"/>
                    <a:pt x="16174" y="8342"/>
                  </a:cubicBezTo>
                  <a:cubicBezTo>
                    <a:pt x="17991" y="8345"/>
                    <a:pt x="17991" y="8345"/>
                    <a:pt x="17991" y="8345"/>
                  </a:cubicBezTo>
                  <a:cubicBezTo>
                    <a:pt x="18120" y="8345"/>
                    <a:pt x="18183" y="8269"/>
                    <a:pt x="18183" y="8116"/>
                  </a:cubicBezTo>
                  <a:moveTo>
                    <a:pt x="26216" y="6446"/>
                  </a:moveTo>
                  <a:cubicBezTo>
                    <a:pt x="26399" y="6028"/>
                    <a:pt x="26507" y="5575"/>
                    <a:pt x="26540" y="5085"/>
                  </a:cubicBezTo>
                  <a:cubicBezTo>
                    <a:pt x="26551" y="4934"/>
                    <a:pt x="26491" y="4857"/>
                    <a:pt x="26362" y="4857"/>
                  </a:cubicBezTo>
                  <a:cubicBezTo>
                    <a:pt x="25098" y="4857"/>
                    <a:pt x="25098" y="4857"/>
                    <a:pt x="25098" y="4857"/>
                  </a:cubicBezTo>
                  <a:cubicBezTo>
                    <a:pt x="24634" y="4857"/>
                    <a:pt x="24332" y="5058"/>
                    <a:pt x="24192" y="5460"/>
                  </a:cubicBezTo>
                  <a:cubicBezTo>
                    <a:pt x="24106" y="5721"/>
                    <a:pt x="23962" y="5930"/>
                    <a:pt x="23763" y="6088"/>
                  </a:cubicBezTo>
                  <a:cubicBezTo>
                    <a:pt x="23562" y="6245"/>
                    <a:pt x="23307" y="6324"/>
                    <a:pt x="22994" y="6324"/>
                  </a:cubicBezTo>
                  <a:cubicBezTo>
                    <a:pt x="22702" y="6324"/>
                    <a:pt x="22405" y="6240"/>
                    <a:pt x="22103" y="6071"/>
                  </a:cubicBezTo>
                  <a:cubicBezTo>
                    <a:pt x="21800" y="5903"/>
                    <a:pt x="21528" y="5686"/>
                    <a:pt x="21285" y="5419"/>
                  </a:cubicBezTo>
                  <a:cubicBezTo>
                    <a:pt x="21042" y="5153"/>
                    <a:pt x="20845" y="4854"/>
                    <a:pt x="20694" y="4523"/>
                  </a:cubicBezTo>
                  <a:cubicBezTo>
                    <a:pt x="20543" y="4191"/>
                    <a:pt x="20467" y="3863"/>
                    <a:pt x="20467" y="3537"/>
                  </a:cubicBezTo>
                  <a:cubicBezTo>
                    <a:pt x="20467" y="3124"/>
                    <a:pt x="20591" y="2790"/>
                    <a:pt x="20839" y="2535"/>
                  </a:cubicBezTo>
                  <a:cubicBezTo>
                    <a:pt x="21088" y="2280"/>
                    <a:pt x="21401" y="2152"/>
                    <a:pt x="21779" y="2152"/>
                  </a:cubicBezTo>
                  <a:cubicBezTo>
                    <a:pt x="22210" y="2152"/>
                    <a:pt x="22637" y="2310"/>
                    <a:pt x="23058" y="2625"/>
                  </a:cubicBezTo>
                  <a:cubicBezTo>
                    <a:pt x="23231" y="2755"/>
                    <a:pt x="23414" y="2820"/>
                    <a:pt x="23609" y="2820"/>
                  </a:cubicBezTo>
                  <a:cubicBezTo>
                    <a:pt x="23803" y="2820"/>
                    <a:pt x="24008" y="2712"/>
                    <a:pt x="24224" y="2494"/>
                  </a:cubicBezTo>
                  <a:cubicBezTo>
                    <a:pt x="25083" y="1646"/>
                    <a:pt x="25083" y="1646"/>
                    <a:pt x="25083" y="1646"/>
                  </a:cubicBezTo>
                  <a:cubicBezTo>
                    <a:pt x="25136" y="1593"/>
                    <a:pt x="25155" y="1544"/>
                    <a:pt x="25139" y="1500"/>
                  </a:cubicBezTo>
                  <a:cubicBezTo>
                    <a:pt x="25123" y="1457"/>
                    <a:pt x="25088" y="1407"/>
                    <a:pt x="25034" y="1353"/>
                  </a:cubicBezTo>
                  <a:cubicBezTo>
                    <a:pt x="24570" y="929"/>
                    <a:pt x="24063" y="598"/>
                    <a:pt x="23512" y="359"/>
                  </a:cubicBezTo>
                  <a:cubicBezTo>
                    <a:pt x="22961" y="121"/>
                    <a:pt x="22383" y="0"/>
                    <a:pt x="21779" y="0"/>
                  </a:cubicBezTo>
                  <a:cubicBezTo>
                    <a:pt x="18394" y="0"/>
                    <a:pt x="18394" y="0"/>
                    <a:pt x="18394" y="0"/>
                  </a:cubicBezTo>
                  <a:cubicBezTo>
                    <a:pt x="18265" y="0"/>
                    <a:pt x="18200" y="77"/>
                    <a:pt x="18200" y="229"/>
                  </a:cubicBezTo>
                  <a:cubicBezTo>
                    <a:pt x="18200" y="3602"/>
                    <a:pt x="18200" y="3602"/>
                    <a:pt x="18200" y="3602"/>
                  </a:cubicBezTo>
                  <a:cubicBezTo>
                    <a:pt x="18200" y="4254"/>
                    <a:pt x="18332" y="4874"/>
                    <a:pt x="18597" y="5460"/>
                  </a:cubicBezTo>
                  <a:cubicBezTo>
                    <a:pt x="18861" y="6047"/>
                    <a:pt x="19217" y="6563"/>
                    <a:pt x="19665" y="7009"/>
                  </a:cubicBezTo>
                  <a:cubicBezTo>
                    <a:pt x="20114" y="7454"/>
                    <a:pt x="20626" y="7810"/>
                    <a:pt x="21204" y="8076"/>
                  </a:cubicBezTo>
                  <a:cubicBezTo>
                    <a:pt x="21781" y="8342"/>
                    <a:pt x="22378" y="8475"/>
                    <a:pt x="22994" y="8475"/>
                  </a:cubicBezTo>
                  <a:cubicBezTo>
                    <a:pt x="23490" y="8475"/>
                    <a:pt x="23949" y="8391"/>
                    <a:pt x="24370" y="8222"/>
                  </a:cubicBezTo>
                  <a:cubicBezTo>
                    <a:pt x="24791" y="8054"/>
                    <a:pt x="25158" y="7821"/>
                    <a:pt x="25471" y="7522"/>
                  </a:cubicBezTo>
                  <a:cubicBezTo>
                    <a:pt x="25784" y="7223"/>
                    <a:pt x="26033" y="6865"/>
                    <a:pt x="26216" y="6446"/>
                  </a:cubicBezTo>
                  <a:moveTo>
                    <a:pt x="35641" y="8152"/>
                  </a:moveTo>
                  <a:cubicBezTo>
                    <a:pt x="35641" y="7292"/>
                    <a:pt x="35641" y="7292"/>
                    <a:pt x="35641" y="7292"/>
                  </a:cubicBezTo>
                  <a:cubicBezTo>
                    <a:pt x="35641" y="7292"/>
                    <a:pt x="35641" y="7292"/>
                    <a:pt x="35641" y="7292"/>
                  </a:cubicBezTo>
                  <a:cubicBezTo>
                    <a:pt x="35640" y="6697"/>
                    <a:pt x="35288" y="6134"/>
                    <a:pt x="34704" y="5892"/>
                  </a:cubicBezTo>
                  <a:cubicBezTo>
                    <a:pt x="34198" y="5682"/>
                    <a:pt x="34198" y="5682"/>
                    <a:pt x="34198" y="5682"/>
                  </a:cubicBezTo>
                  <a:cubicBezTo>
                    <a:pt x="33773" y="5525"/>
                    <a:pt x="33307" y="5214"/>
                    <a:pt x="33069" y="4988"/>
                  </a:cubicBezTo>
                  <a:cubicBezTo>
                    <a:pt x="33069" y="4988"/>
                    <a:pt x="32601" y="4430"/>
                    <a:pt x="33145" y="3887"/>
                  </a:cubicBezTo>
                  <a:cubicBezTo>
                    <a:pt x="34209" y="2817"/>
                    <a:pt x="34209" y="2817"/>
                    <a:pt x="34209" y="2817"/>
                  </a:cubicBezTo>
                  <a:cubicBezTo>
                    <a:pt x="35220" y="1805"/>
                    <a:pt x="35220" y="1805"/>
                    <a:pt x="35220" y="1805"/>
                  </a:cubicBezTo>
                  <a:cubicBezTo>
                    <a:pt x="35493" y="1519"/>
                    <a:pt x="35631" y="1153"/>
                    <a:pt x="35637" y="784"/>
                  </a:cubicBezTo>
                  <a:cubicBezTo>
                    <a:pt x="35638" y="759"/>
                    <a:pt x="35638" y="759"/>
                    <a:pt x="35638" y="759"/>
                  </a:cubicBezTo>
                  <a:cubicBezTo>
                    <a:pt x="35639" y="759"/>
                    <a:pt x="35639" y="759"/>
                    <a:pt x="35639" y="759"/>
                  </a:cubicBezTo>
                  <a:cubicBezTo>
                    <a:pt x="35639" y="757"/>
                    <a:pt x="35639" y="755"/>
                    <a:pt x="35639" y="753"/>
                  </a:cubicBezTo>
                  <a:cubicBezTo>
                    <a:pt x="35633" y="524"/>
                    <a:pt x="35566" y="342"/>
                    <a:pt x="35435" y="209"/>
                  </a:cubicBezTo>
                  <a:cubicBezTo>
                    <a:pt x="35302" y="75"/>
                    <a:pt x="35120" y="7"/>
                    <a:pt x="34889" y="2"/>
                  </a:cubicBezTo>
                  <a:cubicBezTo>
                    <a:pt x="34881" y="2"/>
                    <a:pt x="34873" y="0"/>
                    <a:pt x="34865" y="0"/>
                  </a:cubicBezTo>
                  <a:cubicBezTo>
                    <a:pt x="34562" y="0"/>
                    <a:pt x="34562" y="0"/>
                    <a:pt x="34562" y="0"/>
                  </a:cubicBezTo>
                  <a:cubicBezTo>
                    <a:pt x="34016" y="13"/>
                    <a:pt x="33541" y="250"/>
                    <a:pt x="33196" y="592"/>
                  </a:cubicBezTo>
                  <a:cubicBezTo>
                    <a:pt x="33182" y="606"/>
                    <a:pt x="31828" y="1964"/>
                    <a:pt x="31470" y="2323"/>
                  </a:cubicBezTo>
                  <a:cubicBezTo>
                    <a:pt x="31488" y="2321"/>
                    <a:pt x="31488" y="2321"/>
                    <a:pt x="31488" y="2321"/>
                  </a:cubicBezTo>
                  <a:cubicBezTo>
                    <a:pt x="29574" y="4234"/>
                    <a:pt x="29574" y="4234"/>
                    <a:pt x="29574" y="4234"/>
                  </a:cubicBezTo>
                  <a:cubicBezTo>
                    <a:pt x="29574" y="4234"/>
                    <a:pt x="29572" y="1232"/>
                    <a:pt x="29572" y="1229"/>
                  </a:cubicBezTo>
                  <a:cubicBezTo>
                    <a:pt x="29572" y="550"/>
                    <a:pt x="29022" y="0"/>
                    <a:pt x="28344" y="0"/>
                  </a:cubicBezTo>
                  <a:cubicBezTo>
                    <a:pt x="28344" y="0"/>
                    <a:pt x="27833" y="1"/>
                    <a:pt x="27813" y="1"/>
                  </a:cubicBezTo>
                  <a:cubicBezTo>
                    <a:pt x="27675" y="1"/>
                    <a:pt x="27474" y="4"/>
                    <a:pt x="27379" y="53"/>
                  </a:cubicBezTo>
                  <a:cubicBezTo>
                    <a:pt x="27299" y="96"/>
                    <a:pt x="27300" y="181"/>
                    <a:pt x="27300" y="261"/>
                  </a:cubicBezTo>
                  <a:cubicBezTo>
                    <a:pt x="27300" y="8152"/>
                    <a:pt x="27300" y="8152"/>
                    <a:pt x="27300" y="8152"/>
                  </a:cubicBezTo>
                  <a:cubicBezTo>
                    <a:pt x="27300" y="8257"/>
                    <a:pt x="27384" y="8342"/>
                    <a:pt x="27489" y="8342"/>
                  </a:cubicBezTo>
                  <a:cubicBezTo>
                    <a:pt x="27491" y="8341"/>
                    <a:pt x="27491" y="8341"/>
                    <a:pt x="27491" y="8341"/>
                  </a:cubicBezTo>
                  <a:cubicBezTo>
                    <a:pt x="27489" y="8345"/>
                    <a:pt x="27489" y="8345"/>
                    <a:pt x="27489" y="8345"/>
                  </a:cubicBezTo>
                  <a:cubicBezTo>
                    <a:pt x="27910" y="8345"/>
                    <a:pt x="27910" y="8345"/>
                    <a:pt x="27910" y="8345"/>
                  </a:cubicBezTo>
                  <a:cubicBezTo>
                    <a:pt x="28456" y="8332"/>
                    <a:pt x="28931" y="8095"/>
                    <a:pt x="29275" y="7752"/>
                  </a:cubicBezTo>
                  <a:cubicBezTo>
                    <a:pt x="29281" y="7747"/>
                    <a:pt x="29518" y="7510"/>
                    <a:pt x="29817" y="7209"/>
                  </a:cubicBezTo>
                  <a:cubicBezTo>
                    <a:pt x="30023" y="7004"/>
                    <a:pt x="30306" y="6876"/>
                    <a:pt x="30620" y="6875"/>
                  </a:cubicBezTo>
                  <a:cubicBezTo>
                    <a:pt x="30621" y="6875"/>
                    <a:pt x="30621" y="6875"/>
                    <a:pt x="30621" y="6875"/>
                  </a:cubicBezTo>
                  <a:cubicBezTo>
                    <a:pt x="30621" y="6875"/>
                    <a:pt x="30621" y="6875"/>
                    <a:pt x="30621" y="6875"/>
                  </a:cubicBezTo>
                  <a:cubicBezTo>
                    <a:pt x="31018" y="6876"/>
                    <a:pt x="31395" y="6966"/>
                    <a:pt x="31733" y="7123"/>
                  </a:cubicBezTo>
                  <a:cubicBezTo>
                    <a:pt x="34067" y="8091"/>
                    <a:pt x="34067" y="8091"/>
                    <a:pt x="34067" y="8091"/>
                  </a:cubicBezTo>
                  <a:cubicBezTo>
                    <a:pt x="34067" y="8091"/>
                    <a:pt x="34633" y="8345"/>
                    <a:pt x="35108" y="8345"/>
                  </a:cubicBezTo>
                  <a:cubicBezTo>
                    <a:pt x="35451" y="8345"/>
                    <a:pt x="35451" y="8345"/>
                    <a:pt x="35451" y="8345"/>
                  </a:cubicBezTo>
                  <a:cubicBezTo>
                    <a:pt x="35450" y="8341"/>
                    <a:pt x="35450" y="8341"/>
                    <a:pt x="35450" y="8341"/>
                  </a:cubicBezTo>
                  <a:cubicBezTo>
                    <a:pt x="35451" y="8342"/>
                    <a:pt x="35451" y="8342"/>
                    <a:pt x="35451" y="8342"/>
                  </a:cubicBezTo>
                  <a:cubicBezTo>
                    <a:pt x="35556" y="8342"/>
                    <a:pt x="35641" y="8257"/>
                    <a:pt x="35641" y="815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701655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rganic | Pictur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/>
          <p:nvPr userDrawn="1"/>
        </p:nvSpPr>
        <p:spPr bwMode="gray">
          <a:xfrm>
            <a:off x="0" y="0"/>
            <a:ext cx="7668866" cy="6858000"/>
          </a:xfrm>
          <a:custGeom>
            <a:avLst/>
            <a:gdLst>
              <a:gd name="connsiteX0" fmla="*/ 0 w 7668866"/>
              <a:gd name="connsiteY0" fmla="*/ 6118796 h 6858000"/>
              <a:gd name="connsiteX1" fmla="*/ 169917 w 7668866"/>
              <a:gd name="connsiteY1" fmla="*/ 6182092 h 6858000"/>
              <a:gd name="connsiteX2" fmla="*/ 2255428 w 7668866"/>
              <a:gd name="connsiteY2" fmla="*/ 6838640 h 6858000"/>
              <a:gd name="connsiteX3" fmla="*/ 2315677 w 7668866"/>
              <a:gd name="connsiteY3" fmla="*/ 6858000 h 6858000"/>
              <a:gd name="connsiteX4" fmla="*/ 0 w 7668866"/>
              <a:gd name="connsiteY4" fmla="*/ 6858000 h 6858000"/>
              <a:gd name="connsiteX5" fmla="*/ 3581596 w 7668866"/>
              <a:gd name="connsiteY5" fmla="*/ 0 h 6858000"/>
              <a:gd name="connsiteX6" fmla="*/ 4015128 w 7668866"/>
              <a:gd name="connsiteY6" fmla="*/ 0 h 6858000"/>
              <a:gd name="connsiteX7" fmla="*/ 4167882 w 7668866"/>
              <a:gd name="connsiteY7" fmla="*/ 298486 h 6858000"/>
              <a:gd name="connsiteX8" fmla="*/ 6467174 w 7668866"/>
              <a:gd name="connsiteY8" fmla="*/ 3012758 h 6858000"/>
              <a:gd name="connsiteX9" fmla="*/ 7668866 w 7668866"/>
              <a:gd name="connsiteY9" fmla="*/ 3005248 h 6858000"/>
              <a:gd name="connsiteX10" fmla="*/ 7668866 w 7668866"/>
              <a:gd name="connsiteY10" fmla="*/ 3200516 h 6858000"/>
              <a:gd name="connsiteX11" fmla="*/ 7514899 w 7668866"/>
              <a:gd name="connsiteY11" fmla="*/ 3193006 h 6858000"/>
              <a:gd name="connsiteX12" fmla="*/ 6598609 w 7668866"/>
              <a:gd name="connsiteY12" fmla="*/ 3211781 h 6858000"/>
              <a:gd name="connsiteX13" fmla="*/ 5776201 w 7668866"/>
              <a:gd name="connsiteY13" fmla="*/ 4661271 h 6858000"/>
              <a:gd name="connsiteX14" fmla="*/ 6369537 w 7668866"/>
              <a:gd name="connsiteY14" fmla="*/ 5618835 h 6858000"/>
              <a:gd name="connsiteX15" fmla="*/ 7668866 w 7668866"/>
              <a:gd name="connsiteY15" fmla="*/ 6095740 h 6858000"/>
              <a:gd name="connsiteX16" fmla="*/ 7668866 w 7668866"/>
              <a:gd name="connsiteY16" fmla="*/ 6730361 h 6858000"/>
              <a:gd name="connsiteX17" fmla="*/ 7478585 w 7668866"/>
              <a:gd name="connsiteY17" fmla="*/ 6858000 h 6858000"/>
              <a:gd name="connsiteX18" fmla="*/ 5290708 w 7668866"/>
              <a:gd name="connsiteY18" fmla="*/ 6858000 h 6858000"/>
              <a:gd name="connsiteX19" fmla="*/ 5386062 w 7668866"/>
              <a:gd name="connsiteY19" fmla="*/ 6791676 h 6858000"/>
              <a:gd name="connsiteX20" fmla="*/ 6155486 w 7668866"/>
              <a:gd name="connsiteY20" fmla="*/ 5618835 h 6858000"/>
              <a:gd name="connsiteX21" fmla="*/ 5749914 w 7668866"/>
              <a:gd name="connsiteY21" fmla="*/ 4845274 h 6858000"/>
              <a:gd name="connsiteX22" fmla="*/ 5205398 w 7668866"/>
              <a:gd name="connsiteY22" fmla="*/ 4278245 h 6858000"/>
              <a:gd name="connsiteX23" fmla="*/ 2982268 w 7668866"/>
              <a:gd name="connsiteY23" fmla="*/ 3902730 h 6858000"/>
              <a:gd name="connsiteX24" fmla="*/ 669011 w 7668866"/>
              <a:gd name="connsiteY24" fmla="*/ 4101753 h 6858000"/>
              <a:gd name="connsiteX25" fmla="*/ 96300 w 7668866"/>
              <a:gd name="connsiteY25" fmla="*/ 4174560 h 6858000"/>
              <a:gd name="connsiteX26" fmla="*/ 0 w 7668866"/>
              <a:gd name="connsiteY26" fmla="*/ 4192923 h 6858000"/>
              <a:gd name="connsiteX27" fmla="*/ 0 w 7668866"/>
              <a:gd name="connsiteY27" fmla="*/ 3924438 h 6858000"/>
              <a:gd name="connsiteX28" fmla="*/ 292367 w 7668866"/>
              <a:gd name="connsiteY28" fmla="*/ 3925789 h 6858000"/>
              <a:gd name="connsiteX29" fmla="*/ 710319 w 7668866"/>
              <a:gd name="connsiteY29" fmla="*/ 3913995 h 6858000"/>
              <a:gd name="connsiteX30" fmla="*/ 2997289 w 7668866"/>
              <a:gd name="connsiteY30" fmla="*/ 3726238 h 6858000"/>
              <a:gd name="connsiteX31" fmla="*/ 3800920 w 7668866"/>
              <a:gd name="connsiteY31" fmla="*/ 2167848 h 6858000"/>
              <a:gd name="connsiteX32" fmla="*/ 2978512 w 7668866"/>
              <a:gd name="connsiteY32" fmla="*/ 1274122 h 6858000"/>
              <a:gd name="connsiteX33" fmla="*/ 163925 w 7668866"/>
              <a:gd name="connsiteY33" fmla="*/ 873259 h 6858000"/>
              <a:gd name="connsiteX34" fmla="*/ 0 w 7668866"/>
              <a:gd name="connsiteY34" fmla="*/ 900488 h 6858000"/>
              <a:gd name="connsiteX35" fmla="*/ 0 w 7668866"/>
              <a:gd name="connsiteY35" fmla="*/ 135524 h 6858000"/>
              <a:gd name="connsiteX36" fmla="*/ 910757 w 7668866"/>
              <a:gd name="connsiteY36" fmla="*/ 423110 h 6858000"/>
              <a:gd name="connsiteX37" fmla="*/ 2802014 w 7668866"/>
              <a:gd name="connsiteY37" fmla="*/ 999995 h 6858000"/>
              <a:gd name="connsiteX38" fmla="*/ 3586869 w 7668866"/>
              <a:gd name="connsiteY38" fmla="*/ 2365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7668866" h="6858000">
                <a:moveTo>
                  <a:pt x="0" y="6118796"/>
                </a:moveTo>
                <a:lnTo>
                  <a:pt x="169917" y="6182092"/>
                </a:lnTo>
                <a:cubicBezTo>
                  <a:pt x="653385" y="6353440"/>
                  <a:pt x="1331769" y="6543923"/>
                  <a:pt x="2255428" y="6838640"/>
                </a:cubicBezTo>
                <a:lnTo>
                  <a:pt x="2315677" y="6858000"/>
                </a:lnTo>
                <a:lnTo>
                  <a:pt x="0" y="6858000"/>
                </a:lnTo>
                <a:close/>
                <a:moveTo>
                  <a:pt x="3581596" y="0"/>
                </a:moveTo>
                <a:lnTo>
                  <a:pt x="4015128" y="0"/>
                </a:lnTo>
                <a:lnTo>
                  <a:pt x="4167882" y="298486"/>
                </a:lnTo>
                <a:cubicBezTo>
                  <a:pt x="4826583" y="1560217"/>
                  <a:pt x="5678564" y="2874756"/>
                  <a:pt x="6467174" y="3012758"/>
                </a:cubicBezTo>
                <a:cubicBezTo>
                  <a:pt x="6673715" y="3050310"/>
                  <a:pt x="7285827" y="3027779"/>
                  <a:pt x="7668866" y="3005248"/>
                </a:cubicBezTo>
                <a:cubicBezTo>
                  <a:pt x="7668866" y="3005248"/>
                  <a:pt x="7668866" y="3005248"/>
                  <a:pt x="7668866" y="3200516"/>
                </a:cubicBezTo>
                <a:cubicBezTo>
                  <a:pt x="7620047" y="3196761"/>
                  <a:pt x="7567473" y="3193006"/>
                  <a:pt x="7514899" y="3193006"/>
                </a:cubicBezTo>
                <a:cubicBezTo>
                  <a:pt x="7345912" y="3193006"/>
                  <a:pt x="6733800" y="3196761"/>
                  <a:pt x="6598609" y="3211781"/>
                </a:cubicBezTo>
                <a:cubicBezTo>
                  <a:pt x="6061603" y="3275619"/>
                  <a:pt x="5333078" y="3827627"/>
                  <a:pt x="5776201" y="4661271"/>
                </a:cubicBezTo>
                <a:cubicBezTo>
                  <a:pt x="5840041" y="4777681"/>
                  <a:pt x="6279410" y="5498671"/>
                  <a:pt x="6369537" y="5618835"/>
                </a:cubicBezTo>
                <a:cubicBezTo>
                  <a:pt x="6531014" y="5832879"/>
                  <a:pt x="7109328" y="6065699"/>
                  <a:pt x="7668866" y="6095740"/>
                </a:cubicBezTo>
                <a:cubicBezTo>
                  <a:pt x="7668866" y="6095740"/>
                  <a:pt x="7668866" y="6095740"/>
                  <a:pt x="7668866" y="6730361"/>
                </a:cubicBezTo>
                <a:lnTo>
                  <a:pt x="7478585" y="6858000"/>
                </a:lnTo>
                <a:lnTo>
                  <a:pt x="5290708" y="6858000"/>
                </a:lnTo>
                <a:lnTo>
                  <a:pt x="5386062" y="6791676"/>
                </a:lnTo>
                <a:cubicBezTo>
                  <a:pt x="5840041" y="6471490"/>
                  <a:pt x="6251245" y="6128598"/>
                  <a:pt x="6155486" y="5618835"/>
                </a:cubicBezTo>
                <a:cubicBezTo>
                  <a:pt x="6132954" y="5498671"/>
                  <a:pt x="5813754" y="4954173"/>
                  <a:pt x="5749914" y="4845274"/>
                </a:cubicBezTo>
                <a:cubicBezTo>
                  <a:pt x="5663543" y="4691312"/>
                  <a:pt x="5487044" y="4424696"/>
                  <a:pt x="5205398" y="4278245"/>
                </a:cubicBezTo>
                <a:cubicBezTo>
                  <a:pt x="4582020" y="3962812"/>
                  <a:pt x="3917334" y="3835137"/>
                  <a:pt x="2982268" y="3902730"/>
                </a:cubicBezTo>
                <a:cubicBezTo>
                  <a:pt x="2426485" y="3944037"/>
                  <a:pt x="1367494" y="4037915"/>
                  <a:pt x="669011" y="4101753"/>
                </a:cubicBezTo>
                <a:cubicBezTo>
                  <a:pt x="508472" y="4117243"/>
                  <a:pt x="303574" y="4139598"/>
                  <a:pt x="96300" y="4174560"/>
                </a:cubicBezTo>
                <a:lnTo>
                  <a:pt x="0" y="4192923"/>
                </a:lnTo>
                <a:lnTo>
                  <a:pt x="0" y="3924438"/>
                </a:lnTo>
                <a:lnTo>
                  <a:pt x="292367" y="3925789"/>
                </a:lnTo>
                <a:cubicBezTo>
                  <a:pt x="431958" y="3924322"/>
                  <a:pt x="571373" y="3920567"/>
                  <a:pt x="710319" y="3913995"/>
                </a:cubicBezTo>
                <a:cubicBezTo>
                  <a:pt x="999476" y="3898975"/>
                  <a:pt x="2670579" y="3756279"/>
                  <a:pt x="2997289" y="3726238"/>
                </a:cubicBezTo>
                <a:cubicBezTo>
                  <a:pt x="3759612" y="3651135"/>
                  <a:pt x="3977419" y="2689815"/>
                  <a:pt x="3800920" y="2167848"/>
                </a:cubicBezTo>
                <a:cubicBezTo>
                  <a:pt x="3639443" y="1698454"/>
                  <a:pt x="3504253" y="1409307"/>
                  <a:pt x="2978512" y="1274122"/>
                </a:cubicBezTo>
                <a:cubicBezTo>
                  <a:pt x="1536482" y="909872"/>
                  <a:pt x="709380" y="808482"/>
                  <a:pt x="163925" y="873259"/>
                </a:cubicBezTo>
                <a:lnTo>
                  <a:pt x="0" y="900488"/>
                </a:lnTo>
                <a:lnTo>
                  <a:pt x="0" y="135524"/>
                </a:lnTo>
                <a:lnTo>
                  <a:pt x="910757" y="423110"/>
                </a:lnTo>
                <a:cubicBezTo>
                  <a:pt x="1537421" y="618847"/>
                  <a:pt x="2167370" y="812238"/>
                  <a:pt x="2802014" y="999995"/>
                </a:cubicBezTo>
                <a:cubicBezTo>
                  <a:pt x="3737081" y="1274122"/>
                  <a:pt x="3699528" y="616970"/>
                  <a:pt x="3586869" y="23655"/>
                </a:cubicBezTo>
                <a:close/>
              </a:path>
            </a:pathLst>
          </a:custGeom>
          <a:solidFill>
            <a:schemeClr val="accent5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4" name="Freeform 13"/>
          <p:cNvSpPr/>
          <p:nvPr userDrawn="1"/>
        </p:nvSpPr>
        <p:spPr bwMode="gray">
          <a:xfrm>
            <a:off x="-1" y="-1"/>
            <a:ext cx="12192000" cy="6858001"/>
          </a:xfrm>
          <a:custGeom>
            <a:avLst/>
            <a:gdLst>
              <a:gd name="connsiteX0" fmla="*/ 2376294 w 12192000"/>
              <a:gd name="connsiteY0" fmla="*/ 0 h 6858000"/>
              <a:gd name="connsiteX1" fmla="*/ 2892698 w 12192000"/>
              <a:gd name="connsiteY1" fmla="*/ 0 h 6858000"/>
              <a:gd name="connsiteX2" fmla="*/ 2891112 w 12192000"/>
              <a:gd name="connsiteY2" fmla="*/ 25388 h 6858000"/>
              <a:gd name="connsiteX3" fmla="*/ 3097511 w 12192000"/>
              <a:gd name="connsiteY3" fmla="*/ 567520 h 6858000"/>
              <a:gd name="connsiteX4" fmla="*/ 5003886 w 12192000"/>
              <a:gd name="connsiteY4" fmla="*/ 1145793 h 6858000"/>
              <a:gd name="connsiteX5" fmla="*/ 7398113 w 12192000"/>
              <a:gd name="connsiteY5" fmla="*/ 650130 h 6858000"/>
              <a:gd name="connsiteX6" fmla="*/ 7738316 w 12192000"/>
              <a:gd name="connsiteY6" fmla="*/ 36515 h 6858000"/>
              <a:gd name="connsiteX7" fmla="*/ 7715084 w 12192000"/>
              <a:gd name="connsiteY7" fmla="*/ 0 h 6858000"/>
              <a:gd name="connsiteX8" fmla="*/ 12192000 w 12192000"/>
              <a:gd name="connsiteY8" fmla="*/ 0 h 6858000"/>
              <a:gd name="connsiteX9" fmla="*/ 12192000 w 12192000"/>
              <a:gd name="connsiteY9" fmla="*/ 6858000 h 6858000"/>
              <a:gd name="connsiteX10" fmla="*/ 0 w 12192000"/>
              <a:gd name="connsiteY10" fmla="*/ 6858000 h 6858000"/>
              <a:gd name="connsiteX11" fmla="*/ 0 w 12192000"/>
              <a:gd name="connsiteY11" fmla="*/ 4710669 h 6858000"/>
              <a:gd name="connsiteX12" fmla="*/ 108070 w 12192000"/>
              <a:gd name="connsiteY12" fmla="*/ 4629515 h 6858000"/>
              <a:gd name="connsiteX13" fmla="*/ 538165 w 12192000"/>
              <a:gd name="connsiteY13" fmla="*/ 3421336 h 6858000"/>
              <a:gd name="connsiteX14" fmla="*/ 74237 w 12192000"/>
              <a:gd name="connsiteY14" fmla="*/ 2357257 h 6858000"/>
              <a:gd name="connsiteX15" fmla="*/ 0 w 12192000"/>
              <a:gd name="connsiteY15" fmla="*/ 2257472 h 6858000"/>
              <a:gd name="connsiteX16" fmla="*/ 0 w 12192000"/>
              <a:gd name="connsiteY16" fmla="*/ 667182 h 6858000"/>
              <a:gd name="connsiteX17" fmla="*/ 24044 w 12192000"/>
              <a:gd name="connsiteY17" fmla="*/ 683925 h 6858000"/>
              <a:gd name="connsiteX18" fmla="*/ 1502611 w 12192000"/>
              <a:gd name="connsiteY18" fmla="*/ 1479990 h 6858000"/>
              <a:gd name="connsiteX19" fmla="*/ 2500831 w 12192000"/>
              <a:gd name="connsiteY19" fmla="*/ 1303504 h 6858000"/>
              <a:gd name="connsiteX20" fmla="*/ 2654692 w 12192000"/>
              <a:gd name="connsiteY20" fmla="*/ 376014 h 6858000"/>
              <a:gd name="connsiteX21" fmla="*/ 2507926 w 12192000"/>
              <a:gd name="connsiteY21" fmla="*/ 17529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192000" h="6858000">
                <a:moveTo>
                  <a:pt x="2376294" y="0"/>
                </a:moveTo>
                <a:lnTo>
                  <a:pt x="2892698" y="0"/>
                </a:lnTo>
                <a:lnTo>
                  <a:pt x="2891112" y="25388"/>
                </a:lnTo>
                <a:cubicBezTo>
                  <a:pt x="2895803" y="224874"/>
                  <a:pt x="2968043" y="422951"/>
                  <a:pt x="3097511" y="567520"/>
                </a:cubicBezTo>
                <a:cubicBezTo>
                  <a:pt x="3581610" y="1104488"/>
                  <a:pt x="4362173" y="1164568"/>
                  <a:pt x="5003886" y="1145793"/>
                </a:cubicBezTo>
                <a:cubicBezTo>
                  <a:pt x="5701890" y="1123263"/>
                  <a:pt x="6797680" y="1081958"/>
                  <a:pt x="7398113" y="650130"/>
                </a:cubicBezTo>
                <a:cubicBezTo>
                  <a:pt x="7738202" y="404880"/>
                  <a:pt x="7811864" y="202901"/>
                  <a:pt x="7738316" y="36515"/>
                </a:cubicBezTo>
                <a:lnTo>
                  <a:pt x="7715084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4710669"/>
                </a:lnTo>
                <a:lnTo>
                  <a:pt x="108070" y="4629515"/>
                </a:lnTo>
                <a:cubicBezTo>
                  <a:pt x="459358" y="4359857"/>
                  <a:pt x="743626" y="4069077"/>
                  <a:pt x="538165" y="3421336"/>
                </a:cubicBezTo>
                <a:cubicBezTo>
                  <a:pt x="393686" y="2966979"/>
                  <a:pt x="262341" y="2640292"/>
                  <a:pt x="74237" y="2357257"/>
                </a:cubicBezTo>
                <a:lnTo>
                  <a:pt x="0" y="2257472"/>
                </a:lnTo>
                <a:lnTo>
                  <a:pt x="0" y="667182"/>
                </a:lnTo>
                <a:lnTo>
                  <a:pt x="24044" y="683925"/>
                </a:lnTo>
                <a:cubicBezTo>
                  <a:pt x="485627" y="984327"/>
                  <a:pt x="995996" y="1344809"/>
                  <a:pt x="1502611" y="1479990"/>
                </a:cubicBezTo>
                <a:cubicBezTo>
                  <a:pt x="1814086" y="1562601"/>
                  <a:pt x="2200614" y="1427420"/>
                  <a:pt x="2500831" y="1303504"/>
                </a:cubicBezTo>
                <a:cubicBezTo>
                  <a:pt x="2962414" y="1111998"/>
                  <a:pt x="2891112" y="710211"/>
                  <a:pt x="2654692" y="376014"/>
                </a:cubicBezTo>
                <a:cubicBezTo>
                  <a:pt x="2606845" y="310301"/>
                  <a:pt x="2557825" y="242945"/>
                  <a:pt x="2507926" y="175296"/>
                </a:cubicBezTo>
                <a:close/>
              </a:path>
            </a:pathLst>
          </a:cu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5" name="Picture Placeholder 45"/>
          <p:cNvSpPr>
            <a:spLocks noGrp="1"/>
          </p:cNvSpPr>
          <p:nvPr>
            <p:ph type="pic" sz="quarter" idx="19"/>
          </p:nvPr>
        </p:nvSpPr>
        <p:spPr bwMode="gray">
          <a:xfrm>
            <a:off x="700812" y="1282237"/>
            <a:ext cx="5182809" cy="4539274"/>
          </a:xfrm>
          <a:custGeom>
            <a:avLst/>
            <a:gdLst>
              <a:gd name="connsiteX0" fmla="*/ 3144164 w 5182809"/>
              <a:gd name="connsiteY0" fmla="*/ 0 h 4539274"/>
              <a:gd name="connsiteX1" fmla="*/ 3986889 w 5182809"/>
              <a:gd name="connsiteY1" fmla="*/ 181304 h 4539274"/>
              <a:gd name="connsiteX2" fmla="*/ 4723453 w 5182809"/>
              <a:gd name="connsiteY2" fmla="*/ 3961442 h 4539274"/>
              <a:gd name="connsiteX3" fmla="*/ 2712936 w 5182809"/>
              <a:gd name="connsiteY3" fmla="*/ 4476232 h 4539274"/>
              <a:gd name="connsiteX4" fmla="*/ 446877 w 5182809"/>
              <a:gd name="connsiteY4" fmla="*/ 3157317 h 4539274"/>
              <a:gd name="connsiteX5" fmla="*/ 785095 w 5182809"/>
              <a:gd name="connsiteY5" fmla="*/ 639730 h 4539274"/>
              <a:gd name="connsiteX6" fmla="*/ 2284527 w 5182809"/>
              <a:gd name="connsiteY6" fmla="*/ 106152 h 4539274"/>
              <a:gd name="connsiteX7" fmla="*/ 3144164 w 5182809"/>
              <a:gd name="connsiteY7" fmla="*/ 0 h 453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82809" h="4539274">
                <a:moveTo>
                  <a:pt x="3144164" y="0"/>
                </a:moveTo>
                <a:cubicBezTo>
                  <a:pt x="3441983" y="0"/>
                  <a:pt x="3736984" y="47910"/>
                  <a:pt x="3986889" y="181304"/>
                </a:cubicBezTo>
                <a:cubicBezTo>
                  <a:pt x="5302181" y="887732"/>
                  <a:pt x="5508869" y="2781558"/>
                  <a:pt x="4723453" y="3961442"/>
                </a:cubicBezTo>
                <a:cubicBezTo>
                  <a:pt x="4257464" y="4585202"/>
                  <a:pt x="3381855" y="4603990"/>
                  <a:pt x="2712936" y="4476232"/>
                </a:cubicBezTo>
                <a:cubicBezTo>
                  <a:pt x="1856118" y="4310898"/>
                  <a:pt x="1093249" y="3747259"/>
                  <a:pt x="446877" y="3157317"/>
                </a:cubicBezTo>
                <a:cubicBezTo>
                  <a:pt x="-293444" y="2477193"/>
                  <a:pt x="-67965" y="1109429"/>
                  <a:pt x="785095" y="639730"/>
                </a:cubicBezTo>
                <a:cubicBezTo>
                  <a:pt x="1251084" y="380457"/>
                  <a:pt x="1773442" y="222638"/>
                  <a:pt x="2284527" y="106152"/>
                </a:cubicBezTo>
                <a:cubicBezTo>
                  <a:pt x="2545706" y="47910"/>
                  <a:pt x="2846344" y="0"/>
                  <a:pt x="3144164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tIns="684000" anchor="ctr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336000" y="5085000"/>
            <a:ext cx="2880000" cy="14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240542" y="4076874"/>
            <a:ext cx="5327542" cy="576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 baseline="0">
                <a:solidFill>
                  <a:schemeClr val="accent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Name</a:t>
            </a:r>
            <a:br>
              <a:rPr lang="en-US" noProof="0" dirty="0"/>
            </a:br>
            <a:r>
              <a:rPr lang="en-US" noProof="0" dirty="0"/>
              <a:t>Place, Date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6240922" y="3140874"/>
            <a:ext cx="5327192" cy="64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1200"/>
              </a:spcAft>
              <a:buNone/>
              <a:defRPr sz="1400" b="1" i="0" baseline="0">
                <a:solidFill>
                  <a:schemeClr val="accent1"/>
                </a:solidFill>
                <a:latin typeface="+mn-lt"/>
              </a:defRPr>
            </a:lvl1pPr>
            <a:lvl2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1200"/>
              </a:spcAft>
              <a:buNone/>
              <a:defRPr sz="1400" b="1"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Subtitle and other information of this presentation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6240922" y="1892279"/>
            <a:ext cx="5327192" cy="1249282"/>
          </a:xfrm>
          <a:prstGeom prst="rect">
            <a:avLst/>
          </a:prstGeom>
          <a:noFill/>
        </p:spPr>
        <p:txBody>
          <a:bodyPr anchor="b"/>
          <a:lstStyle>
            <a:lvl1pPr algn="l">
              <a:lnSpc>
                <a:spcPct val="100000"/>
              </a:lnSpc>
              <a:defRPr sz="4000" cap="none" baseline="0">
                <a:solidFill>
                  <a:schemeClr val="accent5"/>
                </a:solidFill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Title of presentation</a:t>
            </a:r>
          </a:p>
        </p:txBody>
      </p:sp>
      <p:grpSp>
        <p:nvGrpSpPr>
          <p:cNvPr id="12" name="Logo Merck"/>
          <p:cNvGrpSpPr>
            <a:grpSpLocks noChangeAspect="1"/>
          </p:cNvGrpSpPr>
          <p:nvPr userDrawn="1"/>
        </p:nvGrpSpPr>
        <p:grpSpPr bwMode="gray">
          <a:xfrm>
            <a:off x="9536024" y="6170950"/>
            <a:ext cx="2248608" cy="354050"/>
            <a:chOff x="396364" y="7173520"/>
            <a:chExt cx="1871956" cy="294745"/>
          </a:xfrm>
          <a:solidFill>
            <a:schemeClr val="accent1"/>
          </a:solidFill>
        </p:grpSpPr>
        <p:sp>
          <p:nvSpPr>
            <p:cNvPr id="16" name="Freeform 5"/>
            <p:cNvSpPr>
              <a:spLocks/>
            </p:cNvSpPr>
            <p:nvPr userDrawn="1"/>
          </p:nvSpPr>
          <p:spPr bwMode="gray">
            <a:xfrm>
              <a:off x="396364" y="7173594"/>
              <a:ext cx="606328" cy="290506"/>
            </a:xfrm>
            <a:custGeom>
              <a:avLst/>
              <a:gdLst>
                <a:gd name="T0" fmla="*/ 17439 w 17439"/>
                <a:gd name="T1" fmla="*/ 1228 h 8353"/>
                <a:gd name="T2" fmla="*/ 16211 w 17439"/>
                <a:gd name="T3" fmla="*/ 0 h 8353"/>
                <a:gd name="T4" fmla="*/ 14912 w 17439"/>
                <a:gd name="T5" fmla="*/ 0 h 8353"/>
                <a:gd name="T6" fmla="*/ 14911 w 17439"/>
                <a:gd name="T7" fmla="*/ 0 h 8353"/>
                <a:gd name="T8" fmla="*/ 14911 w 17439"/>
                <a:gd name="T9" fmla="*/ 0 h 8353"/>
                <a:gd name="T10" fmla="*/ 14910 w 17439"/>
                <a:gd name="T11" fmla="*/ 0 h 8353"/>
                <a:gd name="T12" fmla="*/ 14742 w 17439"/>
                <a:gd name="T13" fmla="*/ 67 h 8353"/>
                <a:gd name="T14" fmla="*/ 14742 w 17439"/>
                <a:gd name="T15" fmla="*/ 65 h 8353"/>
                <a:gd name="T16" fmla="*/ 12136 w 17439"/>
                <a:gd name="T17" fmla="*/ 2515 h 8353"/>
                <a:gd name="T18" fmla="*/ 12135 w 17439"/>
                <a:gd name="T19" fmla="*/ 2515 h 8353"/>
                <a:gd name="T20" fmla="*/ 8719 w 17439"/>
                <a:gd name="T21" fmla="*/ 3825 h 8353"/>
                <a:gd name="T22" fmla="*/ 5193 w 17439"/>
                <a:gd name="T23" fmla="*/ 2409 h 8353"/>
                <a:gd name="T24" fmla="*/ 3259 w 17439"/>
                <a:gd name="T25" fmla="*/ 592 h 8353"/>
                <a:gd name="T26" fmla="*/ 1802 w 17439"/>
                <a:gd name="T27" fmla="*/ 0 h 8353"/>
                <a:gd name="T28" fmla="*/ 246 w 17439"/>
                <a:gd name="T29" fmla="*/ 0 h 8353"/>
                <a:gd name="T30" fmla="*/ 0 w 17439"/>
                <a:gd name="T31" fmla="*/ 245 h 8353"/>
                <a:gd name="T32" fmla="*/ 0 w 17439"/>
                <a:gd name="T33" fmla="*/ 7122 h 8353"/>
                <a:gd name="T34" fmla="*/ 1228 w 17439"/>
                <a:gd name="T35" fmla="*/ 8350 h 8353"/>
                <a:gd name="T36" fmla="*/ 1703 w 17439"/>
                <a:gd name="T37" fmla="*/ 8349 h 8353"/>
                <a:gd name="T38" fmla="*/ 2192 w 17439"/>
                <a:gd name="T39" fmla="*/ 8298 h 8353"/>
                <a:gd name="T40" fmla="*/ 2272 w 17439"/>
                <a:gd name="T41" fmla="*/ 8090 h 8353"/>
                <a:gd name="T42" fmla="*/ 2272 w 17439"/>
                <a:gd name="T43" fmla="*/ 5656 h 8353"/>
                <a:gd name="T44" fmla="*/ 3423 w 17439"/>
                <a:gd name="T45" fmla="*/ 4490 h 8353"/>
                <a:gd name="T46" fmla="*/ 6193 w 17439"/>
                <a:gd name="T47" fmla="*/ 6163 h 8353"/>
                <a:gd name="T48" fmla="*/ 8719 w 17439"/>
                <a:gd name="T49" fmla="*/ 7775 h 8353"/>
                <a:gd name="T50" fmla="*/ 11245 w 17439"/>
                <a:gd name="T51" fmla="*/ 6163 h 8353"/>
                <a:gd name="T52" fmla="*/ 14015 w 17439"/>
                <a:gd name="T53" fmla="*/ 4490 h 8353"/>
                <a:gd name="T54" fmla="*/ 15167 w 17439"/>
                <a:gd name="T55" fmla="*/ 5646 h 8353"/>
                <a:gd name="T56" fmla="*/ 15167 w 17439"/>
                <a:gd name="T57" fmla="*/ 5647 h 8353"/>
                <a:gd name="T58" fmla="*/ 15167 w 17439"/>
                <a:gd name="T59" fmla="*/ 7122 h 8353"/>
                <a:gd name="T60" fmla="*/ 16395 w 17439"/>
                <a:gd name="T61" fmla="*/ 8350 h 8353"/>
                <a:gd name="T62" fmla="*/ 16925 w 17439"/>
                <a:gd name="T63" fmla="*/ 8349 h 8353"/>
                <a:gd name="T64" fmla="*/ 17359 w 17439"/>
                <a:gd name="T65" fmla="*/ 8298 h 8353"/>
                <a:gd name="T66" fmla="*/ 17439 w 17439"/>
                <a:gd name="T67" fmla="*/ 8090 h 8353"/>
                <a:gd name="T68" fmla="*/ 17439 w 17439"/>
                <a:gd name="T69" fmla="*/ 1228 h 8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439" h="8353">
                  <a:moveTo>
                    <a:pt x="17439" y="1228"/>
                  </a:moveTo>
                  <a:cubicBezTo>
                    <a:pt x="17439" y="549"/>
                    <a:pt x="16889" y="0"/>
                    <a:pt x="16211" y="0"/>
                  </a:cubicBezTo>
                  <a:cubicBezTo>
                    <a:pt x="14912" y="0"/>
                    <a:pt x="14912" y="0"/>
                    <a:pt x="14912" y="0"/>
                  </a:cubicBezTo>
                  <a:cubicBezTo>
                    <a:pt x="14911" y="0"/>
                    <a:pt x="14911" y="0"/>
                    <a:pt x="14911" y="0"/>
                  </a:cubicBezTo>
                  <a:cubicBezTo>
                    <a:pt x="14911" y="0"/>
                    <a:pt x="14911" y="0"/>
                    <a:pt x="14911" y="0"/>
                  </a:cubicBezTo>
                  <a:cubicBezTo>
                    <a:pt x="14910" y="0"/>
                    <a:pt x="14910" y="0"/>
                    <a:pt x="14910" y="0"/>
                  </a:cubicBezTo>
                  <a:cubicBezTo>
                    <a:pt x="14845" y="0"/>
                    <a:pt x="14786" y="25"/>
                    <a:pt x="14742" y="67"/>
                  </a:cubicBezTo>
                  <a:cubicBezTo>
                    <a:pt x="14742" y="65"/>
                    <a:pt x="14742" y="65"/>
                    <a:pt x="14742" y="65"/>
                  </a:cubicBezTo>
                  <a:cubicBezTo>
                    <a:pt x="12136" y="2515"/>
                    <a:pt x="12136" y="2515"/>
                    <a:pt x="12136" y="2515"/>
                  </a:cubicBezTo>
                  <a:cubicBezTo>
                    <a:pt x="12135" y="2515"/>
                    <a:pt x="12135" y="2515"/>
                    <a:pt x="12135" y="2515"/>
                  </a:cubicBezTo>
                  <a:cubicBezTo>
                    <a:pt x="11243" y="3354"/>
                    <a:pt x="10041" y="3825"/>
                    <a:pt x="8719" y="3825"/>
                  </a:cubicBezTo>
                  <a:cubicBezTo>
                    <a:pt x="7342" y="3825"/>
                    <a:pt x="6096" y="3310"/>
                    <a:pt x="5193" y="2409"/>
                  </a:cubicBezTo>
                  <a:cubicBezTo>
                    <a:pt x="5193" y="2409"/>
                    <a:pt x="3276" y="608"/>
                    <a:pt x="3259" y="592"/>
                  </a:cubicBezTo>
                  <a:cubicBezTo>
                    <a:pt x="2891" y="249"/>
                    <a:pt x="2385" y="12"/>
                    <a:pt x="1802" y="0"/>
                  </a:cubicBezTo>
                  <a:cubicBezTo>
                    <a:pt x="246" y="0"/>
                    <a:pt x="246" y="0"/>
                    <a:pt x="246" y="0"/>
                  </a:cubicBezTo>
                  <a:cubicBezTo>
                    <a:pt x="110" y="0"/>
                    <a:pt x="0" y="110"/>
                    <a:pt x="0" y="245"/>
                  </a:cubicBezTo>
                  <a:cubicBezTo>
                    <a:pt x="0" y="7122"/>
                    <a:pt x="0" y="7122"/>
                    <a:pt x="0" y="7122"/>
                  </a:cubicBezTo>
                  <a:cubicBezTo>
                    <a:pt x="0" y="7801"/>
                    <a:pt x="550" y="8350"/>
                    <a:pt x="1228" y="8350"/>
                  </a:cubicBezTo>
                  <a:cubicBezTo>
                    <a:pt x="1703" y="8349"/>
                    <a:pt x="1703" y="8349"/>
                    <a:pt x="1703" y="8349"/>
                  </a:cubicBezTo>
                  <a:cubicBezTo>
                    <a:pt x="1837" y="8349"/>
                    <a:pt x="2085" y="8353"/>
                    <a:pt x="2192" y="8298"/>
                  </a:cubicBezTo>
                  <a:cubicBezTo>
                    <a:pt x="2272" y="8255"/>
                    <a:pt x="2272" y="8169"/>
                    <a:pt x="2272" y="8090"/>
                  </a:cubicBezTo>
                  <a:cubicBezTo>
                    <a:pt x="2272" y="5656"/>
                    <a:pt x="2272" y="5656"/>
                    <a:pt x="2272" y="5656"/>
                  </a:cubicBezTo>
                  <a:cubicBezTo>
                    <a:pt x="2272" y="5017"/>
                    <a:pt x="2794" y="4490"/>
                    <a:pt x="3423" y="4490"/>
                  </a:cubicBezTo>
                  <a:cubicBezTo>
                    <a:pt x="4594" y="4490"/>
                    <a:pt x="5434" y="5493"/>
                    <a:pt x="6193" y="6163"/>
                  </a:cubicBezTo>
                  <a:cubicBezTo>
                    <a:pt x="7123" y="6984"/>
                    <a:pt x="7839" y="7775"/>
                    <a:pt x="8719" y="7775"/>
                  </a:cubicBezTo>
                  <a:cubicBezTo>
                    <a:pt x="9600" y="7775"/>
                    <a:pt x="10316" y="6984"/>
                    <a:pt x="11245" y="6163"/>
                  </a:cubicBezTo>
                  <a:cubicBezTo>
                    <a:pt x="12004" y="5493"/>
                    <a:pt x="12844" y="4490"/>
                    <a:pt x="14015" y="4490"/>
                  </a:cubicBezTo>
                  <a:cubicBezTo>
                    <a:pt x="14641" y="4490"/>
                    <a:pt x="15161" y="5011"/>
                    <a:pt x="15167" y="5646"/>
                  </a:cubicBezTo>
                  <a:cubicBezTo>
                    <a:pt x="15167" y="5647"/>
                    <a:pt x="15167" y="5647"/>
                    <a:pt x="15167" y="5647"/>
                  </a:cubicBezTo>
                  <a:cubicBezTo>
                    <a:pt x="15167" y="6046"/>
                    <a:pt x="15167" y="7113"/>
                    <a:pt x="15167" y="7122"/>
                  </a:cubicBezTo>
                  <a:cubicBezTo>
                    <a:pt x="15167" y="7801"/>
                    <a:pt x="15716" y="8350"/>
                    <a:pt x="16395" y="8350"/>
                  </a:cubicBezTo>
                  <a:cubicBezTo>
                    <a:pt x="16395" y="8350"/>
                    <a:pt x="16905" y="8349"/>
                    <a:pt x="16925" y="8349"/>
                  </a:cubicBezTo>
                  <a:cubicBezTo>
                    <a:pt x="17064" y="8349"/>
                    <a:pt x="17265" y="8346"/>
                    <a:pt x="17359" y="8298"/>
                  </a:cubicBezTo>
                  <a:cubicBezTo>
                    <a:pt x="17439" y="8255"/>
                    <a:pt x="17439" y="8169"/>
                    <a:pt x="17439" y="8090"/>
                  </a:cubicBezTo>
                  <a:cubicBezTo>
                    <a:pt x="17439" y="7434"/>
                    <a:pt x="17439" y="1285"/>
                    <a:pt x="17439" y="122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17" name="Freeform 6"/>
            <p:cNvSpPr>
              <a:spLocks noEditPoints="1"/>
            </p:cNvSpPr>
            <p:nvPr userDrawn="1"/>
          </p:nvSpPr>
          <p:spPr bwMode="gray">
            <a:xfrm>
              <a:off x="1029112" y="7173520"/>
              <a:ext cx="1239208" cy="294745"/>
            </a:xfrm>
            <a:custGeom>
              <a:avLst/>
              <a:gdLst>
                <a:gd name="T0" fmla="*/ 8002 w 35641"/>
                <a:gd name="T1" fmla="*/ 6527 h 8475"/>
                <a:gd name="T2" fmla="*/ 3677 w 35641"/>
                <a:gd name="T3" fmla="*/ 5962 h 8475"/>
                <a:gd name="T4" fmla="*/ 2195 w 35641"/>
                <a:gd name="T5" fmla="*/ 3534 h 8475"/>
                <a:gd name="T6" fmla="*/ 2766 w 35641"/>
                <a:gd name="T7" fmla="*/ 2364 h 8475"/>
                <a:gd name="T8" fmla="*/ 2911 w 35641"/>
                <a:gd name="T9" fmla="*/ 2288 h 8475"/>
                <a:gd name="T10" fmla="*/ 3650 w 35641"/>
                <a:gd name="T11" fmla="*/ 2146 h 8475"/>
                <a:gd name="T12" fmla="*/ 5948 w 35641"/>
                <a:gd name="T13" fmla="*/ 3451 h 8475"/>
                <a:gd name="T14" fmla="*/ 5802 w 35641"/>
                <a:gd name="T15" fmla="*/ 3480 h 8475"/>
                <a:gd name="T16" fmla="*/ 3450 w 35641"/>
                <a:gd name="T17" fmla="*/ 3481 h 8475"/>
                <a:gd name="T18" fmla="*/ 4944 w 35641"/>
                <a:gd name="T19" fmla="*/ 5272 h 8475"/>
                <a:gd name="T20" fmla="*/ 7290 w 35641"/>
                <a:gd name="T21" fmla="*/ 5272 h 8475"/>
                <a:gd name="T22" fmla="*/ 7961 w 35641"/>
                <a:gd name="T23" fmla="*/ 2790 h 8475"/>
                <a:gd name="T24" fmla="*/ 3629 w 35641"/>
                <a:gd name="T25" fmla="*/ 0 h 8475"/>
                <a:gd name="T26" fmla="*/ 0 w 35641"/>
                <a:gd name="T27" fmla="*/ 3616 h 8475"/>
                <a:gd name="T28" fmla="*/ 2875 w 35641"/>
                <a:gd name="T29" fmla="*/ 7966 h 8475"/>
                <a:gd name="T30" fmla="*/ 8342 w 35641"/>
                <a:gd name="T31" fmla="*/ 8146 h 8475"/>
                <a:gd name="T32" fmla="*/ 18183 w 35641"/>
                <a:gd name="T33" fmla="*/ 7537 h 8475"/>
                <a:gd name="T34" fmla="*/ 15820 w 35641"/>
                <a:gd name="T35" fmla="*/ 5792 h 8475"/>
                <a:gd name="T36" fmla="*/ 17009 w 35641"/>
                <a:gd name="T37" fmla="*/ 2216 h 8475"/>
                <a:gd name="T38" fmla="*/ 12645 w 35641"/>
                <a:gd name="T39" fmla="*/ 0 h 8475"/>
                <a:gd name="T40" fmla="*/ 9100 w 35641"/>
                <a:gd name="T41" fmla="*/ 5836 h 8475"/>
                <a:gd name="T42" fmla="*/ 9100 w 35641"/>
                <a:gd name="T43" fmla="*/ 8082 h 8475"/>
                <a:gd name="T44" fmla="*/ 10232 w 35641"/>
                <a:gd name="T45" fmla="*/ 8273 h 8475"/>
                <a:gd name="T46" fmla="*/ 11344 w 35641"/>
                <a:gd name="T47" fmla="*/ 6101 h 8475"/>
                <a:gd name="T48" fmla="*/ 11379 w 35641"/>
                <a:gd name="T49" fmla="*/ 2676 h 8475"/>
                <a:gd name="T50" fmla="*/ 11436 w 35641"/>
                <a:gd name="T51" fmla="*/ 2533 h 8475"/>
                <a:gd name="T52" fmla="*/ 15015 w 35641"/>
                <a:gd name="T53" fmla="*/ 3676 h 8475"/>
                <a:gd name="T54" fmla="*/ 12983 w 35641"/>
                <a:gd name="T55" fmla="*/ 4188 h 8475"/>
                <a:gd name="T56" fmla="*/ 12245 w 35641"/>
                <a:gd name="T57" fmla="*/ 4238 h 8475"/>
                <a:gd name="T58" fmla="*/ 12244 w 35641"/>
                <a:gd name="T59" fmla="*/ 5128 h 8475"/>
                <a:gd name="T60" fmla="*/ 15206 w 35641"/>
                <a:gd name="T61" fmla="*/ 7967 h 8475"/>
                <a:gd name="T62" fmla="*/ 17991 w 35641"/>
                <a:gd name="T63" fmla="*/ 8345 h 8475"/>
                <a:gd name="T64" fmla="*/ 26540 w 35641"/>
                <a:gd name="T65" fmla="*/ 5085 h 8475"/>
                <a:gd name="T66" fmla="*/ 24192 w 35641"/>
                <a:gd name="T67" fmla="*/ 5460 h 8475"/>
                <a:gd name="T68" fmla="*/ 22103 w 35641"/>
                <a:gd name="T69" fmla="*/ 6071 h 8475"/>
                <a:gd name="T70" fmla="*/ 20467 w 35641"/>
                <a:gd name="T71" fmla="*/ 3537 h 8475"/>
                <a:gd name="T72" fmla="*/ 23058 w 35641"/>
                <a:gd name="T73" fmla="*/ 2625 h 8475"/>
                <a:gd name="T74" fmla="*/ 25083 w 35641"/>
                <a:gd name="T75" fmla="*/ 1646 h 8475"/>
                <a:gd name="T76" fmla="*/ 23512 w 35641"/>
                <a:gd name="T77" fmla="*/ 359 h 8475"/>
                <a:gd name="T78" fmla="*/ 18200 w 35641"/>
                <a:gd name="T79" fmla="*/ 229 h 8475"/>
                <a:gd name="T80" fmla="*/ 19665 w 35641"/>
                <a:gd name="T81" fmla="*/ 7009 h 8475"/>
                <a:gd name="T82" fmla="*/ 24370 w 35641"/>
                <a:gd name="T83" fmla="*/ 8222 h 8475"/>
                <a:gd name="T84" fmla="*/ 35641 w 35641"/>
                <a:gd name="T85" fmla="*/ 8152 h 8475"/>
                <a:gd name="T86" fmla="*/ 34704 w 35641"/>
                <a:gd name="T87" fmla="*/ 5892 h 8475"/>
                <a:gd name="T88" fmla="*/ 33145 w 35641"/>
                <a:gd name="T89" fmla="*/ 3887 h 8475"/>
                <a:gd name="T90" fmla="*/ 35637 w 35641"/>
                <a:gd name="T91" fmla="*/ 784 h 8475"/>
                <a:gd name="T92" fmla="*/ 35639 w 35641"/>
                <a:gd name="T93" fmla="*/ 753 h 8475"/>
                <a:gd name="T94" fmla="*/ 34865 w 35641"/>
                <a:gd name="T95" fmla="*/ 0 h 8475"/>
                <a:gd name="T96" fmla="*/ 31470 w 35641"/>
                <a:gd name="T97" fmla="*/ 2323 h 8475"/>
                <a:gd name="T98" fmla="*/ 29572 w 35641"/>
                <a:gd name="T99" fmla="*/ 1229 h 8475"/>
                <a:gd name="T100" fmla="*/ 27379 w 35641"/>
                <a:gd name="T101" fmla="*/ 53 h 8475"/>
                <a:gd name="T102" fmla="*/ 27489 w 35641"/>
                <a:gd name="T103" fmla="*/ 8342 h 8475"/>
                <a:gd name="T104" fmla="*/ 27910 w 35641"/>
                <a:gd name="T105" fmla="*/ 8345 h 8475"/>
                <a:gd name="T106" fmla="*/ 30620 w 35641"/>
                <a:gd name="T107" fmla="*/ 6875 h 8475"/>
                <a:gd name="T108" fmla="*/ 31733 w 35641"/>
                <a:gd name="T109" fmla="*/ 7123 h 8475"/>
                <a:gd name="T110" fmla="*/ 35451 w 35641"/>
                <a:gd name="T111" fmla="*/ 8345 h 8475"/>
                <a:gd name="T112" fmla="*/ 35641 w 35641"/>
                <a:gd name="T113" fmla="*/ 8152 h 8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5641" h="8475">
                  <a:moveTo>
                    <a:pt x="8342" y="8146"/>
                  </a:moveTo>
                  <a:cubicBezTo>
                    <a:pt x="8342" y="7475"/>
                    <a:pt x="8342" y="7475"/>
                    <a:pt x="8342" y="7475"/>
                  </a:cubicBezTo>
                  <a:cubicBezTo>
                    <a:pt x="8342" y="7072"/>
                    <a:pt x="8228" y="6756"/>
                    <a:pt x="8002" y="6527"/>
                  </a:cubicBezTo>
                  <a:cubicBezTo>
                    <a:pt x="7775" y="6297"/>
                    <a:pt x="7462" y="6183"/>
                    <a:pt x="7062" y="6183"/>
                  </a:cubicBezTo>
                  <a:cubicBezTo>
                    <a:pt x="4641" y="6183"/>
                    <a:pt x="4641" y="6183"/>
                    <a:pt x="4641" y="6183"/>
                  </a:cubicBezTo>
                  <a:cubicBezTo>
                    <a:pt x="4295" y="6183"/>
                    <a:pt x="3982" y="6092"/>
                    <a:pt x="3677" y="5962"/>
                  </a:cubicBezTo>
                  <a:cubicBezTo>
                    <a:pt x="3417" y="5852"/>
                    <a:pt x="3019" y="5505"/>
                    <a:pt x="2900" y="5373"/>
                  </a:cubicBezTo>
                  <a:cubicBezTo>
                    <a:pt x="2679" y="5129"/>
                    <a:pt x="2505" y="4845"/>
                    <a:pt x="2381" y="4523"/>
                  </a:cubicBezTo>
                  <a:cubicBezTo>
                    <a:pt x="2257" y="4202"/>
                    <a:pt x="2195" y="3872"/>
                    <a:pt x="2195" y="3534"/>
                  </a:cubicBezTo>
                  <a:cubicBezTo>
                    <a:pt x="2195" y="3098"/>
                    <a:pt x="2319" y="2760"/>
                    <a:pt x="2568" y="2519"/>
                  </a:cubicBezTo>
                  <a:cubicBezTo>
                    <a:pt x="2606" y="2482"/>
                    <a:pt x="2648" y="2448"/>
                    <a:pt x="2691" y="2417"/>
                  </a:cubicBezTo>
                  <a:cubicBezTo>
                    <a:pt x="2714" y="2399"/>
                    <a:pt x="2739" y="2381"/>
                    <a:pt x="2766" y="2364"/>
                  </a:cubicBezTo>
                  <a:cubicBezTo>
                    <a:pt x="2771" y="2361"/>
                    <a:pt x="2775" y="2359"/>
                    <a:pt x="2780" y="2356"/>
                  </a:cubicBezTo>
                  <a:cubicBezTo>
                    <a:pt x="2804" y="2342"/>
                    <a:pt x="2830" y="2328"/>
                    <a:pt x="2857" y="2314"/>
                  </a:cubicBezTo>
                  <a:cubicBezTo>
                    <a:pt x="2874" y="2305"/>
                    <a:pt x="2892" y="2296"/>
                    <a:pt x="2911" y="2288"/>
                  </a:cubicBezTo>
                  <a:cubicBezTo>
                    <a:pt x="2915" y="2286"/>
                    <a:pt x="2920" y="2284"/>
                    <a:pt x="2924" y="2282"/>
                  </a:cubicBezTo>
                  <a:cubicBezTo>
                    <a:pt x="3004" y="2247"/>
                    <a:pt x="3088" y="2220"/>
                    <a:pt x="3177" y="2200"/>
                  </a:cubicBezTo>
                  <a:cubicBezTo>
                    <a:pt x="3322" y="2166"/>
                    <a:pt x="3481" y="2146"/>
                    <a:pt x="3650" y="2146"/>
                  </a:cubicBezTo>
                  <a:cubicBezTo>
                    <a:pt x="3817" y="2146"/>
                    <a:pt x="3977" y="2166"/>
                    <a:pt x="4121" y="2200"/>
                  </a:cubicBezTo>
                  <a:cubicBezTo>
                    <a:pt x="4393" y="2254"/>
                    <a:pt x="4661" y="2362"/>
                    <a:pt x="4923" y="2528"/>
                  </a:cubicBezTo>
                  <a:cubicBezTo>
                    <a:pt x="5301" y="2767"/>
                    <a:pt x="5679" y="3102"/>
                    <a:pt x="5948" y="3451"/>
                  </a:cubicBezTo>
                  <a:cubicBezTo>
                    <a:pt x="5969" y="3480"/>
                    <a:pt x="5969" y="3480"/>
                    <a:pt x="5969" y="3480"/>
                  </a:cubicBezTo>
                  <a:cubicBezTo>
                    <a:pt x="5874" y="3480"/>
                    <a:pt x="5874" y="3480"/>
                    <a:pt x="5874" y="3480"/>
                  </a:cubicBezTo>
                  <a:cubicBezTo>
                    <a:pt x="5802" y="3480"/>
                    <a:pt x="5802" y="3480"/>
                    <a:pt x="5802" y="3480"/>
                  </a:cubicBezTo>
                  <a:cubicBezTo>
                    <a:pt x="3617" y="3480"/>
                    <a:pt x="3617" y="3480"/>
                    <a:pt x="3617" y="3480"/>
                  </a:cubicBezTo>
                  <a:cubicBezTo>
                    <a:pt x="3611" y="3480"/>
                    <a:pt x="3607" y="3481"/>
                    <a:pt x="3602" y="3481"/>
                  </a:cubicBezTo>
                  <a:cubicBezTo>
                    <a:pt x="3450" y="3481"/>
                    <a:pt x="3450" y="3481"/>
                    <a:pt x="3450" y="3481"/>
                  </a:cubicBezTo>
                  <a:cubicBezTo>
                    <a:pt x="3298" y="3481"/>
                    <a:pt x="3223" y="3546"/>
                    <a:pt x="3223" y="3678"/>
                  </a:cubicBezTo>
                  <a:cubicBezTo>
                    <a:pt x="3223" y="3938"/>
                    <a:pt x="3262" y="4107"/>
                    <a:pt x="3365" y="4319"/>
                  </a:cubicBezTo>
                  <a:cubicBezTo>
                    <a:pt x="3467" y="4531"/>
                    <a:pt x="3953" y="5272"/>
                    <a:pt x="4944" y="5272"/>
                  </a:cubicBezTo>
                  <a:cubicBezTo>
                    <a:pt x="5092" y="5272"/>
                    <a:pt x="5092" y="5272"/>
                    <a:pt x="5092" y="5272"/>
                  </a:cubicBezTo>
                  <a:cubicBezTo>
                    <a:pt x="5099" y="5272"/>
                    <a:pt x="5106" y="5272"/>
                    <a:pt x="5114" y="5272"/>
                  </a:cubicBezTo>
                  <a:cubicBezTo>
                    <a:pt x="7290" y="5272"/>
                    <a:pt x="7290" y="5272"/>
                    <a:pt x="7290" y="5272"/>
                  </a:cubicBezTo>
                  <a:cubicBezTo>
                    <a:pt x="7700" y="5272"/>
                    <a:pt x="7984" y="5164"/>
                    <a:pt x="8140" y="4945"/>
                  </a:cubicBezTo>
                  <a:cubicBezTo>
                    <a:pt x="8297" y="4727"/>
                    <a:pt x="8342" y="4540"/>
                    <a:pt x="8342" y="4245"/>
                  </a:cubicBezTo>
                  <a:cubicBezTo>
                    <a:pt x="8342" y="3766"/>
                    <a:pt x="8215" y="3296"/>
                    <a:pt x="7961" y="2790"/>
                  </a:cubicBezTo>
                  <a:cubicBezTo>
                    <a:pt x="7708" y="2282"/>
                    <a:pt x="7364" y="1822"/>
                    <a:pt x="6933" y="1407"/>
                  </a:cubicBezTo>
                  <a:cubicBezTo>
                    <a:pt x="6501" y="993"/>
                    <a:pt x="5999" y="655"/>
                    <a:pt x="5426" y="394"/>
                  </a:cubicBezTo>
                  <a:cubicBezTo>
                    <a:pt x="4854" y="132"/>
                    <a:pt x="4255" y="0"/>
                    <a:pt x="3629" y="0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65" y="0"/>
                    <a:pt x="0" y="77"/>
                    <a:pt x="0" y="230"/>
                  </a:cubicBezTo>
                  <a:cubicBezTo>
                    <a:pt x="0" y="3616"/>
                    <a:pt x="0" y="3616"/>
                    <a:pt x="0" y="3616"/>
                  </a:cubicBezTo>
                  <a:cubicBezTo>
                    <a:pt x="0" y="4259"/>
                    <a:pt x="124" y="4867"/>
                    <a:pt x="373" y="5439"/>
                  </a:cubicBezTo>
                  <a:cubicBezTo>
                    <a:pt x="621" y="6012"/>
                    <a:pt x="959" y="6513"/>
                    <a:pt x="1385" y="6944"/>
                  </a:cubicBezTo>
                  <a:cubicBezTo>
                    <a:pt x="1812" y="7375"/>
                    <a:pt x="2308" y="7715"/>
                    <a:pt x="2875" y="7966"/>
                  </a:cubicBezTo>
                  <a:cubicBezTo>
                    <a:pt x="3443" y="8217"/>
                    <a:pt x="4050" y="8342"/>
                    <a:pt x="4698" y="8342"/>
                  </a:cubicBezTo>
                  <a:cubicBezTo>
                    <a:pt x="8115" y="8342"/>
                    <a:pt x="8115" y="8342"/>
                    <a:pt x="8115" y="8342"/>
                  </a:cubicBezTo>
                  <a:cubicBezTo>
                    <a:pt x="8266" y="8342"/>
                    <a:pt x="8342" y="8276"/>
                    <a:pt x="8342" y="8146"/>
                  </a:cubicBezTo>
                  <a:moveTo>
                    <a:pt x="18183" y="8116"/>
                  </a:moveTo>
                  <a:cubicBezTo>
                    <a:pt x="18183" y="8095"/>
                    <a:pt x="18183" y="8095"/>
                    <a:pt x="18183" y="8095"/>
                  </a:cubicBezTo>
                  <a:cubicBezTo>
                    <a:pt x="18183" y="7537"/>
                    <a:pt x="18183" y="7537"/>
                    <a:pt x="18183" y="7537"/>
                  </a:cubicBezTo>
                  <a:cubicBezTo>
                    <a:pt x="18183" y="7446"/>
                    <a:pt x="18114" y="7355"/>
                    <a:pt x="18053" y="7331"/>
                  </a:cubicBezTo>
                  <a:cubicBezTo>
                    <a:pt x="18051" y="7330"/>
                    <a:pt x="17612" y="7209"/>
                    <a:pt x="16745" y="6522"/>
                  </a:cubicBezTo>
                  <a:cubicBezTo>
                    <a:pt x="16295" y="6166"/>
                    <a:pt x="15962" y="5905"/>
                    <a:pt x="15820" y="5792"/>
                  </a:cubicBezTo>
                  <a:cubicBezTo>
                    <a:pt x="15980" y="5689"/>
                    <a:pt x="16507" y="5479"/>
                    <a:pt x="16985" y="4932"/>
                  </a:cubicBezTo>
                  <a:cubicBezTo>
                    <a:pt x="17281" y="4592"/>
                    <a:pt x="17442" y="4166"/>
                    <a:pt x="17442" y="3632"/>
                  </a:cubicBezTo>
                  <a:cubicBezTo>
                    <a:pt x="17442" y="3130"/>
                    <a:pt x="17297" y="2658"/>
                    <a:pt x="17009" y="2216"/>
                  </a:cubicBezTo>
                  <a:cubicBezTo>
                    <a:pt x="16720" y="1775"/>
                    <a:pt x="16345" y="1390"/>
                    <a:pt x="15885" y="1063"/>
                  </a:cubicBezTo>
                  <a:cubicBezTo>
                    <a:pt x="15426" y="736"/>
                    <a:pt x="14909" y="478"/>
                    <a:pt x="14338" y="287"/>
                  </a:cubicBezTo>
                  <a:cubicBezTo>
                    <a:pt x="13765" y="96"/>
                    <a:pt x="13201" y="0"/>
                    <a:pt x="12645" y="0"/>
                  </a:cubicBezTo>
                  <a:cubicBezTo>
                    <a:pt x="9292" y="0"/>
                    <a:pt x="9292" y="0"/>
                    <a:pt x="9292" y="0"/>
                  </a:cubicBezTo>
                  <a:cubicBezTo>
                    <a:pt x="9164" y="0"/>
                    <a:pt x="9100" y="77"/>
                    <a:pt x="9100" y="229"/>
                  </a:cubicBezTo>
                  <a:cubicBezTo>
                    <a:pt x="9100" y="5836"/>
                    <a:pt x="9100" y="5836"/>
                    <a:pt x="9100" y="5836"/>
                  </a:cubicBezTo>
                  <a:cubicBezTo>
                    <a:pt x="9100" y="7089"/>
                    <a:pt x="9100" y="7089"/>
                    <a:pt x="9100" y="7089"/>
                  </a:cubicBezTo>
                  <a:cubicBezTo>
                    <a:pt x="9100" y="7522"/>
                    <a:pt x="9100" y="7522"/>
                    <a:pt x="9100" y="7522"/>
                  </a:cubicBezTo>
                  <a:cubicBezTo>
                    <a:pt x="9100" y="8082"/>
                    <a:pt x="9100" y="8082"/>
                    <a:pt x="9100" y="8082"/>
                  </a:cubicBezTo>
                  <a:cubicBezTo>
                    <a:pt x="9100" y="8162"/>
                    <a:pt x="9100" y="8247"/>
                    <a:pt x="9179" y="8290"/>
                  </a:cubicBezTo>
                  <a:cubicBezTo>
                    <a:pt x="9285" y="8345"/>
                    <a:pt x="9529" y="8342"/>
                    <a:pt x="9662" y="8342"/>
                  </a:cubicBezTo>
                  <a:cubicBezTo>
                    <a:pt x="9853" y="8342"/>
                    <a:pt x="10047" y="8331"/>
                    <a:pt x="10232" y="8273"/>
                  </a:cubicBezTo>
                  <a:cubicBezTo>
                    <a:pt x="10520" y="8179"/>
                    <a:pt x="10766" y="7980"/>
                    <a:pt x="10948" y="7737"/>
                  </a:cubicBezTo>
                  <a:cubicBezTo>
                    <a:pt x="11267" y="7317"/>
                    <a:pt x="11346" y="6841"/>
                    <a:pt x="11346" y="6328"/>
                  </a:cubicBezTo>
                  <a:cubicBezTo>
                    <a:pt x="11346" y="6280"/>
                    <a:pt x="11345" y="6190"/>
                    <a:pt x="11344" y="6101"/>
                  </a:cubicBezTo>
                  <a:cubicBezTo>
                    <a:pt x="11344" y="6098"/>
                    <a:pt x="11346" y="6097"/>
                    <a:pt x="11346" y="6095"/>
                  </a:cubicBezTo>
                  <a:cubicBezTo>
                    <a:pt x="11346" y="2909"/>
                    <a:pt x="11346" y="2909"/>
                    <a:pt x="11346" y="2909"/>
                  </a:cubicBezTo>
                  <a:cubicBezTo>
                    <a:pt x="11346" y="2825"/>
                    <a:pt x="11358" y="2748"/>
                    <a:pt x="11379" y="2676"/>
                  </a:cubicBezTo>
                  <a:cubicBezTo>
                    <a:pt x="11380" y="2669"/>
                    <a:pt x="11383" y="2662"/>
                    <a:pt x="11385" y="2655"/>
                  </a:cubicBezTo>
                  <a:cubicBezTo>
                    <a:pt x="11390" y="2637"/>
                    <a:pt x="11397" y="2619"/>
                    <a:pt x="11404" y="2602"/>
                  </a:cubicBezTo>
                  <a:cubicBezTo>
                    <a:pt x="11413" y="2578"/>
                    <a:pt x="11424" y="2556"/>
                    <a:pt x="11436" y="2533"/>
                  </a:cubicBezTo>
                  <a:cubicBezTo>
                    <a:pt x="11436" y="2533"/>
                    <a:pt x="11436" y="2532"/>
                    <a:pt x="11436" y="2532"/>
                  </a:cubicBezTo>
                  <a:cubicBezTo>
                    <a:pt x="11693" y="2061"/>
                    <a:pt x="12570" y="1876"/>
                    <a:pt x="13515" y="2115"/>
                  </a:cubicBezTo>
                  <a:cubicBezTo>
                    <a:pt x="14775" y="2433"/>
                    <a:pt x="15147" y="3302"/>
                    <a:pt x="15015" y="3676"/>
                  </a:cubicBezTo>
                  <a:cubicBezTo>
                    <a:pt x="14871" y="4080"/>
                    <a:pt x="14417" y="4334"/>
                    <a:pt x="13848" y="4334"/>
                  </a:cubicBezTo>
                  <a:cubicBezTo>
                    <a:pt x="13577" y="4334"/>
                    <a:pt x="13299" y="4285"/>
                    <a:pt x="13012" y="4194"/>
                  </a:cubicBezTo>
                  <a:cubicBezTo>
                    <a:pt x="13003" y="4192"/>
                    <a:pt x="12993" y="4190"/>
                    <a:pt x="12983" y="4188"/>
                  </a:cubicBezTo>
                  <a:cubicBezTo>
                    <a:pt x="12820" y="4146"/>
                    <a:pt x="12666" y="4093"/>
                    <a:pt x="12520" y="4032"/>
                  </a:cubicBezTo>
                  <a:cubicBezTo>
                    <a:pt x="12472" y="4018"/>
                    <a:pt x="12427" y="4009"/>
                    <a:pt x="12389" y="4009"/>
                  </a:cubicBezTo>
                  <a:cubicBezTo>
                    <a:pt x="12292" y="4009"/>
                    <a:pt x="12245" y="4085"/>
                    <a:pt x="12245" y="4238"/>
                  </a:cubicBezTo>
                  <a:cubicBezTo>
                    <a:pt x="12245" y="4740"/>
                    <a:pt x="12245" y="4740"/>
                    <a:pt x="12245" y="4740"/>
                  </a:cubicBezTo>
                  <a:cubicBezTo>
                    <a:pt x="12245" y="5128"/>
                    <a:pt x="12245" y="5128"/>
                    <a:pt x="12245" y="5128"/>
                  </a:cubicBezTo>
                  <a:cubicBezTo>
                    <a:pt x="12244" y="5128"/>
                    <a:pt x="12244" y="5128"/>
                    <a:pt x="12244" y="5128"/>
                  </a:cubicBezTo>
                  <a:cubicBezTo>
                    <a:pt x="12244" y="5129"/>
                    <a:pt x="12245" y="5130"/>
                    <a:pt x="12245" y="5131"/>
                  </a:cubicBezTo>
                  <a:cubicBezTo>
                    <a:pt x="12245" y="5439"/>
                    <a:pt x="12367" y="5711"/>
                    <a:pt x="12552" y="5875"/>
                  </a:cubicBezTo>
                  <a:cubicBezTo>
                    <a:pt x="12560" y="5882"/>
                    <a:pt x="15206" y="7967"/>
                    <a:pt x="15206" y="7967"/>
                  </a:cubicBezTo>
                  <a:cubicBezTo>
                    <a:pt x="15308" y="8048"/>
                    <a:pt x="15308" y="8048"/>
                    <a:pt x="15308" y="8048"/>
                  </a:cubicBezTo>
                  <a:cubicBezTo>
                    <a:pt x="15575" y="8244"/>
                    <a:pt x="15864" y="8342"/>
                    <a:pt x="16174" y="8342"/>
                  </a:cubicBezTo>
                  <a:cubicBezTo>
                    <a:pt x="17991" y="8345"/>
                    <a:pt x="17991" y="8345"/>
                    <a:pt x="17991" y="8345"/>
                  </a:cubicBezTo>
                  <a:cubicBezTo>
                    <a:pt x="18120" y="8345"/>
                    <a:pt x="18183" y="8269"/>
                    <a:pt x="18183" y="8116"/>
                  </a:cubicBezTo>
                  <a:moveTo>
                    <a:pt x="26216" y="6446"/>
                  </a:moveTo>
                  <a:cubicBezTo>
                    <a:pt x="26399" y="6028"/>
                    <a:pt x="26507" y="5575"/>
                    <a:pt x="26540" y="5085"/>
                  </a:cubicBezTo>
                  <a:cubicBezTo>
                    <a:pt x="26551" y="4934"/>
                    <a:pt x="26491" y="4857"/>
                    <a:pt x="26362" y="4857"/>
                  </a:cubicBezTo>
                  <a:cubicBezTo>
                    <a:pt x="25098" y="4857"/>
                    <a:pt x="25098" y="4857"/>
                    <a:pt x="25098" y="4857"/>
                  </a:cubicBezTo>
                  <a:cubicBezTo>
                    <a:pt x="24634" y="4857"/>
                    <a:pt x="24332" y="5058"/>
                    <a:pt x="24192" y="5460"/>
                  </a:cubicBezTo>
                  <a:cubicBezTo>
                    <a:pt x="24106" y="5721"/>
                    <a:pt x="23962" y="5930"/>
                    <a:pt x="23763" y="6088"/>
                  </a:cubicBezTo>
                  <a:cubicBezTo>
                    <a:pt x="23562" y="6245"/>
                    <a:pt x="23307" y="6324"/>
                    <a:pt x="22994" y="6324"/>
                  </a:cubicBezTo>
                  <a:cubicBezTo>
                    <a:pt x="22702" y="6324"/>
                    <a:pt x="22405" y="6240"/>
                    <a:pt x="22103" y="6071"/>
                  </a:cubicBezTo>
                  <a:cubicBezTo>
                    <a:pt x="21800" y="5903"/>
                    <a:pt x="21528" y="5686"/>
                    <a:pt x="21285" y="5419"/>
                  </a:cubicBezTo>
                  <a:cubicBezTo>
                    <a:pt x="21042" y="5153"/>
                    <a:pt x="20845" y="4854"/>
                    <a:pt x="20694" y="4523"/>
                  </a:cubicBezTo>
                  <a:cubicBezTo>
                    <a:pt x="20543" y="4191"/>
                    <a:pt x="20467" y="3863"/>
                    <a:pt x="20467" y="3537"/>
                  </a:cubicBezTo>
                  <a:cubicBezTo>
                    <a:pt x="20467" y="3124"/>
                    <a:pt x="20591" y="2790"/>
                    <a:pt x="20839" y="2535"/>
                  </a:cubicBezTo>
                  <a:cubicBezTo>
                    <a:pt x="21088" y="2280"/>
                    <a:pt x="21401" y="2152"/>
                    <a:pt x="21779" y="2152"/>
                  </a:cubicBezTo>
                  <a:cubicBezTo>
                    <a:pt x="22210" y="2152"/>
                    <a:pt x="22637" y="2310"/>
                    <a:pt x="23058" y="2625"/>
                  </a:cubicBezTo>
                  <a:cubicBezTo>
                    <a:pt x="23231" y="2755"/>
                    <a:pt x="23414" y="2820"/>
                    <a:pt x="23609" y="2820"/>
                  </a:cubicBezTo>
                  <a:cubicBezTo>
                    <a:pt x="23803" y="2820"/>
                    <a:pt x="24008" y="2712"/>
                    <a:pt x="24224" y="2494"/>
                  </a:cubicBezTo>
                  <a:cubicBezTo>
                    <a:pt x="25083" y="1646"/>
                    <a:pt x="25083" y="1646"/>
                    <a:pt x="25083" y="1646"/>
                  </a:cubicBezTo>
                  <a:cubicBezTo>
                    <a:pt x="25136" y="1593"/>
                    <a:pt x="25155" y="1544"/>
                    <a:pt x="25139" y="1500"/>
                  </a:cubicBezTo>
                  <a:cubicBezTo>
                    <a:pt x="25123" y="1457"/>
                    <a:pt x="25088" y="1407"/>
                    <a:pt x="25034" y="1353"/>
                  </a:cubicBezTo>
                  <a:cubicBezTo>
                    <a:pt x="24570" y="929"/>
                    <a:pt x="24063" y="598"/>
                    <a:pt x="23512" y="359"/>
                  </a:cubicBezTo>
                  <a:cubicBezTo>
                    <a:pt x="22961" y="121"/>
                    <a:pt x="22383" y="0"/>
                    <a:pt x="21779" y="0"/>
                  </a:cubicBezTo>
                  <a:cubicBezTo>
                    <a:pt x="18394" y="0"/>
                    <a:pt x="18394" y="0"/>
                    <a:pt x="18394" y="0"/>
                  </a:cubicBezTo>
                  <a:cubicBezTo>
                    <a:pt x="18265" y="0"/>
                    <a:pt x="18200" y="77"/>
                    <a:pt x="18200" y="229"/>
                  </a:cubicBezTo>
                  <a:cubicBezTo>
                    <a:pt x="18200" y="3602"/>
                    <a:pt x="18200" y="3602"/>
                    <a:pt x="18200" y="3602"/>
                  </a:cubicBezTo>
                  <a:cubicBezTo>
                    <a:pt x="18200" y="4254"/>
                    <a:pt x="18332" y="4874"/>
                    <a:pt x="18597" y="5460"/>
                  </a:cubicBezTo>
                  <a:cubicBezTo>
                    <a:pt x="18861" y="6047"/>
                    <a:pt x="19217" y="6563"/>
                    <a:pt x="19665" y="7009"/>
                  </a:cubicBezTo>
                  <a:cubicBezTo>
                    <a:pt x="20114" y="7454"/>
                    <a:pt x="20626" y="7810"/>
                    <a:pt x="21204" y="8076"/>
                  </a:cubicBezTo>
                  <a:cubicBezTo>
                    <a:pt x="21781" y="8342"/>
                    <a:pt x="22378" y="8475"/>
                    <a:pt x="22994" y="8475"/>
                  </a:cubicBezTo>
                  <a:cubicBezTo>
                    <a:pt x="23490" y="8475"/>
                    <a:pt x="23949" y="8391"/>
                    <a:pt x="24370" y="8222"/>
                  </a:cubicBezTo>
                  <a:cubicBezTo>
                    <a:pt x="24791" y="8054"/>
                    <a:pt x="25158" y="7821"/>
                    <a:pt x="25471" y="7522"/>
                  </a:cubicBezTo>
                  <a:cubicBezTo>
                    <a:pt x="25784" y="7223"/>
                    <a:pt x="26033" y="6865"/>
                    <a:pt x="26216" y="6446"/>
                  </a:cubicBezTo>
                  <a:moveTo>
                    <a:pt x="35641" y="8152"/>
                  </a:moveTo>
                  <a:cubicBezTo>
                    <a:pt x="35641" y="7292"/>
                    <a:pt x="35641" y="7292"/>
                    <a:pt x="35641" y="7292"/>
                  </a:cubicBezTo>
                  <a:cubicBezTo>
                    <a:pt x="35641" y="7292"/>
                    <a:pt x="35641" y="7292"/>
                    <a:pt x="35641" y="7292"/>
                  </a:cubicBezTo>
                  <a:cubicBezTo>
                    <a:pt x="35640" y="6697"/>
                    <a:pt x="35288" y="6134"/>
                    <a:pt x="34704" y="5892"/>
                  </a:cubicBezTo>
                  <a:cubicBezTo>
                    <a:pt x="34198" y="5682"/>
                    <a:pt x="34198" y="5682"/>
                    <a:pt x="34198" y="5682"/>
                  </a:cubicBezTo>
                  <a:cubicBezTo>
                    <a:pt x="33773" y="5525"/>
                    <a:pt x="33307" y="5214"/>
                    <a:pt x="33069" y="4988"/>
                  </a:cubicBezTo>
                  <a:cubicBezTo>
                    <a:pt x="33069" y="4988"/>
                    <a:pt x="32601" y="4430"/>
                    <a:pt x="33145" y="3887"/>
                  </a:cubicBezTo>
                  <a:cubicBezTo>
                    <a:pt x="34209" y="2817"/>
                    <a:pt x="34209" y="2817"/>
                    <a:pt x="34209" y="2817"/>
                  </a:cubicBezTo>
                  <a:cubicBezTo>
                    <a:pt x="35220" y="1805"/>
                    <a:pt x="35220" y="1805"/>
                    <a:pt x="35220" y="1805"/>
                  </a:cubicBezTo>
                  <a:cubicBezTo>
                    <a:pt x="35493" y="1519"/>
                    <a:pt x="35631" y="1153"/>
                    <a:pt x="35637" y="784"/>
                  </a:cubicBezTo>
                  <a:cubicBezTo>
                    <a:pt x="35638" y="759"/>
                    <a:pt x="35638" y="759"/>
                    <a:pt x="35638" y="759"/>
                  </a:cubicBezTo>
                  <a:cubicBezTo>
                    <a:pt x="35639" y="759"/>
                    <a:pt x="35639" y="759"/>
                    <a:pt x="35639" y="759"/>
                  </a:cubicBezTo>
                  <a:cubicBezTo>
                    <a:pt x="35639" y="757"/>
                    <a:pt x="35639" y="755"/>
                    <a:pt x="35639" y="753"/>
                  </a:cubicBezTo>
                  <a:cubicBezTo>
                    <a:pt x="35633" y="524"/>
                    <a:pt x="35566" y="342"/>
                    <a:pt x="35435" y="209"/>
                  </a:cubicBezTo>
                  <a:cubicBezTo>
                    <a:pt x="35302" y="75"/>
                    <a:pt x="35120" y="7"/>
                    <a:pt x="34889" y="2"/>
                  </a:cubicBezTo>
                  <a:cubicBezTo>
                    <a:pt x="34881" y="2"/>
                    <a:pt x="34873" y="0"/>
                    <a:pt x="34865" y="0"/>
                  </a:cubicBezTo>
                  <a:cubicBezTo>
                    <a:pt x="34562" y="0"/>
                    <a:pt x="34562" y="0"/>
                    <a:pt x="34562" y="0"/>
                  </a:cubicBezTo>
                  <a:cubicBezTo>
                    <a:pt x="34016" y="13"/>
                    <a:pt x="33541" y="250"/>
                    <a:pt x="33196" y="592"/>
                  </a:cubicBezTo>
                  <a:cubicBezTo>
                    <a:pt x="33182" y="606"/>
                    <a:pt x="31828" y="1964"/>
                    <a:pt x="31470" y="2323"/>
                  </a:cubicBezTo>
                  <a:cubicBezTo>
                    <a:pt x="31488" y="2321"/>
                    <a:pt x="31488" y="2321"/>
                    <a:pt x="31488" y="2321"/>
                  </a:cubicBezTo>
                  <a:cubicBezTo>
                    <a:pt x="29574" y="4234"/>
                    <a:pt x="29574" y="4234"/>
                    <a:pt x="29574" y="4234"/>
                  </a:cubicBezTo>
                  <a:cubicBezTo>
                    <a:pt x="29574" y="4234"/>
                    <a:pt x="29572" y="1232"/>
                    <a:pt x="29572" y="1229"/>
                  </a:cubicBezTo>
                  <a:cubicBezTo>
                    <a:pt x="29572" y="550"/>
                    <a:pt x="29022" y="0"/>
                    <a:pt x="28344" y="0"/>
                  </a:cubicBezTo>
                  <a:cubicBezTo>
                    <a:pt x="28344" y="0"/>
                    <a:pt x="27833" y="1"/>
                    <a:pt x="27813" y="1"/>
                  </a:cubicBezTo>
                  <a:cubicBezTo>
                    <a:pt x="27675" y="1"/>
                    <a:pt x="27474" y="4"/>
                    <a:pt x="27379" y="53"/>
                  </a:cubicBezTo>
                  <a:cubicBezTo>
                    <a:pt x="27299" y="96"/>
                    <a:pt x="27300" y="181"/>
                    <a:pt x="27300" y="261"/>
                  </a:cubicBezTo>
                  <a:cubicBezTo>
                    <a:pt x="27300" y="8152"/>
                    <a:pt x="27300" y="8152"/>
                    <a:pt x="27300" y="8152"/>
                  </a:cubicBezTo>
                  <a:cubicBezTo>
                    <a:pt x="27300" y="8257"/>
                    <a:pt x="27384" y="8342"/>
                    <a:pt x="27489" y="8342"/>
                  </a:cubicBezTo>
                  <a:cubicBezTo>
                    <a:pt x="27491" y="8341"/>
                    <a:pt x="27491" y="8341"/>
                    <a:pt x="27491" y="8341"/>
                  </a:cubicBezTo>
                  <a:cubicBezTo>
                    <a:pt x="27489" y="8345"/>
                    <a:pt x="27489" y="8345"/>
                    <a:pt x="27489" y="8345"/>
                  </a:cubicBezTo>
                  <a:cubicBezTo>
                    <a:pt x="27910" y="8345"/>
                    <a:pt x="27910" y="8345"/>
                    <a:pt x="27910" y="8345"/>
                  </a:cubicBezTo>
                  <a:cubicBezTo>
                    <a:pt x="28456" y="8332"/>
                    <a:pt x="28931" y="8095"/>
                    <a:pt x="29275" y="7752"/>
                  </a:cubicBezTo>
                  <a:cubicBezTo>
                    <a:pt x="29281" y="7747"/>
                    <a:pt x="29518" y="7510"/>
                    <a:pt x="29817" y="7209"/>
                  </a:cubicBezTo>
                  <a:cubicBezTo>
                    <a:pt x="30023" y="7004"/>
                    <a:pt x="30306" y="6876"/>
                    <a:pt x="30620" y="6875"/>
                  </a:cubicBezTo>
                  <a:cubicBezTo>
                    <a:pt x="30621" y="6875"/>
                    <a:pt x="30621" y="6875"/>
                    <a:pt x="30621" y="6875"/>
                  </a:cubicBezTo>
                  <a:cubicBezTo>
                    <a:pt x="30621" y="6875"/>
                    <a:pt x="30621" y="6875"/>
                    <a:pt x="30621" y="6875"/>
                  </a:cubicBezTo>
                  <a:cubicBezTo>
                    <a:pt x="31018" y="6876"/>
                    <a:pt x="31395" y="6966"/>
                    <a:pt x="31733" y="7123"/>
                  </a:cubicBezTo>
                  <a:cubicBezTo>
                    <a:pt x="34067" y="8091"/>
                    <a:pt x="34067" y="8091"/>
                    <a:pt x="34067" y="8091"/>
                  </a:cubicBezTo>
                  <a:cubicBezTo>
                    <a:pt x="34067" y="8091"/>
                    <a:pt x="34633" y="8345"/>
                    <a:pt x="35108" y="8345"/>
                  </a:cubicBezTo>
                  <a:cubicBezTo>
                    <a:pt x="35451" y="8345"/>
                    <a:pt x="35451" y="8345"/>
                    <a:pt x="35451" y="8345"/>
                  </a:cubicBezTo>
                  <a:cubicBezTo>
                    <a:pt x="35450" y="8341"/>
                    <a:pt x="35450" y="8341"/>
                    <a:pt x="35450" y="8341"/>
                  </a:cubicBezTo>
                  <a:cubicBezTo>
                    <a:pt x="35451" y="8342"/>
                    <a:pt x="35451" y="8342"/>
                    <a:pt x="35451" y="8342"/>
                  </a:cubicBezTo>
                  <a:cubicBezTo>
                    <a:pt x="35556" y="8342"/>
                    <a:pt x="35641" y="8257"/>
                    <a:pt x="35641" y="815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37827095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ynthetic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EditPoints="1"/>
          </p:cNvSpPr>
          <p:nvPr userDrawn="1"/>
        </p:nvSpPr>
        <p:spPr bwMode="gray">
          <a:xfrm>
            <a:off x="463543" y="486048"/>
            <a:ext cx="4883069" cy="5475233"/>
          </a:xfrm>
          <a:custGeom>
            <a:avLst/>
            <a:gdLst>
              <a:gd name="T0" fmla="*/ 1263 w 1588"/>
              <a:gd name="T1" fmla="*/ 1439 h 1779"/>
              <a:gd name="T2" fmla="*/ 1172 w 1588"/>
              <a:gd name="T3" fmla="*/ 1552 h 1779"/>
              <a:gd name="T4" fmla="*/ 1028 w 1588"/>
              <a:gd name="T5" fmla="*/ 1530 h 1779"/>
              <a:gd name="T6" fmla="*/ 897 w 1588"/>
              <a:gd name="T7" fmla="*/ 1348 h 1779"/>
              <a:gd name="T8" fmla="*/ 781 w 1588"/>
              <a:gd name="T9" fmla="*/ 1506 h 1779"/>
              <a:gd name="T10" fmla="*/ 563 w 1588"/>
              <a:gd name="T11" fmla="*/ 1484 h 1779"/>
              <a:gd name="T12" fmla="*/ 473 w 1588"/>
              <a:gd name="T13" fmla="*/ 1284 h 1779"/>
              <a:gd name="T14" fmla="*/ 601 w 1588"/>
              <a:gd name="T15" fmla="*/ 1106 h 1779"/>
              <a:gd name="T16" fmla="*/ 819 w 1588"/>
              <a:gd name="T17" fmla="*/ 1128 h 1779"/>
              <a:gd name="T18" fmla="*/ 987 w 1588"/>
              <a:gd name="T19" fmla="*/ 1374 h 1779"/>
              <a:gd name="T20" fmla="*/ 1066 w 1588"/>
              <a:gd name="T21" fmla="*/ 1281 h 1779"/>
              <a:gd name="T22" fmla="*/ 1210 w 1588"/>
              <a:gd name="T23" fmla="*/ 1303 h 1779"/>
              <a:gd name="T24" fmla="*/ 463 w 1588"/>
              <a:gd name="T25" fmla="*/ 891 h 1779"/>
              <a:gd name="T26" fmla="*/ 551 w 1588"/>
              <a:gd name="T27" fmla="*/ 667 h 1779"/>
              <a:gd name="T28" fmla="*/ 962 w 1588"/>
              <a:gd name="T29" fmla="*/ 629 h 1779"/>
              <a:gd name="T30" fmla="*/ 854 w 1588"/>
              <a:gd name="T31" fmla="*/ 368 h 1779"/>
              <a:gd name="T32" fmla="*/ 1003 w 1588"/>
              <a:gd name="T33" fmla="*/ 36 h 1779"/>
              <a:gd name="T34" fmla="*/ 1364 w 1588"/>
              <a:gd name="T35" fmla="*/ 0 h 1779"/>
              <a:gd name="T36" fmla="*/ 1577 w 1588"/>
              <a:gd name="T37" fmla="*/ 294 h 1779"/>
              <a:gd name="T38" fmla="*/ 1428 w 1588"/>
              <a:gd name="T39" fmla="*/ 626 h 1779"/>
              <a:gd name="T40" fmla="*/ 893 w 1588"/>
              <a:gd name="T41" fmla="*/ 663 h 1779"/>
              <a:gd name="T42" fmla="*/ 940 w 1588"/>
              <a:gd name="T43" fmla="*/ 818 h 1779"/>
              <a:gd name="T44" fmla="*/ 853 w 1588"/>
              <a:gd name="T45" fmla="*/ 1043 h 1779"/>
              <a:gd name="T46" fmla="*/ 614 w 1588"/>
              <a:gd name="T47" fmla="*/ 1079 h 1779"/>
              <a:gd name="T48" fmla="*/ 463 w 1588"/>
              <a:gd name="T49" fmla="*/ 891 h 1779"/>
              <a:gd name="T50" fmla="*/ 117 w 1588"/>
              <a:gd name="T51" fmla="*/ 884 h 1779"/>
              <a:gd name="T52" fmla="*/ 381 w 1588"/>
              <a:gd name="T53" fmla="*/ 857 h 1779"/>
              <a:gd name="T54" fmla="*/ 536 w 1588"/>
              <a:gd name="T55" fmla="*/ 1073 h 1779"/>
              <a:gd name="T56" fmla="*/ 364 w 1588"/>
              <a:gd name="T57" fmla="*/ 1424 h 1779"/>
              <a:gd name="T58" fmla="*/ 479 w 1588"/>
              <a:gd name="T59" fmla="*/ 1451 h 1779"/>
              <a:gd name="T60" fmla="*/ 590 w 1588"/>
              <a:gd name="T61" fmla="*/ 1588 h 1779"/>
              <a:gd name="T62" fmla="*/ 526 w 1588"/>
              <a:gd name="T63" fmla="*/ 1752 h 1779"/>
              <a:gd name="T64" fmla="*/ 352 w 1588"/>
              <a:gd name="T65" fmla="*/ 1779 h 1779"/>
              <a:gd name="T66" fmla="*/ 242 w 1588"/>
              <a:gd name="T67" fmla="*/ 1642 h 1779"/>
              <a:gd name="T68" fmla="*/ 368 w 1588"/>
              <a:gd name="T69" fmla="*/ 1368 h 1779"/>
              <a:gd name="T70" fmla="*/ 163 w 1588"/>
              <a:gd name="T71" fmla="*/ 1341 h 1779"/>
              <a:gd name="T72" fmla="*/ 8 w 1588"/>
              <a:gd name="T73" fmla="*/ 1126 h 17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588" h="1779">
                <a:moveTo>
                  <a:pt x="1263" y="1394"/>
                </a:moveTo>
                <a:cubicBezTo>
                  <a:pt x="1270" y="1406"/>
                  <a:pt x="1270" y="1426"/>
                  <a:pt x="1263" y="1439"/>
                </a:cubicBezTo>
                <a:cubicBezTo>
                  <a:pt x="1210" y="1530"/>
                  <a:pt x="1210" y="1530"/>
                  <a:pt x="1210" y="1530"/>
                </a:cubicBezTo>
                <a:cubicBezTo>
                  <a:pt x="1203" y="1542"/>
                  <a:pt x="1186" y="1552"/>
                  <a:pt x="1172" y="1552"/>
                </a:cubicBezTo>
                <a:cubicBezTo>
                  <a:pt x="1066" y="1552"/>
                  <a:pt x="1066" y="1552"/>
                  <a:pt x="1066" y="1552"/>
                </a:cubicBezTo>
                <a:cubicBezTo>
                  <a:pt x="1052" y="1552"/>
                  <a:pt x="1035" y="1542"/>
                  <a:pt x="1028" y="1530"/>
                </a:cubicBezTo>
                <a:cubicBezTo>
                  <a:pt x="923" y="1348"/>
                  <a:pt x="923" y="1348"/>
                  <a:pt x="923" y="1348"/>
                </a:cubicBezTo>
                <a:cubicBezTo>
                  <a:pt x="916" y="1336"/>
                  <a:pt x="904" y="1336"/>
                  <a:pt x="897" y="1348"/>
                </a:cubicBezTo>
                <a:cubicBezTo>
                  <a:pt x="819" y="1484"/>
                  <a:pt x="819" y="1484"/>
                  <a:pt x="819" y="1484"/>
                </a:cubicBezTo>
                <a:cubicBezTo>
                  <a:pt x="812" y="1496"/>
                  <a:pt x="795" y="1506"/>
                  <a:pt x="781" y="1506"/>
                </a:cubicBezTo>
                <a:cubicBezTo>
                  <a:pt x="601" y="1506"/>
                  <a:pt x="601" y="1506"/>
                  <a:pt x="601" y="1506"/>
                </a:cubicBezTo>
                <a:cubicBezTo>
                  <a:pt x="587" y="1506"/>
                  <a:pt x="570" y="1496"/>
                  <a:pt x="563" y="1484"/>
                </a:cubicBezTo>
                <a:cubicBezTo>
                  <a:pt x="473" y="1328"/>
                  <a:pt x="473" y="1328"/>
                  <a:pt x="473" y="1328"/>
                </a:cubicBezTo>
                <a:cubicBezTo>
                  <a:pt x="466" y="1316"/>
                  <a:pt x="466" y="1296"/>
                  <a:pt x="473" y="1284"/>
                </a:cubicBezTo>
                <a:cubicBezTo>
                  <a:pt x="563" y="1128"/>
                  <a:pt x="563" y="1128"/>
                  <a:pt x="563" y="1128"/>
                </a:cubicBezTo>
                <a:cubicBezTo>
                  <a:pt x="570" y="1116"/>
                  <a:pt x="587" y="1106"/>
                  <a:pt x="601" y="1106"/>
                </a:cubicBezTo>
                <a:cubicBezTo>
                  <a:pt x="781" y="1106"/>
                  <a:pt x="781" y="1106"/>
                  <a:pt x="781" y="1106"/>
                </a:cubicBezTo>
                <a:cubicBezTo>
                  <a:pt x="795" y="1106"/>
                  <a:pt x="812" y="1116"/>
                  <a:pt x="819" y="1128"/>
                </a:cubicBezTo>
                <a:cubicBezTo>
                  <a:pt x="961" y="1374"/>
                  <a:pt x="961" y="1374"/>
                  <a:pt x="961" y="1374"/>
                </a:cubicBezTo>
                <a:cubicBezTo>
                  <a:pt x="968" y="1387"/>
                  <a:pt x="980" y="1387"/>
                  <a:pt x="987" y="1374"/>
                </a:cubicBezTo>
                <a:cubicBezTo>
                  <a:pt x="1028" y="1303"/>
                  <a:pt x="1028" y="1303"/>
                  <a:pt x="1028" y="1303"/>
                </a:cubicBezTo>
                <a:cubicBezTo>
                  <a:pt x="1035" y="1291"/>
                  <a:pt x="1052" y="1281"/>
                  <a:pt x="1066" y="1281"/>
                </a:cubicBezTo>
                <a:cubicBezTo>
                  <a:pt x="1172" y="1281"/>
                  <a:pt x="1172" y="1281"/>
                  <a:pt x="1172" y="1281"/>
                </a:cubicBezTo>
                <a:cubicBezTo>
                  <a:pt x="1186" y="1281"/>
                  <a:pt x="1203" y="1291"/>
                  <a:pt x="1210" y="1303"/>
                </a:cubicBezTo>
                <a:lnTo>
                  <a:pt x="1263" y="1394"/>
                </a:lnTo>
                <a:close/>
                <a:moveTo>
                  <a:pt x="463" y="891"/>
                </a:moveTo>
                <a:cubicBezTo>
                  <a:pt x="452" y="871"/>
                  <a:pt x="452" y="838"/>
                  <a:pt x="463" y="818"/>
                </a:cubicBezTo>
                <a:cubicBezTo>
                  <a:pt x="551" y="667"/>
                  <a:pt x="551" y="667"/>
                  <a:pt x="551" y="667"/>
                </a:cubicBezTo>
                <a:cubicBezTo>
                  <a:pt x="562" y="646"/>
                  <a:pt x="591" y="630"/>
                  <a:pt x="614" y="630"/>
                </a:cubicBezTo>
                <a:cubicBezTo>
                  <a:pt x="962" y="629"/>
                  <a:pt x="962" y="629"/>
                  <a:pt x="962" y="629"/>
                </a:cubicBezTo>
                <a:cubicBezTo>
                  <a:pt x="985" y="629"/>
                  <a:pt x="995" y="613"/>
                  <a:pt x="983" y="593"/>
                </a:cubicBezTo>
                <a:cubicBezTo>
                  <a:pt x="854" y="368"/>
                  <a:pt x="854" y="368"/>
                  <a:pt x="854" y="368"/>
                </a:cubicBezTo>
                <a:cubicBezTo>
                  <a:pt x="842" y="347"/>
                  <a:pt x="842" y="314"/>
                  <a:pt x="854" y="294"/>
                </a:cubicBezTo>
                <a:cubicBezTo>
                  <a:pt x="1003" y="36"/>
                  <a:pt x="1003" y="36"/>
                  <a:pt x="1003" y="36"/>
                </a:cubicBezTo>
                <a:cubicBezTo>
                  <a:pt x="1014" y="16"/>
                  <a:pt x="1043" y="0"/>
                  <a:pt x="1066" y="0"/>
                </a:cubicBezTo>
                <a:cubicBezTo>
                  <a:pt x="1364" y="0"/>
                  <a:pt x="1364" y="0"/>
                  <a:pt x="1364" y="0"/>
                </a:cubicBezTo>
                <a:cubicBezTo>
                  <a:pt x="1387" y="0"/>
                  <a:pt x="1416" y="16"/>
                  <a:pt x="1428" y="36"/>
                </a:cubicBezTo>
                <a:cubicBezTo>
                  <a:pt x="1577" y="294"/>
                  <a:pt x="1577" y="294"/>
                  <a:pt x="1577" y="294"/>
                </a:cubicBezTo>
                <a:cubicBezTo>
                  <a:pt x="1588" y="314"/>
                  <a:pt x="1588" y="347"/>
                  <a:pt x="1577" y="368"/>
                </a:cubicBezTo>
                <a:cubicBezTo>
                  <a:pt x="1428" y="626"/>
                  <a:pt x="1428" y="626"/>
                  <a:pt x="1428" y="626"/>
                </a:cubicBezTo>
                <a:cubicBezTo>
                  <a:pt x="1416" y="646"/>
                  <a:pt x="1387" y="662"/>
                  <a:pt x="1364" y="662"/>
                </a:cubicBezTo>
                <a:cubicBezTo>
                  <a:pt x="893" y="663"/>
                  <a:pt x="893" y="663"/>
                  <a:pt x="893" y="663"/>
                </a:cubicBezTo>
                <a:cubicBezTo>
                  <a:pt x="870" y="663"/>
                  <a:pt x="860" y="679"/>
                  <a:pt x="872" y="699"/>
                </a:cubicBezTo>
                <a:cubicBezTo>
                  <a:pt x="940" y="818"/>
                  <a:pt x="940" y="818"/>
                  <a:pt x="940" y="818"/>
                </a:cubicBezTo>
                <a:cubicBezTo>
                  <a:pt x="952" y="838"/>
                  <a:pt x="952" y="871"/>
                  <a:pt x="940" y="891"/>
                </a:cubicBezTo>
                <a:cubicBezTo>
                  <a:pt x="853" y="1043"/>
                  <a:pt x="853" y="1043"/>
                  <a:pt x="853" y="1043"/>
                </a:cubicBezTo>
                <a:cubicBezTo>
                  <a:pt x="841" y="1063"/>
                  <a:pt x="812" y="1079"/>
                  <a:pt x="789" y="1079"/>
                </a:cubicBezTo>
                <a:cubicBezTo>
                  <a:pt x="614" y="1079"/>
                  <a:pt x="614" y="1079"/>
                  <a:pt x="614" y="1079"/>
                </a:cubicBezTo>
                <a:cubicBezTo>
                  <a:pt x="591" y="1079"/>
                  <a:pt x="562" y="1063"/>
                  <a:pt x="551" y="1043"/>
                </a:cubicBezTo>
                <a:lnTo>
                  <a:pt x="463" y="891"/>
                </a:lnTo>
                <a:close/>
                <a:moveTo>
                  <a:pt x="8" y="1073"/>
                </a:moveTo>
                <a:cubicBezTo>
                  <a:pt x="117" y="884"/>
                  <a:pt x="117" y="884"/>
                  <a:pt x="117" y="884"/>
                </a:cubicBezTo>
                <a:cubicBezTo>
                  <a:pt x="125" y="869"/>
                  <a:pt x="146" y="857"/>
                  <a:pt x="163" y="857"/>
                </a:cubicBezTo>
                <a:cubicBezTo>
                  <a:pt x="381" y="857"/>
                  <a:pt x="381" y="857"/>
                  <a:pt x="381" y="857"/>
                </a:cubicBezTo>
                <a:cubicBezTo>
                  <a:pt x="398" y="857"/>
                  <a:pt x="418" y="869"/>
                  <a:pt x="427" y="884"/>
                </a:cubicBezTo>
                <a:cubicBezTo>
                  <a:pt x="536" y="1073"/>
                  <a:pt x="536" y="1073"/>
                  <a:pt x="536" y="1073"/>
                </a:cubicBezTo>
                <a:cubicBezTo>
                  <a:pt x="544" y="1087"/>
                  <a:pt x="544" y="1111"/>
                  <a:pt x="536" y="1126"/>
                </a:cubicBezTo>
                <a:cubicBezTo>
                  <a:pt x="364" y="1424"/>
                  <a:pt x="364" y="1424"/>
                  <a:pt x="364" y="1424"/>
                </a:cubicBezTo>
                <a:cubicBezTo>
                  <a:pt x="356" y="1439"/>
                  <a:pt x="362" y="1451"/>
                  <a:pt x="379" y="1451"/>
                </a:cubicBezTo>
                <a:cubicBezTo>
                  <a:pt x="479" y="1451"/>
                  <a:pt x="479" y="1451"/>
                  <a:pt x="479" y="1451"/>
                </a:cubicBezTo>
                <a:cubicBezTo>
                  <a:pt x="496" y="1451"/>
                  <a:pt x="517" y="1463"/>
                  <a:pt x="526" y="1478"/>
                </a:cubicBezTo>
                <a:cubicBezTo>
                  <a:pt x="590" y="1588"/>
                  <a:pt x="590" y="1588"/>
                  <a:pt x="590" y="1588"/>
                </a:cubicBezTo>
                <a:cubicBezTo>
                  <a:pt x="598" y="1603"/>
                  <a:pt x="598" y="1627"/>
                  <a:pt x="590" y="1642"/>
                </a:cubicBezTo>
                <a:cubicBezTo>
                  <a:pt x="526" y="1752"/>
                  <a:pt x="526" y="1752"/>
                  <a:pt x="526" y="1752"/>
                </a:cubicBezTo>
                <a:cubicBezTo>
                  <a:pt x="517" y="1767"/>
                  <a:pt x="496" y="1779"/>
                  <a:pt x="479" y="1779"/>
                </a:cubicBezTo>
                <a:cubicBezTo>
                  <a:pt x="352" y="1779"/>
                  <a:pt x="352" y="1779"/>
                  <a:pt x="352" y="1779"/>
                </a:cubicBezTo>
                <a:cubicBezTo>
                  <a:pt x="335" y="1779"/>
                  <a:pt x="314" y="1767"/>
                  <a:pt x="305" y="1752"/>
                </a:cubicBezTo>
                <a:cubicBezTo>
                  <a:pt x="242" y="1642"/>
                  <a:pt x="242" y="1642"/>
                  <a:pt x="242" y="1642"/>
                </a:cubicBezTo>
                <a:cubicBezTo>
                  <a:pt x="233" y="1627"/>
                  <a:pt x="233" y="1603"/>
                  <a:pt x="242" y="1588"/>
                </a:cubicBezTo>
                <a:cubicBezTo>
                  <a:pt x="368" y="1368"/>
                  <a:pt x="368" y="1368"/>
                  <a:pt x="368" y="1368"/>
                </a:cubicBezTo>
                <a:cubicBezTo>
                  <a:pt x="377" y="1353"/>
                  <a:pt x="370" y="1341"/>
                  <a:pt x="353" y="1341"/>
                </a:cubicBezTo>
                <a:cubicBezTo>
                  <a:pt x="163" y="1341"/>
                  <a:pt x="163" y="1341"/>
                  <a:pt x="163" y="1341"/>
                </a:cubicBezTo>
                <a:cubicBezTo>
                  <a:pt x="146" y="1341"/>
                  <a:pt x="125" y="1329"/>
                  <a:pt x="117" y="1314"/>
                </a:cubicBezTo>
                <a:cubicBezTo>
                  <a:pt x="8" y="1126"/>
                  <a:pt x="8" y="1126"/>
                  <a:pt x="8" y="1126"/>
                </a:cubicBezTo>
                <a:cubicBezTo>
                  <a:pt x="0" y="1111"/>
                  <a:pt x="0" y="1087"/>
                  <a:pt x="8" y="1073"/>
                </a:cubicBezTo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9" name="Freeform 8"/>
          <p:cNvSpPr/>
          <p:nvPr userDrawn="1"/>
        </p:nvSpPr>
        <p:spPr bwMode="gray">
          <a:xfrm>
            <a:off x="0" y="0"/>
            <a:ext cx="12192000" cy="6858000"/>
          </a:xfrm>
          <a:custGeom>
            <a:avLst/>
            <a:gdLst>
              <a:gd name="connsiteX0" fmla="*/ 4456428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6910377 w 12192000"/>
              <a:gd name="connsiteY3" fmla="*/ 6858000 h 6858000"/>
              <a:gd name="connsiteX4" fmla="*/ 6944008 w 12192000"/>
              <a:gd name="connsiteY4" fmla="*/ 6799742 h 6858000"/>
              <a:gd name="connsiteX5" fmla="*/ 7200786 w 12192000"/>
              <a:gd name="connsiteY5" fmla="*/ 6354938 h 6858000"/>
              <a:gd name="connsiteX6" fmla="*/ 7200786 w 12192000"/>
              <a:gd name="connsiteY6" fmla="*/ 5837908 h 6858000"/>
              <a:gd name="connsiteX7" fmla="*/ 6149027 w 12192000"/>
              <a:gd name="connsiteY7" fmla="*/ 4012915 h 6858000"/>
              <a:gd name="connsiteX8" fmla="*/ 5703106 w 12192000"/>
              <a:gd name="connsiteY8" fmla="*/ 3754400 h 6858000"/>
              <a:gd name="connsiteX9" fmla="*/ 3870218 w 12192000"/>
              <a:gd name="connsiteY9" fmla="*/ 3754400 h 6858000"/>
              <a:gd name="connsiteX10" fmla="*/ 3719527 w 12192000"/>
              <a:gd name="connsiteY10" fmla="*/ 3492808 h 6858000"/>
              <a:gd name="connsiteX11" fmla="*/ 4943503 w 12192000"/>
              <a:gd name="connsiteY11" fmla="*/ 1363137 h 6858000"/>
              <a:gd name="connsiteX12" fmla="*/ 4943503 w 12192000"/>
              <a:gd name="connsiteY12" fmla="*/ 846107 h 6858000"/>
              <a:gd name="connsiteX13" fmla="*/ 4462168 w 12192000"/>
              <a:gd name="connsiteY13" fmla="*/ 9972 h 6858000"/>
              <a:gd name="connsiteX14" fmla="*/ 0 w 12192000"/>
              <a:gd name="connsiteY14" fmla="*/ 0 h 6858000"/>
              <a:gd name="connsiteX15" fmla="*/ 2066183 w 12192000"/>
              <a:gd name="connsiteY15" fmla="*/ 0 h 6858000"/>
              <a:gd name="connsiteX16" fmla="*/ 1982011 w 12192000"/>
              <a:gd name="connsiteY16" fmla="*/ 146217 h 6858000"/>
              <a:gd name="connsiteX17" fmla="*/ 1579108 w 12192000"/>
              <a:gd name="connsiteY17" fmla="*/ 846107 h 6858000"/>
              <a:gd name="connsiteX18" fmla="*/ 1579108 w 12192000"/>
              <a:gd name="connsiteY18" fmla="*/ 1363137 h 6858000"/>
              <a:gd name="connsiteX19" fmla="*/ 2194171 w 12192000"/>
              <a:gd name="connsiteY19" fmla="*/ 2434127 h 6858000"/>
              <a:gd name="connsiteX20" fmla="*/ 2643167 w 12192000"/>
              <a:gd name="connsiteY20" fmla="*/ 2692642 h 6858000"/>
              <a:gd name="connsiteX21" fmla="*/ 3608816 w 12192000"/>
              <a:gd name="connsiteY21" fmla="*/ 2692642 h 6858000"/>
              <a:gd name="connsiteX22" fmla="*/ 3759507 w 12192000"/>
              <a:gd name="connsiteY22" fmla="*/ 2951157 h 6858000"/>
              <a:gd name="connsiteX23" fmla="*/ 2098836 w 12192000"/>
              <a:gd name="connsiteY23" fmla="*/ 5837908 h 6858000"/>
              <a:gd name="connsiteX24" fmla="*/ 2098836 w 12192000"/>
              <a:gd name="connsiteY24" fmla="*/ 6354938 h 6858000"/>
              <a:gd name="connsiteX25" fmla="*/ 2367778 w 12192000"/>
              <a:gd name="connsiteY25" fmla="*/ 6820814 h 6858000"/>
              <a:gd name="connsiteX26" fmla="*/ 2389244 w 12192000"/>
              <a:gd name="connsiteY26" fmla="*/ 6858000 h 6858000"/>
              <a:gd name="connsiteX27" fmla="*/ 2077708 w 12192000"/>
              <a:gd name="connsiteY27" fmla="*/ 6858000 h 6858000"/>
              <a:gd name="connsiteX28" fmla="*/ 2060010 w 12192000"/>
              <a:gd name="connsiteY28" fmla="*/ 6827344 h 6858000"/>
              <a:gd name="connsiteX29" fmla="*/ 1954296 w 12192000"/>
              <a:gd name="connsiteY29" fmla="*/ 6644229 h 6858000"/>
              <a:gd name="connsiteX30" fmla="*/ 1339233 w 12192000"/>
              <a:gd name="connsiteY30" fmla="*/ 6287232 h 6858000"/>
              <a:gd name="connsiteX31" fmla="*/ 60754 w 12192000"/>
              <a:gd name="connsiteY31" fmla="*/ 6287232 h 6858000"/>
              <a:gd name="connsiteX32" fmla="*/ 0 w 12192000"/>
              <a:gd name="connsiteY32" fmla="*/ 6287232 h 6858000"/>
              <a:gd name="connsiteX33" fmla="*/ 0 w 12192000"/>
              <a:gd name="connsiteY33" fmla="*/ 6028717 h 6858000"/>
              <a:gd name="connsiteX34" fmla="*/ 34162 w 12192000"/>
              <a:gd name="connsiteY34" fmla="*/ 6028717 h 6858000"/>
              <a:gd name="connsiteX35" fmla="*/ 1468396 w 12192000"/>
              <a:gd name="connsiteY35" fmla="*/ 6028717 h 6858000"/>
              <a:gd name="connsiteX36" fmla="*/ 1837434 w 12192000"/>
              <a:gd name="connsiteY36" fmla="*/ 5813288 h 6858000"/>
              <a:gd name="connsiteX37" fmla="*/ 2707749 w 12192000"/>
              <a:gd name="connsiteY37" fmla="*/ 4308361 h 6858000"/>
              <a:gd name="connsiteX38" fmla="*/ 2707749 w 12192000"/>
              <a:gd name="connsiteY38" fmla="*/ 3880580 h 6858000"/>
              <a:gd name="connsiteX39" fmla="*/ 1837434 w 12192000"/>
              <a:gd name="connsiteY39" fmla="*/ 2372576 h 6858000"/>
              <a:gd name="connsiteX40" fmla="*/ 1468396 w 12192000"/>
              <a:gd name="connsiteY40" fmla="*/ 2160224 h 6858000"/>
              <a:gd name="connsiteX41" fmla="*/ 37562 w 12192000"/>
              <a:gd name="connsiteY41" fmla="*/ 2160224 h 6858000"/>
              <a:gd name="connsiteX42" fmla="*/ 0 w 12192000"/>
              <a:gd name="connsiteY42" fmla="*/ 216022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2192000" h="6858000">
                <a:moveTo>
                  <a:pt x="4456428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6910377" y="6858000"/>
                </a:lnTo>
                <a:lnTo>
                  <a:pt x="6944008" y="6799742"/>
                </a:lnTo>
                <a:cubicBezTo>
                  <a:pt x="7200786" y="6354938"/>
                  <a:pt x="7200786" y="6354938"/>
                  <a:pt x="7200786" y="6354938"/>
                </a:cubicBezTo>
                <a:cubicBezTo>
                  <a:pt x="7283818" y="6213370"/>
                  <a:pt x="7283818" y="5979476"/>
                  <a:pt x="7200786" y="5837908"/>
                </a:cubicBezTo>
                <a:cubicBezTo>
                  <a:pt x="6149027" y="4012915"/>
                  <a:pt x="6149027" y="4012915"/>
                  <a:pt x="6149027" y="4012915"/>
                </a:cubicBezTo>
                <a:cubicBezTo>
                  <a:pt x="6069069" y="3871348"/>
                  <a:pt x="5866098" y="3754400"/>
                  <a:pt x="5703106" y="3754400"/>
                </a:cubicBezTo>
                <a:cubicBezTo>
                  <a:pt x="3870218" y="3754400"/>
                  <a:pt x="3870218" y="3754400"/>
                  <a:pt x="3870218" y="3754400"/>
                </a:cubicBezTo>
                <a:cubicBezTo>
                  <a:pt x="3704151" y="3754400"/>
                  <a:pt x="3636494" y="3637453"/>
                  <a:pt x="3719527" y="3492808"/>
                </a:cubicBezTo>
                <a:cubicBezTo>
                  <a:pt x="4943503" y="1363137"/>
                  <a:pt x="4943503" y="1363137"/>
                  <a:pt x="4943503" y="1363137"/>
                </a:cubicBezTo>
                <a:cubicBezTo>
                  <a:pt x="5026537" y="1221569"/>
                  <a:pt x="5026537" y="987674"/>
                  <a:pt x="4943503" y="846107"/>
                </a:cubicBezTo>
                <a:cubicBezTo>
                  <a:pt x="4576772" y="209052"/>
                  <a:pt x="4485089" y="49788"/>
                  <a:pt x="4462168" y="9972"/>
                </a:cubicBezTo>
                <a:close/>
                <a:moveTo>
                  <a:pt x="0" y="0"/>
                </a:moveTo>
                <a:lnTo>
                  <a:pt x="2066183" y="0"/>
                </a:lnTo>
                <a:lnTo>
                  <a:pt x="1982011" y="146217"/>
                </a:lnTo>
                <a:cubicBezTo>
                  <a:pt x="1579108" y="846107"/>
                  <a:pt x="1579108" y="846107"/>
                  <a:pt x="1579108" y="846107"/>
                </a:cubicBezTo>
                <a:cubicBezTo>
                  <a:pt x="1496074" y="987674"/>
                  <a:pt x="1496074" y="1221569"/>
                  <a:pt x="1579108" y="1363137"/>
                </a:cubicBezTo>
                <a:cubicBezTo>
                  <a:pt x="2194171" y="2434127"/>
                  <a:pt x="2194171" y="2434127"/>
                  <a:pt x="2194171" y="2434127"/>
                </a:cubicBezTo>
                <a:cubicBezTo>
                  <a:pt x="2277204" y="2575695"/>
                  <a:pt x="2480175" y="2692642"/>
                  <a:pt x="2643167" y="2692642"/>
                </a:cubicBezTo>
                <a:cubicBezTo>
                  <a:pt x="3608816" y="2692642"/>
                  <a:pt x="3608816" y="2692642"/>
                  <a:pt x="3608816" y="2692642"/>
                </a:cubicBezTo>
                <a:cubicBezTo>
                  <a:pt x="3774883" y="2692642"/>
                  <a:pt x="3842540" y="2809590"/>
                  <a:pt x="3759507" y="2951157"/>
                </a:cubicBezTo>
                <a:cubicBezTo>
                  <a:pt x="2098836" y="5837908"/>
                  <a:pt x="2098836" y="5837908"/>
                  <a:pt x="2098836" y="5837908"/>
                </a:cubicBezTo>
                <a:cubicBezTo>
                  <a:pt x="2015802" y="5979476"/>
                  <a:pt x="2015802" y="6213370"/>
                  <a:pt x="2098836" y="6354938"/>
                </a:cubicBezTo>
                <a:cubicBezTo>
                  <a:pt x="2197438" y="6525743"/>
                  <a:pt x="2286797" y="6680534"/>
                  <a:pt x="2367778" y="6820814"/>
                </a:cubicBezTo>
                <a:lnTo>
                  <a:pt x="2389244" y="6858000"/>
                </a:lnTo>
                <a:lnTo>
                  <a:pt x="2077708" y="6858000"/>
                </a:lnTo>
                <a:lnTo>
                  <a:pt x="2060010" y="6827344"/>
                </a:lnTo>
                <a:cubicBezTo>
                  <a:pt x="1954296" y="6644229"/>
                  <a:pt x="1954296" y="6644229"/>
                  <a:pt x="1954296" y="6644229"/>
                </a:cubicBezTo>
                <a:cubicBezTo>
                  <a:pt x="1840509" y="6447265"/>
                  <a:pt x="1563731" y="6287232"/>
                  <a:pt x="1339233" y="6287232"/>
                </a:cubicBezTo>
                <a:cubicBezTo>
                  <a:pt x="704949" y="6287232"/>
                  <a:pt x="308521" y="6287232"/>
                  <a:pt x="60754" y="6287232"/>
                </a:cubicBezTo>
                <a:lnTo>
                  <a:pt x="0" y="6287232"/>
                </a:lnTo>
                <a:lnTo>
                  <a:pt x="0" y="6028717"/>
                </a:lnTo>
                <a:lnTo>
                  <a:pt x="34162" y="6028717"/>
                </a:lnTo>
                <a:cubicBezTo>
                  <a:pt x="1468396" y="6028717"/>
                  <a:pt x="1468396" y="6028717"/>
                  <a:pt x="1468396" y="6028717"/>
                </a:cubicBezTo>
                <a:cubicBezTo>
                  <a:pt x="1603710" y="6028717"/>
                  <a:pt x="1769777" y="5933312"/>
                  <a:pt x="1837434" y="5813288"/>
                </a:cubicBezTo>
                <a:cubicBezTo>
                  <a:pt x="2707749" y="4308361"/>
                  <a:pt x="2707749" y="4308361"/>
                  <a:pt x="2707749" y="4308361"/>
                </a:cubicBezTo>
                <a:cubicBezTo>
                  <a:pt x="2775405" y="4191414"/>
                  <a:pt x="2775405" y="3997527"/>
                  <a:pt x="2707749" y="3880580"/>
                </a:cubicBezTo>
                <a:lnTo>
                  <a:pt x="1837434" y="2372576"/>
                </a:lnTo>
                <a:cubicBezTo>
                  <a:pt x="1769777" y="2255629"/>
                  <a:pt x="1603710" y="2160224"/>
                  <a:pt x="1468396" y="2160224"/>
                </a:cubicBezTo>
                <a:cubicBezTo>
                  <a:pt x="706871" y="2160224"/>
                  <a:pt x="278513" y="2160224"/>
                  <a:pt x="37562" y="2160224"/>
                </a:cubicBezTo>
                <a:lnTo>
                  <a:pt x="0" y="2160224"/>
                </a:lnTo>
                <a:close/>
              </a:path>
            </a:pathLst>
          </a:custGeom>
          <a:solidFill>
            <a:schemeClr val="accent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7" name="Text Placeholder 16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001475" y="1773000"/>
            <a:ext cx="1006525" cy="648325"/>
          </a:xfrm>
          <a:prstGeom prst="rect">
            <a:avLst/>
          </a:prstGeom>
        </p:spPr>
        <p:txBody>
          <a:bodyPr wrap="none"/>
          <a:lstStyle>
            <a:lvl1pPr marL="0" indent="0">
              <a:buFont typeface="Arial" panose="020B0604020202020204" pitchFamily="34" charset="0"/>
              <a:buNone/>
              <a:defRPr sz="5400" b="0">
                <a:ln>
                  <a:solidFill>
                    <a:schemeClr val="bg2"/>
                  </a:solidFill>
                </a:ln>
                <a:noFill/>
                <a:latin typeface="Merck" panose="04040805020F02020302" pitchFamily="82" charset="0"/>
              </a:defRPr>
            </a:lvl1pPr>
            <a:lvl2pPr marL="0" indent="0">
              <a:spcBef>
                <a:spcPts val="600"/>
              </a:spcBef>
              <a:buFont typeface="Arial" panose="020B0604020202020204" pitchFamily="34" charset="0"/>
              <a:buNone/>
              <a:defRPr sz="5400" b="0">
                <a:ln>
                  <a:solidFill>
                    <a:schemeClr val="bg2"/>
                  </a:solidFill>
                </a:ln>
                <a:noFill/>
                <a:latin typeface="Merck" panose="04040805020F02020302" pitchFamily="82" charset="0"/>
              </a:defRPr>
            </a:lvl2pPr>
            <a:lvl3pPr marL="0" indent="0">
              <a:spcBef>
                <a:spcPts val="600"/>
              </a:spcBef>
              <a:buNone/>
              <a:defRPr sz="5400" b="0">
                <a:ln>
                  <a:solidFill>
                    <a:schemeClr val="bg2"/>
                  </a:solidFill>
                </a:ln>
                <a:noFill/>
                <a:latin typeface="Merck" panose="04040805020F02020302" pitchFamily="82" charset="0"/>
              </a:defRPr>
            </a:lvl3pPr>
            <a:lvl4pPr marL="0" indent="0">
              <a:spcBef>
                <a:spcPts val="600"/>
              </a:spcBef>
              <a:buNone/>
              <a:defRPr sz="5400" b="0">
                <a:ln>
                  <a:solidFill>
                    <a:schemeClr val="bg2"/>
                  </a:solidFill>
                </a:ln>
                <a:noFill/>
                <a:latin typeface="Merck" panose="04040805020F02020302" pitchFamily="82" charset="0"/>
              </a:defRPr>
            </a:lvl4pPr>
            <a:lvl5pPr marL="0" indent="0">
              <a:spcBef>
                <a:spcPts val="600"/>
              </a:spcBef>
              <a:buNone/>
              <a:defRPr sz="5400" b="0">
                <a:ln>
                  <a:solidFill>
                    <a:schemeClr val="bg2"/>
                  </a:solidFill>
                </a:ln>
                <a:noFill/>
                <a:latin typeface="Merck" panose="04040805020F02020302" pitchFamily="82" charset="0"/>
              </a:defRPr>
            </a:lvl5pPr>
            <a:lvl6pPr marL="0" indent="0">
              <a:spcBef>
                <a:spcPts val="600"/>
              </a:spcBef>
              <a:buNone/>
              <a:defRPr sz="5400" b="0">
                <a:ln>
                  <a:solidFill>
                    <a:schemeClr val="bg2"/>
                  </a:solidFill>
                </a:ln>
                <a:noFill/>
                <a:latin typeface="Merck" panose="04040805020F02020302" pitchFamily="82" charset="0"/>
              </a:defRPr>
            </a:lvl6pPr>
            <a:lvl7pPr marL="0" indent="0">
              <a:spcBef>
                <a:spcPts val="600"/>
              </a:spcBef>
              <a:buNone/>
              <a:defRPr sz="5400" b="0">
                <a:ln>
                  <a:solidFill>
                    <a:schemeClr val="bg2"/>
                  </a:solidFill>
                </a:ln>
                <a:noFill/>
                <a:latin typeface="Merck" panose="04040805020F02020302" pitchFamily="82" charset="0"/>
              </a:defRPr>
            </a:lvl7pPr>
            <a:lvl8pPr marL="0" indent="0">
              <a:spcBef>
                <a:spcPts val="600"/>
              </a:spcBef>
              <a:buNone/>
              <a:defRPr sz="5400" b="0">
                <a:ln>
                  <a:solidFill>
                    <a:schemeClr val="bg2"/>
                  </a:solidFill>
                </a:ln>
                <a:noFill/>
                <a:latin typeface="Merck" panose="04040805020F02020302" pitchFamily="82" charset="0"/>
              </a:defRPr>
            </a:lvl8pPr>
            <a:lvl9pPr marL="0" indent="0">
              <a:spcBef>
                <a:spcPts val="600"/>
              </a:spcBef>
              <a:buNone/>
              <a:defRPr sz="5400" b="0">
                <a:ln>
                  <a:solidFill>
                    <a:schemeClr val="bg2"/>
                  </a:solidFill>
                </a:ln>
                <a:noFill/>
                <a:latin typeface="Merck" panose="04040805020F02020302" pitchFamily="82" charset="0"/>
              </a:defRPr>
            </a:lvl9pPr>
          </a:lstStyle>
          <a:p>
            <a:pPr lvl="0"/>
            <a:r>
              <a:rPr lang="en-US" noProof="0" dirty="0"/>
              <a:t>00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7296000" y="1772816"/>
            <a:ext cx="4272112" cy="811367"/>
          </a:xfrm>
          <a:prstGeom prst="rect">
            <a:avLst/>
          </a:prstGeom>
          <a:noFill/>
        </p:spPr>
        <p:txBody>
          <a:bodyPr tIns="72000" bIns="0" anchor="t" anchorCtr="0"/>
          <a:lstStyle>
            <a:lvl1pPr>
              <a:lnSpc>
                <a:spcPct val="100000"/>
              </a:lnSpc>
              <a:defRPr sz="2400" cap="none" baseline="0">
                <a:latin typeface="Merck" panose="04040805020F02020302" pitchFamily="82" charset="0"/>
              </a:defRPr>
            </a:lvl1pPr>
          </a:lstStyle>
          <a:p>
            <a:pPr lvl="0"/>
            <a:r>
              <a:rPr lang="en-US" noProof="0" dirty="0"/>
              <a:t>Chapter name </a:t>
            </a:r>
            <a:br>
              <a:rPr lang="en-US" noProof="0" dirty="0"/>
            </a:br>
            <a:r>
              <a:rPr lang="en-US" noProof="0" dirty="0"/>
              <a:t>in two lines</a:t>
            </a:r>
          </a:p>
        </p:txBody>
      </p:sp>
      <p:grpSp>
        <p:nvGrpSpPr>
          <p:cNvPr id="10" name="Group 9"/>
          <p:cNvGrpSpPr>
            <a:grpSpLocks noChangeAspect="1"/>
          </p:cNvGrpSpPr>
          <p:nvPr userDrawn="1">
            <p:custDataLst>
              <p:tags r:id="rId1"/>
            </p:custDataLst>
          </p:nvPr>
        </p:nvGrpSpPr>
        <p:grpSpPr bwMode="gray">
          <a:xfrm>
            <a:off x="10539522" y="6440320"/>
            <a:ext cx="1028592" cy="162000"/>
            <a:chOff x="-4548188" y="3063875"/>
            <a:chExt cx="2741613" cy="431800"/>
          </a:xfrm>
          <a:solidFill>
            <a:schemeClr val="bg2"/>
          </a:solidFill>
        </p:grpSpPr>
        <p:sp>
          <p:nvSpPr>
            <p:cNvPr id="11" name="Freeform 9"/>
            <p:cNvSpPr>
              <a:spLocks/>
            </p:cNvSpPr>
            <p:nvPr/>
          </p:nvSpPr>
          <p:spPr bwMode="gray">
            <a:xfrm>
              <a:off x="-2230438" y="3063875"/>
              <a:ext cx="423863" cy="423862"/>
            </a:xfrm>
            <a:custGeom>
              <a:avLst/>
              <a:gdLst>
                <a:gd name="T0" fmla="*/ 8 w 113"/>
                <a:gd name="T1" fmla="*/ 113 h 113"/>
                <a:gd name="T2" fmla="*/ 27 w 113"/>
                <a:gd name="T3" fmla="*/ 105 h 113"/>
                <a:gd name="T4" fmla="*/ 34 w 113"/>
                <a:gd name="T5" fmla="*/ 98 h 113"/>
                <a:gd name="T6" fmla="*/ 43 w 113"/>
                <a:gd name="T7" fmla="*/ 93 h 113"/>
                <a:gd name="T8" fmla="*/ 46 w 113"/>
                <a:gd name="T9" fmla="*/ 93 h 113"/>
                <a:gd name="T10" fmla="*/ 49 w 113"/>
                <a:gd name="T11" fmla="*/ 93 h 113"/>
                <a:gd name="T12" fmla="*/ 60 w 113"/>
                <a:gd name="T13" fmla="*/ 96 h 113"/>
                <a:gd name="T14" fmla="*/ 92 w 113"/>
                <a:gd name="T15" fmla="*/ 109 h 113"/>
                <a:gd name="T16" fmla="*/ 106 w 113"/>
                <a:gd name="T17" fmla="*/ 113 h 113"/>
                <a:gd name="T18" fmla="*/ 111 w 113"/>
                <a:gd name="T19" fmla="*/ 113 h 113"/>
                <a:gd name="T20" fmla="*/ 113 w 113"/>
                <a:gd name="T21" fmla="*/ 110 h 113"/>
                <a:gd name="T22" fmla="*/ 113 w 113"/>
                <a:gd name="T23" fmla="*/ 99 h 113"/>
                <a:gd name="T24" fmla="*/ 100 w 113"/>
                <a:gd name="T25" fmla="*/ 80 h 113"/>
                <a:gd name="T26" fmla="*/ 94 w 113"/>
                <a:gd name="T27" fmla="*/ 77 h 113"/>
                <a:gd name="T28" fmla="*/ 78 w 113"/>
                <a:gd name="T29" fmla="*/ 67 h 113"/>
                <a:gd name="T30" fmla="*/ 79 w 113"/>
                <a:gd name="T31" fmla="*/ 52 h 113"/>
                <a:gd name="T32" fmla="*/ 107 w 113"/>
                <a:gd name="T33" fmla="*/ 24 h 113"/>
                <a:gd name="T34" fmla="*/ 113 w 113"/>
                <a:gd name="T35" fmla="*/ 10 h 113"/>
                <a:gd name="T36" fmla="*/ 113 w 113"/>
                <a:gd name="T37" fmla="*/ 6 h 113"/>
                <a:gd name="T38" fmla="*/ 110 w 113"/>
                <a:gd name="T39" fmla="*/ 2 h 113"/>
                <a:gd name="T40" fmla="*/ 103 w 113"/>
                <a:gd name="T41" fmla="*/ 0 h 113"/>
                <a:gd name="T42" fmla="*/ 99 w 113"/>
                <a:gd name="T43" fmla="*/ 0 h 113"/>
                <a:gd name="T44" fmla="*/ 80 w 113"/>
                <a:gd name="T45" fmla="*/ 8 h 113"/>
                <a:gd name="T46" fmla="*/ 57 w 113"/>
                <a:gd name="T47" fmla="*/ 31 h 113"/>
                <a:gd name="T48" fmla="*/ 31 w 113"/>
                <a:gd name="T49" fmla="*/ 57 h 113"/>
                <a:gd name="T50" fmla="*/ 31 w 113"/>
                <a:gd name="T51" fmla="*/ 16 h 113"/>
                <a:gd name="T52" fmla="*/ 14 w 113"/>
                <a:gd name="T53" fmla="*/ 0 h 113"/>
                <a:gd name="T54" fmla="*/ 7 w 113"/>
                <a:gd name="T55" fmla="*/ 0 h 113"/>
                <a:gd name="T56" fmla="*/ 1 w 113"/>
                <a:gd name="T57" fmla="*/ 0 h 113"/>
                <a:gd name="T58" fmla="*/ 0 w 113"/>
                <a:gd name="T59" fmla="*/ 3 h 113"/>
                <a:gd name="T60" fmla="*/ 0 w 113"/>
                <a:gd name="T61" fmla="*/ 111 h 113"/>
                <a:gd name="T62" fmla="*/ 2 w 113"/>
                <a:gd name="T63" fmla="*/ 113 h 113"/>
                <a:gd name="T64" fmla="*/ 8 w 113"/>
                <a:gd name="T65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3" h="113">
                  <a:moveTo>
                    <a:pt x="8" y="113"/>
                  </a:moveTo>
                  <a:cubicBezTo>
                    <a:pt x="16" y="113"/>
                    <a:pt x="22" y="110"/>
                    <a:pt x="27" y="105"/>
                  </a:cubicBezTo>
                  <a:cubicBezTo>
                    <a:pt x="27" y="105"/>
                    <a:pt x="30" y="102"/>
                    <a:pt x="34" y="98"/>
                  </a:cubicBezTo>
                  <a:cubicBezTo>
                    <a:pt x="36" y="95"/>
                    <a:pt x="40" y="94"/>
                    <a:pt x="43" y="93"/>
                  </a:cubicBezTo>
                  <a:cubicBezTo>
                    <a:pt x="44" y="93"/>
                    <a:pt x="45" y="93"/>
                    <a:pt x="46" y="93"/>
                  </a:cubicBezTo>
                  <a:cubicBezTo>
                    <a:pt x="47" y="93"/>
                    <a:pt x="48" y="93"/>
                    <a:pt x="49" y="93"/>
                  </a:cubicBezTo>
                  <a:cubicBezTo>
                    <a:pt x="53" y="94"/>
                    <a:pt x="57" y="95"/>
                    <a:pt x="60" y="96"/>
                  </a:cubicBezTo>
                  <a:cubicBezTo>
                    <a:pt x="92" y="109"/>
                    <a:pt x="92" y="109"/>
                    <a:pt x="92" y="109"/>
                  </a:cubicBezTo>
                  <a:cubicBezTo>
                    <a:pt x="92" y="109"/>
                    <a:pt x="100" y="113"/>
                    <a:pt x="106" y="113"/>
                  </a:cubicBezTo>
                  <a:cubicBezTo>
                    <a:pt x="111" y="113"/>
                    <a:pt x="111" y="113"/>
                    <a:pt x="111" y="113"/>
                  </a:cubicBezTo>
                  <a:cubicBezTo>
                    <a:pt x="112" y="113"/>
                    <a:pt x="113" y="112"/>
                    <a:pt x="113" y="110"/>
                  </a:cubicBezTo>
                  <a:cubicBezTo>
                    <a:pt x="113" y="99"/>
                    <a:pt x="113" y="99"/>
                    <a:pt x="113" y="99"/>
                  </a:cubicBezTo>
                  <a:cubicBezTo>
                    <a:pt x="113" y="91"/>
                    <a:pt x="108" y="83"/>
                    <a:pt x="100" y="80"/>
                  </a:cubicBezTo>
                  <a:cubicBezTo>
                    <a:pt x="94" y="77"/>
                    <a:pt x="94" y="77"/>
                    <a:pt x="94" y="77"/>
                  </a:cubicBezTo>
                  <a:cubicBezTo>
                    <a:pt x="88" y="75"/>
                    <a:pt x="82" y="70"/>
                    <a:pt x="78" y="67"/>
                  </a:cubicBezTo>
                  <a:cubicBezTo>
                    <a:pt x="78" y="67"/>
                    <a:pt x="72" y="60"/>
                    <a:pt x="79" y="52"/>
                  </a:cubicBezTo>
                  <a:cubicBezTo>
                    <a:pt x="107" y="24"/>
                    <a:pt x="107" y="24"/>
                    <a:pt x="107" y="24"/>
                  </a:cubicBezTo>
                  <a:cubicBezTo>
                    <a:pt x="111" y="20"/>
                    <a:pt x="113" y="15"/>
                    <a:pt x="113" y="10"/>
                  </a:cubicBezTo>
                  <a:cubicBezTo>
                    <a:pt x="113" y="10"/>
                    <a:pt x="113" y="8"/>
                    <a:pt x="113" y="6"/>
                  </a:cubicBezTo>
                  <a:cubicBezTo>
                    <a:pt x="112" y="5"/>
                    <a:pt x="111" y="3"/>
                    <a:pt x="110" y="2"/>
                  </a:cubicBezTo>
                  <a:cubicBezTo>
                    <a:pt x="109" y="1"/>
                    <a:pt x="106" y="0"/>
                    <a:pt x="103" y="0"/>
                  </a:cubicBezTo>
                  <a:cubicBezTo>
                    <a:pt x="103" y="0"/>
                    <a:pt x="99" y="0"/>
                    <a:pt x="99" y="0"/>
                  </a:cubicBezTo>
                  <a:cubicBezTo>
                    <a:pt x="91" y="0"/>
                    <a:pt x="85" y="3"/>
                    <a:pt x="80" y="8"/>
                  </a:cubicBezTo>
                  <a:cubicBezTo>
                    <a:pt x="80" y="8"/>
                    <a:pt x="61" y="26"/>
                    <a:pt x="57" y="31"/>
                  </a:cubicBezTo>
                  <a:cubicBezTo>
                    <a:pt x="31" y="57"/>
                    <a:pt x="31" y="57"/>
                    <a:pt x="31" y="57"/>
                  </a:cubicBezTo>
                  <a:cubicBezTo>
                    <a:pt x="31" y="57"/>
                    <a:pt x="31" y="16"/>
                    <a:pt x="31" y="16"/>
                  </a:cubicBezTo>
                  <a:cubicBezTo>
                    <a:pt x="31" y="7"/>
                    <a:pt x="23" y="0"/>
                    <a:pt x="14" y="0"/>
                  </a:cubicBezTo>
                  <a:cubicBezTo>
                    <a:pt x="14" y="0"/>
                    <a:pt x="7" y="0"/>
                    <a:pt x="7" y="0"/>
                  </a:cubicBezTo>
                  <a:cubicBezTo>
                    <a:pt x="5" y="0"/>
                    <a:pt x="2" y="0"/>
                    <a:pt x="1" y="0"/>
                  </a:cubicBezTo>
                  <a:cubicBezTo>
                    <a:pt x="0" y="1"/>
                    <a:pt x="0" y="2"/>
                    <a:pt x="0" y="3"/>
                  </a:cubicBezTo>
                  <a:cubicBezTo>
                    <a:pt x="0" y="3"/>
                    <a:pt x="0" y="111"/>
                    <a:pt x="0" y="111"/>
                  </a:cubicBezTo>
                  <a:cubicBezTo>
                    <a:pt x="0" y="112"/>
                    <a:pt x="1" y="113"/>
                    <a:pt x="2" y="113"/>
                  </a:cubicBezTo>
                  <a:lnTo>
                    <a:pt x="8" y="1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gray">
            <a:xfrm>
              <a:off x="-2695575" y="3063875"/>
              <a:ext cx="427038" cy="431800"/>
            </a:xfrm>
            <a:custGeom>
              <a:avLst/>
              <a:gdLst>
                <a:gd name="T0" fmla="*/ 111 w 114"/>
                <a:gd name="T1" fmla="*/ 66 h 115"/>
                <a:gd name="T2" fmla="*/ 94 w 114"/>
                <a:gd name="T3" fmla="*/ 66 h 115"/>
                <a:gd name="T4" fmla="*/ 82 w 114"/>
                <a:gd name="T5" fmla="*/ 74 h 115"/>
                <a:gd name="T6" fmla="*/ 76 w 114"/>
                <a:gd name="T7" fmla="*/ 82 h 115"/>
                <a:gd name="T8" fmla="*/ 65 w 114"/>
                <a:gd name="T9" fmla="*/ 86 h 115"/>
                <a:gd name="T10" fmla="*/ 53 w 114"/>
                <a:gd name="T11" fmla="*/ 82 h 115"/>
                <a:gd name="T12" fmla="*/ 42 w 114"/>
                <a:gd name="T13" fmla="*/ 73 h 115"/>
                <a:gd name="T14" fmla="*/ 34 w 114"/>
                <a:gd name="T15" fmla="*/ 61 h 115"/>
                <a:gd name="T16" fmla="*/ 31 w 114"/>
                <a:gd name="T17" fmla="*/ 48 h 115"/>
                <a:gd name="T18" fmla="*/ 36 w 114"/>
                <a:gd name="T19" fmla="*/ 34 h 115"/>
                <a:gd name="T20" fmla="*/ 49 w 114"/>
                <a:gd name="T21" fmla="*/ 29 h 115"/>
                <a:gd name="T22" fmla="*/ 66 w 114"/>
                <a:gd name="T23" fmla="*/ 35 h 115"/>
                <a:gd name="T24" fmla="*/ 74 w 114"/>
                <a:gd name="T25" fmla="*/ 38 h 115"/>
                <a:gd name="T26" fmla="*/ 82 w 114"/>
                <a:gd name="T27" fmla="*/ 34 h 115"/>
                <a:gd name="T28" fmla="*/ 94 w 114"/>
                <a:gd name="T29" fmla="*/ 22 h 115"/>
                <a:gd name="T30" fmla="*/ 95 w 114"/>
                <a:gd name="T31" fmla="*/ 20 h 115"/>
                <a:gd name="T32" fmla="*/ 93 w 114"/>
                <a:gd name="T33" fmla="*/ 18 h 115"/>
                <a:gd name="T34" fmla="*/ 73 w 114"/>
                <a:gd name="T35" fmla="*/ 5 h 115"/>
                <a:gd name="T36" fmla="*/ 49 w 114"/>
                <a:gd name="T37" fmla="*/ 0 h 115"/>
                <a:gd name="T38" fmla="*/ 3 w 114"/>
                <a:gd name="T39" fmla="*/ 0 h 115"/>
                <a:gd name="T40" fmla="*/ 0 w 114"/>
                <a:gd name="T41" fmla="*/ 3 h 115"/>
                <a:gd name="T42" fmla="*/ 0 w 114"/>
                <a:gd name="T43" fmla="*/ 49 h 115"/>
                <a:gd name="T44" fmla="*/ 6 w 114"/>
                <a:gd name="T45" fmla="*/ 74 h 115"/>
                <a:gd name="T46" fmla="*/ 20 w 114"/>
                <a:gd name="T47" fmla="*/ 95 h 115"/>
                <a:gd name="T48" fmla="*/ 41 w 114"/>
                <a:gd name="T49" fmla="*/ 109 h 115"/>
                <a:gd name="T50" fmla="*/ 65 w 114"/>
                <a:gd name="T51" fmla="*/ 115 h 115"/>
                <a:gd name="T52" fmla="*/ 84 w 114"/>
                <a:gd name="T53" fmla="*/ 111 h 115"/>
                <a:gd name="T54" fmla="*/ 99 w 114"/>
                <a:gd name="T55" fmla="*/ 102 h 115"/>
                <a:gd name="T56" fmla="*/ 109 w 114"/>
                <a:gd name="T57" fmla="*/ 87 h 115"/>
                <a:gd name="T58" fmla="*/ 114 w 114"/>
                <a:gd name="T59" fmla="*/ 69 h 115"/>
                <a:gd name="T60" fmla="*/ 111 w 114"/>
                <a:gd name="T61" fmla="*/ 6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14" h="115">
                  <a:moveTo>
                    <a:pt x="111" y="66"/>
                  </a:moveTo>
                  <a:cubicBezTo>
                    <a:pt x="94" y="66"/>
                    <a:pt x="94" y="66"/>
                    <a:pt x="94" y="66"/>
                  </a:cubicBezTo>
                  <a:cubicBezTo>
                    <a:pt x="88" y="66"/>
                    <a:pt x="84" y="68"/>
                    <a:pt x="82" y="74"/>
                  </a:cubicBezTo>
                  <a:cubicBezTo>
                    <a:pt x="81" y="77"/>
                    <a:pt x="79" y="80"/>
                    <a:pt x="76" y="82"/>
                  </a:cubicBezTo>
                  <a:cubicBezTo>
                    <a:pt x="73" y="84"/>
                    <a:pt x="70" y="86"/>
                    <a:pt x="65" y="86"/>
                  </a:cubicBezTo>
                  <a:cubicBezTo>
                    <a:pt x="62" y="86"/>
                    <a:pt x="57" y="84"/>
                    <a:pt x="53" y="82"/>
                  </a:cubicBezTo>
                  <a:cubicBezTo>
                    <a:pt x="49" y="80"/>
                    <a:pt x="46" y="77"/>
                    <a:pt x="42" y="73"/>
                  </a:cubicBezTo>
                  <a:cubicBezTo>
                    <a:pt x="39" y="70"/>
                    <a:pt x="36" y="66"/>
                    <a:pt x="34" y="61"/>
                  </a:cubicBezTo>
                  <a:cubicBezTo>
                    <a:pt x="32" y="57"/>
                    <a:pt x="31" y="52"/>
                    <a:pt x="31" y="48"/>
                  </a:cubicBezTo>
                  <a:cubicBezTo>
                    <a:pt x="31" y="42"/>
                    <a:pt x="33" y="38"/>
                    <a:pt x="36" y="34"/>
                  </a:cubicBezTo>
                  <a:cubicBezTo>
                    <a:pt x="40" y="31"/>
                    <a:pt x="44" y="29"/>
                    <a:pt x="49" y="29"/>
                  </a:cubicBezTo>
                  <a:cubicBezTo>
                    <a:pt x="55" y="29"/>
                    <a:pt x="61" y="31"/>
                    <a:pt x="66" y="35"/>
                  </a:cubicBezTo>
                  <a:cubicBezTo>
                    <a:pt x="69" y="37"/>
                    <a:pt x="71" y="38"/>
                    <a:pt x="74" y="38"/>
                  </a:cubicBezTo>
                  <a:cubicBezTo>
                    <a:pt x="76" y="38"/>
                    <a:pt x="79" y="36"/>
                    <a:pt x="82" y="34"/>
                  </a:cubicBezTo>
                  <a:cubicBezTo>
                    <a:pt x="94" y="22"/>
                    <a:pt x="94" y="22"/>
                    <a:pt x="94" y="22"/>
                  </a:cubicBezTo>
                  <a:cubicBezTo>
                    <a:pt x="95" y="21"/>
                    <a:pt x="95" y="21"/>
                    <a:pt x="95" y="20"/>
                  </a:cubicBezTo>
                  <a:cubicBezTo>
                    <a:pt x="94" y="19"/>
                    <a:pt x="94" y="19"/>
                    <a:pt x="93" y="18"/>
                  </a:cubicBezTo>
                  <a:cubicBezTo>
                    <a:pt x="87" y="12"/>
                    <a:pt x="80" y="8"/>
                    <a:pt x="73" y="5"/>
                  </a:cubicBezTo>
                  <a:cubicBezTo>
                    <a:pt x="65" y="1"/>
                    <a:pt x="57" y="0"/>
                    <a:pt x="49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7"/>
                    <a:pt x="2" y="66"/>
                    <a:pt x="6" y="74"/>
                  </a:cubicBezTo>
                  <a:cubicBezTo>
                    <a:pt x="9" y="82"/>
                    <a:pt x="14" y="89"/>
                    <a:pt x="20" y="95"/>
                  </a:cubicBezTo>
                  <a:cubicBezTo>
                    <a:pt x="26" y="101"/>
                    <a:pt x="33" y="106"/>
                    <a:pt x="41" y="109"/>
                  </a:cubicBezTo>
                  <a:cubicBezTo>
                    <a:pt x="49" y="113"/>
                    <a:pt x="57" y="115"/>
                    <a:pt x="65" y="115"/>
                  </a:cubicBezTo>
                  <a:cubicBezTo>
                    <a:pt x="72" y="115"/>
                    <a:pt x="78" y="114"/>
                    <a:pt x="84" y="111"/>
                  </a:cubicBezTo>
                  <a:cubicBezTo>
                    <a:pt x="90" y="109"/>
                    <a:pt x="95" y="106"/>
                    <a:pt x="99" y="102"/>
                  </a:cubicBezTo>
                  <a:cubicBezTo>
                    <a:pt x="103" y="98"/>
                    <a:pt x="107" y="93"/>
                    <a:pt x="109" y="87"/>
                  </a:cubicBezTo>
                  <a:cubicBezTo>
                    <a:pt x="112" y="81"/>
                    <a:pt x="113" y="75"/>
                    <a:pt x="114" y="69"/>
                  </a:cubicBezTo>
                  <a:cubicBezTo>
                    <a:pt x="114" y="67"/>
                    <a:pt x="113" y="66"/>
                    <a:pt x="111" y="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gray">
            <a:xfrm>
              <a:off x="-3157538" y="3063875"/>
              <a:ext cx="461963" cy="423862"/>
            </a:xfrm>
            <a:custGeom>
              <a:avLst/>
              <a:gdLst>
                <a:gd name="T0" fmla="*/ 121 w 123"/>
                <a:gd name="T1" fmla="*/ 99 h 113"/>
                <a:gd name="T2" fmla="*/ 104 w 123"/>
                <a:gd name="T3" fmla="*/ 88 h 113"/>
                <a:gd name="T4" fmla="*/ 91 w 123"/>
                <a:gd name="T5" fmla="*/ 78 h 113"/>
                <a:gd name="T6" fmla="*/ 107 w 123"/>
                <a:gd name="T7" fmla="*/ 67 h 113"/>
                <a:gd name="T8" fmla="*/ 113 w 123"/>
                <a:gd name="T9" fmla="*/ 49 h 113"/>
                <a:gd name="T10" fmla="*/ 107 w 123"/>
                <a:gd name="T11" fmla="*/ 30 h 113"/>
                <a:gd name="T12" fmla="*/ 92 w 123"/>
                <a:gd name="T13" fmla="*/ 14 h 113"/>
                <a:gd name="T14" fmla="*/ 71 w 123"/>
                <a:gd name="T15" fmla="*/ 4 h 113"/>
                <a:gd name="T16" fmla="*/ 48 w 123"/>
                <a:gd name="T17" fmla="*/ 0 h 113"/>
                <a:gd name="T18" fmla="*/ 2 w 123"/>
                <a:gd name="T19" fmla="*/ 0 h 113"/>
                <a:gd name="T20" fmla="*/ 0 w 123"/>
                <a:gd name="T21" fmla="*/ 2 h 113"/>
                <a:gd name="T22" fmla="*/ 0 w 123"/>
                <a:gd name="T23" fmla="*/ 79 h 113"/>
                <a:gd name="T24" fmla="*/ 0 w 123"/>
                <a:gd name="T25" fmla="*/ 96 h 113"/>
                <a:gd name="T26" fmla="*/ 0 w 123"/>
                <a:gd name="T27" fmla="*/ 102 h 113"/>
                <a:gd name="T28" fmla="*/ 0 w 123"/>
                <a:gd name="T29" fmla="*/ 109 h 113"/>
                <a:gd name="T30" fmla="*/ 1 w 123"/>
                <a:gd name="T31" fmla="*/ 112 h 113"/>
                <a:gd name="T32" fmla="*/ 7 w 123"/>
                <a:gd name="T33" fmla="*/ 113 h 113"/>
                <a:gd name="T34" fmla="*/ 15 w 123"/>
                <a:gd name="T35" fmla="*/ 112 h 113"/>
                <a:gd name="T36" fmla="*/ 25 w 123"/>
                <a:gd name="T37" fmla="*/ 105 h 113"/>
                <a:gd name="T38" fmla="*/ 30 w 123"/>
                <a:gd name="T39" fmla="*/ 86 h 113"/>
                <a:gd name="T40" fmla="*/ 30 w 123"/>
                <a:gd name="T41" fmla="*/ 39 h 113"/>
                <a:gd name="T42" fmla="*/ 31 w 123"/>
                <a:gd name="T43" fmla="*/ 36 h 113"/>
                <a:gd name="T44" fmla="*/ 32 w 123"/>
                <a:gd name="T45" fmla="*/ 34 h 113"/>
                <a:gd name="T46" fmla="*/ 60 w 123"/>
                <a:gd name="T47" fmla="*/ 28 h 113"/>
                <a:gd name="T48" fmla="*/ 80 w 123"/>
                <a:gd name="T49" fmla="*/ 50 h 113"/>
                <a:gd name="T50" fmla="*/ 64 w 123"/>
                <a:gd name="T51" fmla="*/ 58 h 113"/>
                <a:gd name="T52" fmla="*/ 53 w 123"/>
                <a:gd name="T53" fmla="*/ 57 h 113"/>
                <a:gd name="T54" fmla="*/ 48 w 123"/>
                <a:gd name="T55" fmla="*/ 55 h 113"/>
                <a:gd name="T56" fmla="*/ 44 w 123"/>
                <a:gd name="T57" fmla="*/ 54 h 113"/>
                <a:gd name="T58" fmla="*/ 43 w 123"/>
                <a:gd name="T59" fmla="*/ 57 h 113"/>
                <a:gd name="T60" fmla="*/ 43 w 123"/>
                <a:gd name="T61" fmla="*/ 69 h 113"/>
                <a:gd name="T62" fmla="*/ 47 w 123"/>
                <a:gd name="T63" fmla="*/ 79 h 113"/>
                <a:gd name="T64" fmla="*/ 84 w 123"/>
                <a:gd name="T65" fmla="*/ 109 h 113"/>
                <a:gd name="T66" fmla="*/ 96 w 123"/>
                <a:gd name="T67" fmla="*/ 113 h 113"/>
                <a:gd name="T68" fmla="*/ 121 w 123"/>
                <a:gd name="T69" fmla="*/ 113 h 113"/>
                <a:gd name="T70" fmla="*/ 123 w 123"/>
                <a:gd name="T71" fmla="*/ 110 h 113"/>
                <a:gd name="T72" fmla="*/ 123 w 123"/>
                <a:gd name="T73" fmla="*/ 102 h 113"/>
                <a:gd name="T74" fmla="*/ 121 w 123"/>
                <a:gd name="T75" fmla="*/ 99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23" h="113">
                  <a:moveTo>
                    <a:pt x="121" y="99"/>
                  </a:moveTo>
                  <a:cubicBezTo>
                    <a:pt x="121" y="99"/>
                    <a:pt x="115" y="98"/>
                    <a:pt x="104" y="88"/>
                  </a:cubicBezTo>
                  <a:cubicBezTo>
                    <a:pt x="98" y="83"/>
                    <a:pt x="93" y="80"/>
                    <a:pt x="91" y="78"/>
                  </a:cubicBezTo>
                  <a:cubicBezTo>
                    <a:pt x="93" y="77"/>
                    <a:pt x="100" y="74"/>
                    <a:pt x="107" y="67"/>
                  </a:cubicBezTo>
                  <a:cubicBezTo>
                    <a:pt x="111" y="62"/>
                    <a:pt x="113" y="56"/>
                    <a:pt x="113" y="49"/>
                  </a:cubicBezTo>
                  <a:cubicBezTo>
                    <a:pt x="113" y="42"/>
                    <a:pt x="111" y="36"/>
                    <a:pt x="107" y="30"/>
                  </a:cubicBezTo>
                  <a:cubicBezTo>
                    <a:pt x="103" y="24"/>
                    <a:pt x="98" y="18"/>
                    <a:pt x="92" y="14"/>
                  </a:cubicBezTo>
                  <a:cubicBezTo>
                    <a:pt x="86" y="10"/>
                    <a:pt x="79" y="6"/>
                    <a:pt x="71" y="4"/>
                  </a:cubicBezTo>
                  <a:cubicBezTo>
                    <a:pt x="63" y="1"/>
                    <a:pt x="56" y="0"/>
                    <a:pt x="48" y="0"/>
                  </a:cubicBezTo>
                  <a:cubicBezTo>
                    <a:pt x="48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79"/>
                    <a:pt x="0" y="79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9"/>
                    <a:pt x="0" y="109"/>
                    <a:pt x="0" y="109"/>
                  </a:cubicBezTo>
                  <a:cubicBezTo>
                    <a:pt x="0" y="110"/>
                    <a:pt x="0" y="112"/>
                    <a:pt x="1" y="112"/>
                  </a:cubicBezTo>
                  <a:cubicBezTo>
                    <a:pt x="2" y="113"/>
                    <a:pt x="6" y="113"/>
                    <a:pt x="7" y="113"/>
                  </a:cubicBezTo>
                  <a:cubicBezTo>
                    <a:pt x="10" y="113"/>
                    <a:pt x="13" y="113"/>
                    <a:pt x="15" y="112"/>
                  </a:cubicBezTo>
                  <a:cubicBezTo>
                    <a:pt x="19" y="111"/>
                    <a:pt x="22" y="108"/>
                    <a:pt x="25" y="105"/>
                  </a:cubicBezTo>
                  <a:cubicBezTo>
                    <a:pt x="29" y="99"/>
                    <a:pt x="30" y="93"/>
                    <a:pt x="30" y="86"/>
                  </a:cubicBezTo>
                  <a:cubicBezTo>
                    <a:pt x="30" y="85"/>
                    <a:pt x="30" y="39"/>
                    <a:pt x="30" y="39"/>
                  </a:cubicBezTo>
                  <a:cubicBezTo>
                    <a:pt x="30" y="39"/>
                    <a:pt x="30" y="37"/>
                    <a:pt x="31" y="36"/>
                  </a:cubicBezTo>
                  <a:cubicBezTo>
                    <a:pt x="31" y="35"/>
                    <a:pt x="32" y="34"/>
                    <a:pt x="32" y="34"/>
                  </a:cubicBezTo>
                  <a:cubicBezTo>
                    <a:pt x="35" y="28"/>
                    <a:pt x="47" y="25"/>
                    <a:pt x="60" y="28"/>
                  </a:cubicBezTo>
                  <a:cubicBezTo>
                    <a:pt x="77" y="33"/>
                    <a:pt x="82" y="44"/>
                    <a:pt x="80" y="50"/>
                  </a:cubicBezTo>
                  <a:cubicBezTo>
                    <a:pt x="78" y="55"/>
                    <a:pt x="72" y="58"/>
                    <a:pt x="64" y="58"/>
                  </a:cubicBezTo>
                  <a:cubicBezTo>
                    <a:pt x="61" y="58"/>
                    <a:pt x="57" y="58"/>
                    <a:pt x="53" y="57"/>
                  </a:cubicBezTo>
                  <a:cubicBezTo>
                    <a:pt x="53" y="57"/>
                    <a:pt x="50" y="56"/>
                    <a:pt x="48" y="55"/>
                  </a:cubicBezTo>
                  <a:cubicBezTo>
                    <a:pt x="48" y="55"/>
                    <a:pt x="46" y="54"/>
                    <a:pt x="44" y="54"/>
                  </a:cubicBezTo>
                  <a:cubicBezTo>
                    <a:pt x="43" y="54"/>
                    <a:pt x="43" y="55"/>
                    <a:pt x="43" y="57"/>
                  </a:cubicBezTo>
                  <a:cubicBezTo>
                    <a:pt x="43" y="57"/>
                    <a:pt x="43" y="69"/>
                    <a:pt x="43" y="69"/>
                  </a:cubicBezTo>
                  <a:cubicBezTo>
                    <a:pt x="43" y="73"/>
                    <a:pt x="44" y="77"/>
                    <a:pt x="47" y="79"/>
                  </a:cubicBezTo>
                  <a:cubicBezTo>
                    <a:pt x="47" y="79"/>
                    <a:pt x="84" y="109"/>
                    <a:pt x="84" y="109"/>
                  </a:cubicBezTo>
                  <a:cubicBezTo>
                    <a:pt x="88" y="112"/>
                    <a:pt x="92" y="113"/>
                    <a:pt x="96" y="113"/>
                  </a:cubicBezTo>
                  <a:cubicBezTo>
                    <a:pt x="121" y="113"/>
                    <a:pt x="121" y="113"/>
                    <a:pt x="121" y="113"/>
                  </a:cubicBezTo>
                  <a:cubicBezTo>
                    <a:pt x="122" y="113"/>
                    <a:pt x="123" y="112"/>
                    <a:pt x="123" y="110"/>
                  </a:cubicBezTo>
                  <a:cubicBezTo>
                    <a:pt x="123" y="102"/>
                    <a:pt x="123" y="102"/>
                    <a:pt x="123" y="102"/>
                  </a:cubicBezTo>
                  <a:cubicBezTo>
                    <a:pt x="123" y="101"/>
                    <a:pt x="122" y="99"/>
                    <a:pt x="121" y="9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gray">
            <a:xfrm>
              <a:off x="-3622675" y="3063875"/>
              <a:ext cx="428625" cy="423862"/>
            </a:xfrm>
            <a:custGeom>
              <a:avLst/>
              <a:gdLst>
                <a:gd name="T0" fmla="*/ 96 w 114"/>
                <a:gd name="T1" fmla="*/ 84 h 113"/>
                <a:gd name="T2" fmla="*/ 63 w 114"/>
                <a:gd name="T3" fmla="*/ 84 h 113"/>
                <a:gd name="T4" fmla="*/ 50 w 114"/>
                <a:gd name="T5" fmla="*/ 81 h 113"/>
                <a:gd name="T6" fmla="*/ 40 w 114"/>
                <a:gd name="T7" fmla="*/ 73 h 113"/>
                <a:gd name="T8" fmla="*/ 33 w 114"/>
                <a:gd name="T9" fmla="*/ 61 h 113"/>
                <a:gd name="T10" fmla="*/ 30 w 114"/>
                <a:gd name="T11" fmla="*/ 48 h 113"/>
                <a:gd name="T12" fmla="*/ 35 w 114"/>
                <a:gd name="T13" fmla="*/ 34 h 113"/>
                <a:gd name="T14" fmla="*/ 39 w 114"/>
                <a:gd name="T15" fmla="*/ 31 h 113"/>
                <a:gd name="T16" fmla="*/ 43 w 114"/>
                <a:gd name="T17" fmla="*/ 30 h 113"/>
                <a:gd name="T18" fmla="*/ 50 w 114"/>
                <a:gd name="T19" fmla="*/ 29 h 113"/>
                <a:gd name="T20" fmla="*/ 56 w 114"/>
                <a:gd name="T21" fmla="*/ 30 h 113"/>
                <a:gd name="T22" fmla="*/ 67 w 114"/>
                <a:gd name="T23" fmla="*/ 34 h 113"/>
                <a:gd name="T24" fmla="*/ 81 w 114"/>
                <a:gd name="T25" fmla="*/ 47 h 113"/>
                <a:gd name="T26" fmla="*/ 47 w 114"/>
                <a:gd name="T27" fmla="*/ 47 h 113"/>
                <a:gd name="T28" fmla="*/ 44 w 114"/>
                <a:gd name="T29" fmla="*/ 50 h 113"/>
                <a:gd name="T30" fmla="*/ 46 w 114"/>
                <a:gd name="T31" fmla="*/ 58 h 113"/>
                <a:gd name="T32" fmla="*/ 67 w 114"/>
                <a:gd name="T33" fmla="*/ 71 h 113"/>
                <a:gd name="T34" fmla="*/ 99 w 114"/>
                <a:gd name="T35" fmla="*/ 71 h 113"/>
                <a:gd name="T36" fmla="*/ 111 w 114"/>
                <a:gd name="T37" fmla="*/ 67 h 113"/>
                <a:gd name="T38" fmla="*/ 114 w 114"/>
                <a:gd name="T39" fmla="*/ 57 h 113"/>
                <a:gd name="T40" fmla="*/ 108 w 114"/>
                <a:gd name="T41" fmla="*/ 38 h 113"/>
                <a:gd name="T42" fmla="*/ 94 w 114"/>
                <a:gd name="T43" fmla="*/ 19 h 113"/>
                <a:gd name="T44" fmla="*/ 74 w 114"/>
                <a:gd name="T45" fmla="*/ 5 h 113"/>
                <a:gd name="T46" fmla="*/ 50 w 114"/>
                <a:gd name="T47" fmla="*/ 0 h 113"/>
                <a:gd name="T48" fmla="*/ 3 w 114"/>
                <a:gd name="T49" fmla="*/ 0 h 113"/>
                <a:gd name="T50" fmla="*/ 0 w 114"/>
                <a:gd name="T51" fmla="*/ 2 h 113"/>
                <a:gd name="T52" fmla="*/ 0 w 114"/>
                <a:gd name="T53" fmla="*/ 49 h 113"/>
                <a:gd name="T54" fmla="*/ 5 w 114"/>
                <a:gd name="T55" fmla="*/ 73 h 113"/>
                <a:gd name="T56" fmla="*/ 19 w 114"/>
                <a:gd name="T57" fmla="*/ 94 h 113"/>
                <a:gd name="T58" fmla="*/ 39 w 114"/>
                <a:gd name="T59" fmla="*/ 108 h 113"/>
                <a:gd name="T60" fmla="*/ 64 w 114"/>
                <a:gd name="T61" fmla="*/ 113 h 113"/>
                <a:gd name="T62" fmla="*/ 111 w 114"/>
                <a:gd name="T63" fmla="*/ 113 h 113"/>
                <a:gd name="T64" fmla="*/ 114 w 114"/>
                <a:gd name="T65" fmla="*/ 111 h 113"/>
                <a:gd name="T66" fmla="*/ 114 w 114"/>
                <a:gd name="T67" fmla="*/ 101 h 113"/>
                <a:gd name="T68" fmla="*/ 109 w 114"/>
                <a:gd name="T69" fmla="*/ 88 h 113"/>
                <a:gd name="T70" fmla="*/ 96 w 114"/>
                <a:gd name="T71" fmla="*/ 84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4" h="113">
                  <a:moveTo>
                    <a:pt x="96" y="84"/>
                  </a:moveTo>
                  <a:cubicBezTo>
                    <a:pt x="63" y="84"/>
                    <a:pt x="63" y="84"/>
                    <a:pt x="63" y="84"/>
                  </a:cubicBezTo>
                  <a:cubicBezTo>
                    <a:pt x="59" y="84"/>
                    <a:pt x="54" y="82"/>
                    <a:pt x="50" y="81"/>
                  </a:cubicBezTo>
                  <a:cubicBezTo>
                    <a:pt x="47" y="79"/>
                    <a:pt x="41" y="74"/>
                    <a:pt x="40" y="73"/>
                  </a:cubicBezTo>
                  <a:cubicBezTo>
                    <a:pt x="37" y="69"/>
                    <a:pt x="34" y="65"/>
                    <a:pt x="33" y="61"/>
                  </a:cubicBezTo>
                  <a:cubicBezTo>
                    <a:pt x="31" y="57"/>
                    <a:pt x="30" y="52"/>
                    <a:pt x="30" y="48"/>
                  </a:cubicBezTo>
                  <a:cubicBezTo>
                    <a:pt x="30" y="42"/>
                    <a:pt x="32" y="37"/>
                    <a:pt x="35" y="34"/>
                  </a:cubicBezTo>
                  <a:cubicBezTo>
                    <a:pt x="36" y="33"/>
                    <a:pt x="37" y="32"/>
                    <a:pt x="39" y="31"/>
                  </a:cubicBezTo>
                  <a:cubicBezTo>
                    <a:pt x="40" y="30"/>
                    <a:pt x="42" y="30"/>
                    <a:pt x="43" y="30"/>
                  </a:cubicBezTo>
                  <a:cubicBezTo>
                    <a:pt x="45" y="29"/>
                    <a:pt x="48" y="29"/>
                    <a:pt x="50" y="29"/>
                  </a:cubicBezTo>
                  <a:cubicBezTo>
                    <a:pt x="52" y="29"/>
                    <a:pt x="54" y="29"/>
                    <a:pt x="56" y="30"/>
                  </a:cubicBezTo>
                  <a:cubicBezTo>
                    <a:pt x="60" y="30"/>
                    <a:pt x="64" y="32"/>
                    <a:pt x="67" y="34"/>
                  </a:cubicBezTo>
                  <a:cubicBezTo>
                    <a:pt x="72" y="37"/>
                    <a:pt x="78" y="42"/>
                    <a:pt x="81" y="47"/>
                  </a:cubicBezTo>
                  <a:cubicBezTo>
                    <a:pt x="47" y="47"/>
                    <a:pt x="47" y="47"/>
                    <a:pt x="47" y="47"/>
                  </a:cubicBezTo>
                  <a:cubicBezTo>
                    <a:pt x="45" y="47"/>
                    <a:pt x="44" y="48"/>
                    <a:pt x="44" y="50"/>
                  </a:cubicBezTo>
                  <a:cubicBezTo>
                    <a:pt x="44" y="53"/>
                    <a:pt x="45" y="55"/>
                    <a:pt x="46" y="58"/>
                  </a:cubicBezTo>
                  <a:cubicBezTo>
                    <a:pt x="47" y="61"/>
                    <a:pt x="54" y="71"/>
                    <a:pt x="67" y="71"/>
                  </a:cubicBezTo>
                  <a:cubicBezTo>
                    <a:pt x="99" y="71"/>
                    <a:pt x="99" y="71"/>
                    <a:pt x="99" y="71"/>
                  </a:cubicBezTo>
                  <a:cubicBezTo>
                    <a:pt x="105" y="71"/>
                    <a:pt x="109" y="70"/>
                    <a:pt x="111" y="67"/>
                  </a:cubicBezTo>
                  <a:cubicBezTo>
                    <a:pt x="113" y="64"/>
                    <a:pt x="114" y="61"/>
                    <a:pt x="114" y="57"/>
                  </a:cubicBezTo>
                  <a:cubicBezTo>
                    <a:pt x="114" y="51"/>
                    <a:pt x="112" y="44"/>
                    <a:pt x="108" y="38"/>
                  </a:cubicBezTo>
                  <a:cubicBezTo>
                    <a:pt x="105" y="31"/>
                    <a:pt x="100" y="24"/>
                    <a:pt x="94" y="19"/>
                  </a:cubicBezTo>
                  <a:cubicBezTo>
                    <a:pt x="89" y="13"/>
                    <a:pt x="82" y="9"/>
                    <a:pt x="74" y="5"/>
                  </a:cubicBezTo>
                  <a:cubicBezTo>
                    <a:pt x="66" y="1"/>
                    <a:pt x="58" y="0"/>
                    <a:pt x="50" y="0"/>
                  </a:cubicBezTo>
                  <a:cubicBezTo>
                    <a:pt x="50" y="0"/>
                    <a:pt x="3" y="0"/>
                    <a:pt x="3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49"/>
                    <a:pt x="0" y="49"/>
                  </a:cubicBezTo>
                  <a:cubicBezTo>
                    <a:pt x="0" y="57"/>
                    <a:pt x="2" y="66"/>
                    <a:pt x="5" y="73"/>
                  </a:cubicBezTo>
                  <a:cubicBezTo>
                    <a:pt x="9" y="81"/>
                    <a:pt x="13" y="88"/>
                    <a:pt x="19" y="94"/>
                  </a:cubicBezTo>
                  <a:cubicBezTo>
                    <a:pt x="25" y="100"/>
                    <a:pt x="32" y="104"/>
                    <a:pt x="39" y="108"/>
                  </a:cubicBezTo>
                  <a:cubicBezTo>
                    <a:pt x="47" y="111"/>
                    <a:pt x="55" y="113"/>
                    <a:pt x="64" y="113"/>
                  </a:cubicBezTo>
                  <a:cubicBezTo>
                    <a:pt x="111" y="113"/>
                    <a:pt x="111" y="113"/>
                    <a:pt x="111" y="113"/>
                  </a:cubicBezTo>
                  <a:cubicBezTo>
                    <a:pt x="112" y="113"/>
                    <a:pt x="114" y="112"/>
                    <a:pt x="114" y="111"/>
                  </a:cubicBezTo>
                  <a:cubicBezTo>
                    <a:pt x="114" y="101"/>
                    <a:pt x="114" y="101"/>
                    <a:pt x="114" y="101"/>
                  </a:cubicBezTo>
                  <a:cubicBezTo>
                    <a:pt x="114" y="96"/>
                    <a:pt x="112" y="91"/>
                    <a:pt x="109" y="88"/>
                  </a:cubicBezTo>
                  <a:cubicBezTo>
                    <a:pt x="106" y="85"/>
                    <a:pt x="102" y="84"/>
                    <a:pt x="96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gray">
            <a:xfrm>
              <a:off x="-4548188" y="3063875"/>
              <a:ext cx="889000" cy="423862"/>
            </a:xfrm>
            <a:custGeom>
              <a:avLst/>
              <a:gdLst>
                <a:gd name="T0" fmla="*/ 237 w 237"/>
                <a:gd name="T1" fmla="*/ 16 h 113"/>
                <a:gd name="T2" fmla="*/ 220 w 237"/>
                <a:gd name="T3" fmla="*/ 0 h 113"/>
                <a:gd name="T4" fmla="*/ 203 w 237"/>
                <a:gd name="T5" fmla="*/ 0 h 113"/>
                <a:gd name="T6" fmla="*/ 200 w 237"/>
                <a:gd name="T7" fmla="*/ 1 h 113"/>
                <a:gd name="T8" fmla="*/ 165 w 237"/>
                <a:gd name="T9" fmla="*/ 34 h 113"/>
                <a:gd name="T10" fmla="*/ 119 w 237"/>
                <a:gd name="T11" fmla="*/ 52 h 113"/>
                <a:gd name="T12" fmla="*/ 71 w 237"/>
                <a:gd name="T13" fmla="*/ 32 h 113"/>
                <a:gd name="T14" fmla="*/ 44 w 237"/>
                <a:gd name="T15" fmla="*/ 8 h 113"/>
                <a:gd name="T16" fmla="*/ 25 w 237"/>
                <a:gd name="T17" fmla="*/ 0 h 113"/>
                <a:gd name="T18" fmla="*/ 4 w 237"/>
                <a:gd name="T19" fmla="*/ 0 h 113"/>
                <a:gd name="T20" fmla="*/ 0 w 237"/>
                <a:gd name="T21" fmla="*/ 3 h 113"/>
                <a:gd name="T22" fmla="*/ 0 w 237"/>
                <a:gd name="T23" fmla="*/ 96 h 113"/>
                <a:gd name="T24" fmla="*/ 17 w 237"/>
                <a:gd name="T25" fmla="*/ 113 h 113"/>
                <a:gd name="T26" fmla="*/ 23 w 237"/>
                <a:gd name="T27" fmla="*/ 113 h 113"/>
                <a:gd name="T28" fmla="*/ 28 w 237"/>
                <a:gd name="T29" fmla="*/ 113 h 113"/>
                <a:gd name="T30" fmla="*/ 31 w 237"/>
                <a:gd name="T31" fmla="*/ 110 h 113"/>
                <a:gd name="T32" fmla="*/ 31 w 237"/>
                <a:gd name="T33" fmla="*/ 76 h 113"/>
                <a:gd name="T34" fmla="*/ 47 w 237"/>
                <a:gd name="T35" fmla="*/ 61 h 113"/>
                <a:gd name="T36" fmla="*/ 84 w 237"/>
                <a:gd name="T37" fmla="*/ 83 h 113"/>
                <a:gd name="T38" fmla="*/ 119 w 237"/>
                <a:gd name="T39" fmla="*/ 105 h 113"/>
                <a:gd name="T40" fmla="*/ 153 w 237"/>
                <a:gd name="T41" fmla="*/ 83 h 113"/>
                <a:gd name="T42" fmla="*/ 190 w 237"/>
                <a:gd name="T43" fmla="*/ 61 h 113"/>
                <a:gd name="T44" fmla="*/ 206 w 237"/>
                <a:gd name="T45" fmla="*/ 76 h 113"/>
                <a:gd name="T46" fmla="*/ 206 w 237"/>
                <a:gd name="T47" fmla="*/ 96 h 113"/>
                <a:gd name="T48" fmla="*/ 223 w 237"/>
                <a:gd name="T49" fmla="*/ 113 h 113"/>
                <a:gd name="T50" fmla="*/ 230 w 237"/>
                <a:gd name="T51" fmla="*/ 113 h 113"/>
                <a:gd name="T52" fmla="*/ 234 w 237"/>
                <a:gd name="T53" fmla="*/ 113 h 113"/>
                <a:gd name="T54" fmla="*/ 234 w 237"/>
                <a:gd name="T55" fmla="*/ 113 h 113"/>
                <a:gd name="T56" fmla="*/ 237 w 237"/>
                <a:gd name="T57" fmla="*/ 110 h 113"/>
                <a:gd name="T58" fmla="*/ 237 w 237"/>
                <a:gd name="T59" fmla="*/ 16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37" h="113">
                  <a:moveTo>
                    <a:pt x="237" y="16"/>
                  </a:moveTo>
                  <a:cubicBezTo>
                    <a:pt x="237" y="7"/>
                    <a:pt x="229" y="0"/>
                    <a:pt x="220" y="0"/>
                  </a:cubicBezTo>
                  <a:cubicBezTo>
                    <a:pt x="203" y="0"/>
                    <a:pt x="203" y="0"/>
                    <a:pt x="203" y="0"/>
                  </a:cubicBezTo>
                  <a:cubicBezTo>
                    <a:pt x="202" y="0"/>
                    <a:pt x="201" y="0"/>
                    <a:pt x="200" y="1"/>
                  </a:cubicBezTo>
                  <a:cubicBezTo>
                    <a:pt x="165" y="34"/>
                    <a:pt x="165" y="34"/>
                    <a:pt x="165" y="34"/>
                  </a:cubicBezTo>
                  <a:cubicBezTo>
                    <a:pt x="153" y="45"/>
                    <a:pt x="137" y="52"/>
                    <a:pt x="119" y="52"/>
                  </a:cubicBezTo>
                  <a:cubicBezTo>
                    <a:pt x="100" y="52"/>
                    <a:pt x="83" y="45"/>
                    <a:pt x="71" y="32"/>
                  </a:cubicBezTo>
                  <a:cubicBezTo>
                    <a:pt x="71" y="32"/>
                    <a:pt x="45" y="8"/>
                    <a:pt x="44" y="8"/>
                  </a:cubicBezTo>
                  <a:cubicBezTo>
                    <a:pt x="39" y="3"/>
                    <a:pt x="33" y="0"/>
                    <a:pt x="2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106"/>
                    <a:pt x="8" y="113"/>
                    <a:pt x="17" y="113"/>
                  </a:cubicBezTo>
                  <a:cubicBezTo>
                    <a:pt x="23" y="113"/>
                    <a:pt x="23" y="113"/>
                    <a:pt x="23" y="113"/>
                  </a:cubicBezTo>
                  <a:cubicBezTo>
                    <a:pt x="28" y="113"/>
                    <a:pt x="28" y="113"/>
                    <a:pt x="28" y="113"/>
                  </a:cubicBezTo>
                  <a:cubicBezTo>
                    <a:pt x="30" y="113"/>
                    <a:pt x="31" y="112"/>
                    <a:pt x="31" y="110"/>
                  </a:cubicBezTo>
                  <a:cubicBezTo>
                    <a:pt x="31" y="76"/>
                    <a:pt x="31" y="76"/>
                    <a:pt x="31" y="76"/>
                  </a:cubicBezTo>
                  <a:cubicBezTo>
                    <a:pt x="31" y="68"/>
                    <a:pt x="38" y="61"/>
                    <a:pt x="47" y="61"/>
                  </a:cubicBezTo>
                  <a:cubicBezTo>
                    <a:pt x="63" y="61"/>
                    <a:pt x="74" y="74"/>
                    <a:pt x="84" y="83"/>
                  </a:cubicBezTo>
                  <a:cubicBezTo>
                    <a:pt x="97" y="94"/>
                    <a:pt x="107" y="105"/>
                    <a:pt x="119" y="105"/>
                  </a:cubicBezTo>
                  <a:cubicBezTo>
                    <a:pt x="131" y="105"/>
                    <a:pt x="140" y="94"/>
                    <a:pt x="153" y="83"/>
                  </a:cubicBezTo>
                  <a:cubicBezTo>
                    <a:pt x="163" y="74"/>
                    <a:pt x="175" y="61"/>
                    <a:pt x="190" y="61"/>
                  </a:cubicBezTo>
                  <a:cubicBezTo>
                    <a:pt x="199" y="61"/>
                    <a:pt x="206" y="68"/>
                    <a:pt x="206" y="76"/>
                  </a:cubicBezTo>
                  <a:cubicBezTo>
                    <a:pt x="206" y="76"/>
                    <a:pt x="206" y="96"/>
                    <a:pt x="206" y="96"/>
                  </a:cubicBezTo>
                  <a:cubicBezTo>
                    <a:pt x="206" y="106"/>
                    <a:pt x="214" y="113"/>
                    <a:pt x="223" y="113"/>
                  </a:cubicBezTo>
                  <a:cubicBezTo>
                    <a:pt x="223" y="113"/>
                    <a:pt x="230" y="113"/>
                    <a:pt x="230" y="113"/>
                  </a:cubicBezTo>
                  <a:cubicBezTo>
                    <a:pt x="232" y="113"/>
                    <a:pt x="234" y="113"/>
                    <a:pt x="234" y="113"/>
                  </a:cubicBezTo>
                  <a:cubicBezTo>
                    <a:pt x="234" y="113"/>
                    <a:pt x="234" y="113"/>
                    <a:pt x="234" y="113"/>
                  </a:cubicBezTo>
                  <a:cubicBezTo>
                    <a:pt x="235" y="113"/>
                    <a:pt x="237" y="112"/>
                    <a:pt x="237" y="110"/>
                  </a:cubicBezTo>
                  <a:cubicBezTo>
                    <a:pt x="237" y="110"/>
                    <a:pt x="237" y="17"/>
                    <a:pt x="237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4468498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lastic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/>
          <p:cNvSpPr/>
          <p:nvPr userDrawn="1"/>
        </p:nvSpPr>
        <p:spPr bwMode="gray">
          <a:xfrm>
            <a:off x="0" y="0"/>
            <a:ext cx="8832236" cy="6858000"/>
          </a:xfrm>
          <a:custGeom>
            <a:avLst/>
            <a:gdLst>
              <a:gd name="connsiteX0" fmla="*/ 1333675 w 8832236"/>
              <a:gd name="connsiteY0" fmla="*/ 0 h 6858000"/>
              <a:gd name="connsiteX1" fmla="*/ 1543197 w 8832236"/>
              <a:gd name="connsiteY1" fmla="*/ 0 h 6858000"/>
              <a:gd name="connsiteX2" fmla="*/ 1739629 w 8832236"/>
              <a:gd name="connsiteY2" fmla="*/ 0 h 6858000"/>
              <a:gd name="connsiteX3" fmla="*/ 1923392 w 8832236"/>
              <a:gd name="connsiteY3" fmla="*/ 0 h 6858000"/>
              <a:gd name="connsiteX4" fmla="*/ 2094910 w 8832236"/>
              <a:gd name="connsiteY4" fmla="*/ 0 h 6858000"/>
              <a:gd name="connsiteX5" fmla="*/ 2402895 w 8832236"/>
              <a:gd name="connsiteY5" fmla="*/ 0 h 6858000"/>
              <a:gd name="connsiteX6" fmla="*/ 2666962 w 8832236"/>
              <a:gd name="connsiteY6" fmla="*/ 0 h 6858000"/>
              <a:gd name="connsiteX7" fmla="*/ 2890490 w 8832236"/>
              <a:gd name="connsiteY7" fmla="*/ 0 h 6858000"/>
              <a:gd name="connsiteX8" fmla="*/ 3076858 w 8832236"/>
              <a:gd name="connsiteY8" fmla="*/ 0 h 6858000"/>
              <a:gd name="connsiteX9" fmla="*/ 3229442 w 8832236"/>
              <a:gd name="connsiteY9" fmla="*/ 0 h 6858000"/>
              <a:gd name="connsiteX10" fmla="*/ 3351623 w 8832236"/>
              <a:gd name="connsiteY10" fmla="*/ 0 h 6858000"/>
              <a:gd name="connsiteX11" fmla="*/ 3446777 w 8832236"/>
              <a:gd name="connsiteY11" fmla="*/ 0 h 6858000"/>
              <a:gd name="connsiteX12" fmla="*/ 3518284 w 8832236"/>
              <a:gd name="connsiteY12" fmla="*/ 0 h 6858000"/>
              <a:gd name="connsiteX13" fmla="*/ 3569521 w 8832236"/>
              <a:gd name="connsiteY13" fmla="*/ 0 h 6858000"/>
              <a:gd name="connsiteX14" fmla="*/ 3603867 w 8832236"/>
              <a:gd name="connsiteY14" fmla="*/ 0 h 6858000"/>
              <a:gd name="connsiteX15" fmla="*/ 3624699 w 8832236"/>
              <a:gd name="connsiteY15" fmla="*/ 0 h 6858000"/>
              <a:gd name="connsiteX16" fmla="*/ 3635397 w 8832236"/>
              <a:gd name="connsiteY16" fmla="*/ 0 h 6858000"/>
              <a:gd name="connsiteX17" fmla="*/ 3639901 w 8832236"/>
              <a:gd name="connsiteY17" fmla="*/ 0 h 6858000"/>
              <a:gd name="connsiteX18" fmla="*/ 3703874 w 8832236"/>
              <a:gd name="connsiteY18" fmla="*/ 368087 h 6858000"/>
              <a:gd name="connsiteX19" fmla="*/ 4081315 w 8832236"/>
              <a:gd name="connsiteY19" fmla="*/ 368087 h 6858000"/>
              <a:gd name="connsiteX20" fmla="*/ 4145288 w 8832236"/>
              <a:gd name="connsiteY20" fmla="*/ 595341 h 6858000"/>
              <a:gd name="connsiteX21" fmla="*/ 3707073 w 8832236"/>
              <a:gd name="connsiteY21" fmla="*/ 707368 h 6858000"/>
              <a:gd name="connsiteX22" fmla="*/ 2520374 w 8832236"/>
              <a:gd name="connsiteY22" fmla="*/ 822595 h 6858000"/>
              <a:gd name="connsiteX23" fmla="*/ 1848657 w 8832236"/>
              <a:gd name="connsiteY23" fmla="*/ 1273902 h 6858000"/>
              <a:gd name="connsiteX24" fmla="*/ 1375257 w 8832236"/>
              <a:gd name="connsiteY24" fmla="*/ 2160511 h 6858000"/>
              <a:gd name="connsiteX25" fmla="*/ 1247311 w 8832236"/>
              <a:gd name="connsiteY25" fmla="*/ 2589413 h 6858000"/>
              <a:gd name="connsiteX26" fmla="*/ 1253709 w 8832236"/>
              <a:gd name="connsiteY26" fmla="*/ 3034318 h 6858000"/>
              <a:gd name="connsiteX27" fmla="*/ 1544786 w 8832236"/>
              <a:gd name="connsiteY27" fmla="*/ 4532273 h 6858000"/>
              <a:gd name="connsiteX28" fmla="*/ 1986199 w 8832236"/>
              <a:gd name="connsiteY28" fmla="*/ 5278049 h 6858000"/>
              <a:gd name="connsiteX29" fmla="*/ 3495962 w 8832236"/>
              <a:gd name="connsiteY29" fmla="*/ 6529546 h 6858000"/>
              <a:gd name="connsiteX30" fmla="*/ 4298823 w 8832236"/>
              <a:gd name="connsiteY30" fmla="*/ 6724792 h 6858000"/>
              <a:gd name="connsiteX31" fmla="*/ 6768180 w 8832236"/>
              <a:gd name="connsiteY31" fmla="*/ 6174262 h 6858000"/>
              <a:gd name="connsiteX32" fmla="*/ 8824911 w 8832236"/>
              <a:gd name="connsiteY32" fmla="*/ 6779205 h 6858000"/>
              <a:gd name="connsiteX33" fmla="*/ 8832236 w 8832236"/>
              <a:gd name="connsiteY33" fmla="*/ 6858000 h 6858000"/>
              <a:gd name="connsiteX34" fmla="*/ 3544539 w 8832236"/>
              <a:gd name="connsiteY34" fmla="*/ 6858000 h 6858000"/>
              <a:gd name="connsiteX35" fmla="*/ 3492763 w 8832236"/>
              <a:gd name="connsiteY35" fmla="*/ 6808012 h 6858000"/>
              <a:gd name="connsiteX36" fmla="*/ 1877445 w 8832236"/>
              <a:gd name="connsiteY36" fmla="*/ 5476496 h 6858000"/>
              <a:gd name="connsiteX37" fmla="*/ 1173742 w 8832236"/>
              <a:gd name="connsiteY37" fmla="*/ 5486099 h 6858000"/>
              <a:gd name="connsiteX38" fmla="*/ 703541 w 8832236"/>
              <a:gd name="connsiteY38" fmla="*/ 5895796 h 6858000"/>
              <a:gd name="connsiteX39" fmla="*/ 118188 w 8832236"/>
              <a:gd name="connsiteY39" fmla="*/ 6379110 h 6858000"/>
              <a:gd name="connsiteX40" fmla="*/ 3143 w 8832236"/>
              <a:gd name="connsiteY40" fmla="*/ 5345084 h 6858000"/>
              <a:gd name="connsiteX41" fmla="*/ 0 w 8832236"/>
              <a:gd name="connsiteY41" fmla="*/ 5310760 h 6858000"/>
              <a:gd name="connsiteX42" fmla="*/ 0 w 8832236"/>
              <a:gd name="connsiteY42" fmla="*/ 2620801 h 6858000"/>
              <a:gd name="connsiteX43" fmla="*/ 53610 w 8832236"/>
              <a:gd name="connsiteY43" fmla="*/ 2608649 h 6858000"/>
              <a:gd name="connsiteX44" fmla="*/ 194956 w 8832236"/>
              <a:gd name="connsiteY44" fmla="*/ 2576610 h 6858000"/>
              <a:gd name="connsiteX45" fmla="*/ 508423 w 8832236"/>
              <a:gd name="connsiteY45" fmla="*/ 2525398 h 6858000"/>
              <a:gd name="connsiteX46" fmla="*/ 1176941 w 8832236"/>
              <a:gd name="connsiteY46" fmla="*/ 2042084 h 6858000"/>
              <a:gd name="connsiteX47" fmla="*/ 1621553 w 8832236"/>
              <a:gd name="connsiteY47" fmla="*/ 1200284 h 6858000"/>
              <a:gd name="connsiteX48" fmla="*/ 1589567 w 8832236"/>
              <a:gd name="connsiteY48" fmla="*/ 406496 h 6858000"/>
              <a:gd name="connsiteX49" fmla="*/ 1333675 w 8832236"/>
              <a:gd name="connsiteY4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8832236" h="6858000">
                <a:moveTo>
                  <a:pt x="1333675" y="0"/>
                </a:moveTo>
                <a:lnTo>
                  <a:pt x="1543197" y="0"/>
                </a:lnTo>
                <a:lnTo>
                  <a:pt x="1739629" y="0"/>
                </a:lnTo>
                <a:lnTo>
                  <a:pt x="1923392" y="0"/>
                </a:lnTo>
                <a:lnTo>
                  <a:pt x="2094910" y="0"/>
                </a:lnTo>
                <a:lnTo>
                  <a:pt x="2402895" y="0"/>
                </a:lnTo>
                <a:lnTo>
                  <a:pt x="2666962" y="0"/>
                </a:lnTo>
                <a:lnTo>
                  <a:pt x="2890490" y="0"/>
                </a:lnTo>
                <a:lnTo>
                  <a:pt x="3076858" y="0"/>
                </a:lnTo>
                <a:lnTo>
                  <a:pt x="3229442" y="0"/>
                </a:lnTo>
                <a:lnTo>
                  <a:pt x="3351623" y="0"/>
                </a:lnTo>
                <a:lnTo>
                  <a:pt x="3446777" y="0"/>
                </a:lnTo>
                <a:lnTo>
                  <a:pt x="3518284" y="0"/>
                </a:lnTo>
                <a:lnTo>
                  <a:pt x="3569521" y="0"/>
                </a:lnTo>
                <a:lnTo>
                  <a:pt x="3603867" y="0"/>
                </a:lnTo>
                <a:lnTo>
                  <a:pt x="3624699" y="0"/>
                </a:lnTo>
                <a:lnTo>
                  <a:pt x="3635397" y="0"/>
                </a:lnTo>
                <a:lnTo>
                  <a:pt x="3639901" y="0"/>
                </a:lnTo>
                <a:cubicBezTo>
                  <a:pt x="3703874" y="368087"/>
                  <a:pt x="3703874" y="368087"/>
                  <a:pt x="3703874" y="368087"/>
                </a:cubicBezTo>
                <a:cubicBezTo>
                  <a:pt x="4081315" y="368087"/>
                  <a:pt x="4081315" y="368087"/>
                  <a:pt x="4081315" y="368087"/>
                </a:cubicBezTo>
                <a:cubicBezTo>
                  <a:pt x="4145288" y="595341"/>
                  <a:pt x="4145288" y="595341"/>
                  <a:pt x="4145288" y="595341"/>
                </a:cubicBezTo>
                <a:cubicBezTo>
                  <a:pt x="3707073" y="707368"/>
                  <a:pt x="3707073" y="707368"/>
                  <a:pt x="3707073" y="707368"/>
                </a:cubicBezTo>
                <a:cubicBezTo>
                  <a:pt x="2520374" y="822595"/>
                  <a:pt x="2520374" y="822595"/>
                  <a:pt x="2520374" y="822595"/>
                </a:cubicBezTo>
                <a:cubicBezTo>
                  <a:pt x="2270879" y="848201"/>
                  <a:pt x="1967008" y="1053049"/>
                  <a:pt x="1848657" y="1273902"/>
                </a:cubicBezTo>
                <a:cubicBezTo>
                  <a:pt x="1375257" y="2160511"/>
                  <a:pt x="1375257" y="2160511"/>
                  <a:pt x="1375257" y="2160511"/>
                </a:cubicBezTo>
                <a:cubicBezTo>
                  <a:pt x="1317682" y="2272538"/>
                  <a:pt x="1272901" y="2429375"/>
                  <a:pt x="1247311" y="2589413"/>
                </a:cubicBezTo>
                <a:cubicBezTo>
                  <a:pt x="1253709" y="3034318"/>
                  <a:pt x="1253709" y="3034318"/>
                  <a:pt x="1253709" y="3034318"/>
                </a:cubicBezTo>
                <a:cubicBezTo>
                  <a:pt x="1544786" y="4532273"/>
                  <a:pt x="1544786" y="4532273"/>
                  <a:pt x="1544786" y="4532273"/>
                </a:cubicBezTo>
                <a:cubicBezTo>
                  <a:pt x="1592766" y="4778731"/>
                  <a:pt x="1794280" y="5114811"/>
                  <a:pt x="1986199" y="5278049"/>
                </a:cubicBezTo>
                <a:cubicBezTo>
                  <a:pt x="3495962" y="6529546"/>
                  <a:pt x="3495962" y="6529546"/>
                  <a:pt x="3495962" y="6529546"/>
                </a:cubicBezTo>
                <a:cubicBezTo>
                  <a:pt x="3687881" y="6692784"/>
                  <a:pt x="4049328" y="6779205"/>
                  <a:pt x="4298823" y="6724792"/>
                </a:cubicBezTo>
                <a:cubicBezTo>
                  <a:pt x="6768180" y="6174262"/>
                  <a:pt x="6768180" y="6174262"/>
                  <a:pt x="6768180" y="6174262"/>
                </a:cubicBezTo>
                <a:cubicBezTo>
                  <a:pt x="8824911" y="6779205"/>
                  <a:pt x="8824911" y="6779205"/>
                  <a:pt x="8824911" y="6779205"/>
                </a:cubicBezTo>
                <a:lnTo>
                  <a:pt x="8832236" y="6858000"/>
                </a:lnTo>
                <a:lnTo>
                  <a:pt x="3544539" y="6858000"/>
                </a:lnTo>
                <a:lnTo>
                  <a:pt x="3492763" y="6808012"/>
                </a:lnTo>
                <a:cubicBezTo>
                  <a:pt x="1877445" y="5476496"/>
                  <a:pt x="1877445" y="5476496"/>
                  <a:pt x="1877445" y="5476496"/>
                </a:cubicBezTo>
                <a:cubicBezTo>
                  <a:pt x="1682328" y="5316459"/>
                  <a:pt x="1365661" y="5319659"/>
                  <a:pt x="1173742" y="5486099"/>
                </a:cubicBezTo>
                <a:cubicBezTo>
                  <a:pt x="703541" y="5895796"/>
                  <a:pt x="703541" y="5895796"/>
                  <a:pt x="703541" y="5895796"/>
                </a:cubicBezTo>
                <a:cubicBezTo>
                  <a:pt x="118188" y="6379110"/>
                  <a:pt x="118188" y="6379110"/>
                  <a:pt x="118188" y="6379110"/>
                </a:cubicBezTo>
                <a:cubicBezTo>
                  <a:pt x="110191" y="6303092"/>
                  <a:pt x="43469" y="5766965"/>
                  <a:pt x="3143" y="5345084"/>
                </a:cubicBezTo>
                <a:lnTo>
                  <a:pt x="0" y="5310760"/>
                </a:lnTo>
                <a:lnTo>
                  <a:pt x="0" y="2620801"/>
                </a:lnTo>
                <a:lnTo>
                  <a:pt x="53610" y="2608649"/>
                </a:lnTo>
                <a:cubicBezTo>
                  <a:pt x="194956" y="2576610"/>
                  <a:pt x="194956" y="2576610"/>
                  <a:pt x="194956" y="2576610"/>
                </a:cubicBezTo>
                <a:cubicBezTo>
                  <a:pt x="508423" y="2525398"/>
                  <a:pt x="508423" y="2525398"/>
                  <a:pt x="508423" y="2525398"/>
                </a:cubicBezTo>
                <a:cubicBezTo>
                  <a:pt x="757918" y="2483788"/>
                  <a:pt x="1058591" y="2266137"/>
                  <a:pt x="1176941" y="2042084"/>
                </a:cubicBezTo>
                <a:cubicBezTo>
                  <a:pt x="1621553" y="1200284"/>
                  <a:pt x="1621553" y="1200284"/>
                  <a:pt x="1621553" y="1200284"/>
                </a:cubicBezTo>
                <a:cubicBezTo>
                  <a:pt x="1739903" y="976231"/>
                  <a:pt x="1727109" y="620947"/>
                  <a:pt x="1589567" y="406496"/>
                </a:cubicBezTo>
                <a:cubicBezTo>
                  <a:pt x="1333675" y="0"/>
                  <a:pt x="1333675" y="0"/>
                  <a:pt x="1333675" y="0"/>
                </a:cubicBezTo>
                <a:close/>
              </a:path>
            </a:pathLst>
          </a:custGeom>
          <a:solidFill>
            <a:schemeClr val="accent5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7" name="Freeform 16"/>
          <p:cNvSpPr/>
          <p:nvPr userDrawn="1"/>
        </p:nvSpPr>
        <p:spPr bwMode="gray">
          <a:xfrm>
            <a:off x="0" y="0"/>
            <a:ext cx="12192000" cy="6858000"/>
          </a:xfrm>
          <a:custGeom>
            <a:avLst/>
            <a:gdLst>
              <a:gd name="connsiteX0" fmla="*/ 3639563 w 12192000"/>
              <a:gd name="connsiteY0" fmla="*/ 0 h 6858000"/>
              <a:gd name="connsiteX1" fmla="*/ 4053406 w 12192000"/>
              <a:gd name="connsiteY1" fmla="*/ 0 h 6858000"/>
              <a:gd name="connsiteX2" fmla="*/ 4441393 w 12192000"/>
              <a:gd name="connsiteY2" fmla="*/ 0 h 6858000"/>
              <a:gd name="connsiteX3" fmla="*/ 4804357 w 12192000"/>
              <a:gd name="connsiteY3" fmla="*/ 0 h 6858000"/>
              <a:gd name="connsiteX4" fmla="*/ 5143133 w 12192000"/>
              <a:gd name="connsiteY4" fmla="*/ 0 h 6858000"/>
              <a:gd name="connsiteX5" fmla="*/ 5458554 w 12192000"/>
              <a:gd name="connsiteY5" fmla="*/ 0 h 6858000"/>
              <a:gd name="connsiteX6" fmla="*/ 5751455 w 12192000"/>
              <a:gd name="connsiteY6" fmla="*/ 0 h 6858000"/>
              <a:gd name="connsiteX7" fmla="*/ 6022671 w 12192000"/>
              <a:gd name="connsiteY7" fmla="*/ 0 h 6858000"/>
              <a:gd name="connsiteX8" fmla="*/ 6273034 w 12192000"/>
              <a:gd name="connsiteY8" fmla="*/ 0 h 6858000"/>
              <a:gd name="connsiteX9" fmla="*/ 6503379 w 12192000"/>
              <a:gd name="connsiteY9" fmla="*/ 0 h 6858000"/>
              <a:gd name="connsiteX10" fmla="*/ 6714541 w 12192000"/>
              <a:gd name="connsiteY10" fmla="*/ 0 h 6858000"/>
              <a:gd name="connsiteX11" fmla="*/ 6907352 w 12192000"/>
              <a:gd name="connsiteY11" fmla="*/ 0 h 6858000"/>
              <a:gd name="connsiteX12" fmla="*/ 7082648 w 12192000"/>
              <a:gd name="connsiteY12" fmla="*/ 0 h 6858000"/>
              <a:gd name="connsiteX13" fmla="*/ 7241262 w 12192000"/>
              <a:gd name="connsiteY13" fmla="*/ 0 h 6858000"/>
              <a:gd name="connsiteX14" fmla="*/ 7384029 w 12192000"/>
              <a:gd name="connsiteY14" fmla="*/ 0 h 6858000"/>
              <a:gd name="connsiteX15" fmla="*/ 7511783 w 12192000"/>
              <a:gd name="connsiteY15" fmla="*/ 0 h 6858000"/>
              <a:gd name="connsiteX16" fmla="*/ 7625357 w 12192000"/>
              <a:gd name="connsiteY16" fmla="*/ 0 h 6858000"/>
              <a:gd name="connsiteX17" fmla="*/ 7725585 w 12192000"/>
              <a:gd name="connsiteY17" fmla="*/ 0 h 6858000"/>
              <a:gd name="connsiteX18" fmla="*/ 7813303 w 12192000"/>
              <a:gd name="connsiteY18" fmla="*/ 0 h 6858000"/>
              <a:gd name="connsiteX19" fmla="*/ 7954540 w 12192000"/>
              <a:gd name="connsiteY19" fmla="*/ 0 h 6858000"/>
              <a:gd name="connsiteX20" fmla="*/ 8055742 w 12192000"/>
              <a:gd name="connsiteY20" fmla="*/ 0 h 6858000"/>
              <a:gd name="connsiteX21" fmla="*/ 8123581 w 12192000"/>
              <a:gd name="connsiteY21" fmla="*/ 0 h 6858000"/>
              <a:gd name="connsiteX22" fmla="*/ 8164729 w 12192000"/>
              <a:gd name="connsiteY22" fmla="*/ 0 h 6858000"/>
              <a:gd name="connsiteX23" fmla="*/ 8185859 w 12192000"/>
              <a:gd name="connsiteY23" fmla="*/ 0 h 6858000"/>
              <a:gd name="connsiteX24" fmla="*/ 8193644 w 12192000"/>
              <a:gd name="connsiteY24" fmla="*/ 0 h 6858000"/>
              <a:gd name="connsiteX25" fmla="*/ 8194756 w 12192000"/>
              <a:gd name="connsiteY25" fmla="*/ 0 h 6858000"/>
              <a:gd name="connsiteX26" fmla="*/ 8412720 w 12192000"/>
              <a:gd name="connsiteY26" fmla="*/ 0 h 6858000"/>
              <a:gd name="connsiteX27" fmla="*/ 8617067 w 12192000"/>
              <a:gd name="connsiteY27" fmla="*/ 0 h 6858000"/>
              <a:gd name="connsiteX28" fmla="*/ 8808235 w 12192000"/>
              <a:gd name="connsiteY28" fmla="*/ 0 h 6858000"/>
              <a:gd name="connsiteX29" fmla="*/ 8986664 w 12192000"/>
              <a:gd name="connsiteY29" fmla="*/ 0 h 6858000"/>
              <a:gd name="connsiteX30" fmla="*/ 9307058 w 12192000"/>
              <a:gd name="connsiteY30" fmla="*/ 0 h 6858000"/>
              <a:gd name="connsiteX31" fmla="*/ 9581766 w 12192000"/>
              <a:gd name="connsiteY31" fmla="*/ 0 h 6858000"/>
              <a:gd name="connsiteX32" fmla="*/ 9814301 w 12192000"/>
              <a:gd name="connsiteY32" fmla="*/ 0 h 6858000"/>
              <a:gd name="connsiteX33" fmla="*/ 10008178 w 12192000"/>
              <a:gd name="connsiteY33" fmla="*/ 0 h 6858000"/>
              <a:gd name="connsiteX34" fmla="*/ 10166911 w 12192000"/>
              <a:gd name="connsiteY34" fmla="*/ 0 h 6858000"/>
              <a:gd name="connsiteX35" fmla="*/ 10294015 w 12192000"/>
              <a:gd name="connsiteY35" fmla="*/ 0 h 6858000"/>
              <a:gd name="connsiteX36" fmla="*/ 10393003 w 12192000"/>
              <a:gd name="connsiteY36" fmla="*/ 0 h 6858000"/>
              <a:gd name="connsiteX37" fmla="*/ 10467391 w 12192000"/>
              <a:gd name="connsiteY37" fmla="*/ 0 h 6858000"/>
              <a:gd name="connsiteX38" fmla="*/ 10520693 w 12192000"/>
              <a:gd name="connsiteY38" fmla="*/ 0 h 6858000"/>
              <a:gd name="connsiteX39" fmla="*/ 10556422 w 12192000"/>
              <a:gd name="connsiteY39" fmla="*/ 0 h 6858000"/>
              <a:gd name="connsiteX40" fmla="*/ 10578094 w 12192000"/>
              <a:gd name="connsiteY40" fmla="*/ 0 h 6858000"/>
              <a:gd name="connsiteX41" fmla="*/ 10589223 w 12192000"/>
              <a:gd name="connsiteY41" fmla="*/ 0 h 6858000"/>
              <a:gd name="connsiteX42" fmla="*/ 10593909 w 12192000"/>
              <a:gd name="connsiteY42" fmla="*/ 0 h 6858000"/>
              <a:gd name="connsiteX43" fmla="*/ 10964417 w 12192000"/>
              <a:gd name="connsiteY43" fmla="*/ 0 h 6858000"/>
              <a:gd name="connsiteX44" fmla="*/ 11288676 w 12192000"/>
              <a:gd name="connsiteY44" fmla="*/ 0 h 6858000"/>
              <a:gd name="connsiteX45" fmla="*/ 11569769 w 12192000"/>
              <a:gd name="connsiteY45" fmla="*/ 0 h 6858000"/>
              <a:gd name="connsiteX46" fmla="*/ 11810779 w 12192000"/>
              <a:gd name="connsiteY46" fmla="*/ 0 h 6858000"/>
              <a:gd name="connsiteX47" fmla="*/ 12014790 w 12192000"/>
              <a:gd name="connsiteY47" fmla="*/ 0 h 6858000"/>
              <a:gd name="connsiteX48" fmla="*/ 12184885 w 12192000"/>
              <a:gd name="connsiteY48" fmla="*/ 0 h 6858000"/>
              <a:gd name="connsiteX49" fmla="*/ 12192000 w 12192000"/>
              <a:gd name="connsiteY49" fmla="*/ 0 h 6858000"/>
              <a:gd name="connsiteX50" fmla="*/ 12192000 w 12192000"/>
              <a:gd name="connsiteY50" fmla="*/ 6858000 h 6858000"/>
              <a:gd name="connsiteX51" fmla="*/ 8661018 w 12192000"/>
              <a:gd name="connsiteY51" fmla="*/ 6858000 h 6858000"/>
              <a:gd name="connsiteX52" fmla="*/ 8618886 w 12192000"/>
              <a:gd name="connsiteY52" fmla="*/ 6845587 h 6858000"/>
              <a:gd name="connsiteX53" fmla="*/ 6524945 w 12192000"/>
              <a:gd name="connsiteY53" fmla="*/ 6228674 h 6858000"/>
              <a:gd name="connsiteX54" fmla="*/ 5610068 w 12192000"/>
              <a:gd name="connsiteY54" fmla="*/ 5959811 h 6858000"/>
              <a:gd name="connsiteX55" fmla="*/ 4810350 w 12192000"/>
              <a:gd name="connsiteY55" fmla="*/ 5102008 h 6858000"/>
              <a:gd name="connsiteX56" fmla="*/ 4151383 w 12192000"/>
              <a:gd name="connsiteY56" fmla="*/ 2067690 h 6858000"/>
              <a:gd name="connsiteX57" fmla="*/ 3418841 w 12192000"/>
              <a:gd name="connsiteY57" fmla="*/ 1747614 h 6858000"/>
              <a:gd name="connsiteX58" fmla="*/ 1253205 w 12192000"/>
              <a:gd name="connsiteY58" fmla="*/ 3034318 h 6858000"/>
              <a:gd name="connsiteX59" fmla="*/ 1003694 w 12192000"/>
              <a:gd name="connsiteY59" fmla="*/ 3181553 h 6858000"/>
              <a:gd name="connsiteX60" fmla="*/ 498272 w 12192000"/>
              <a:gd name="connsiteY60" fmla="*/ 4205796 h 6858000"/>
              <a:gd name="connsiteX61" fmla="*/ 703000 w 12192000"/>
              <a:gd name="connsiteY61" fmla="*/ 5895796 h 6858000"/>
              <a:gd name="connsiteX62" fmla="*/ 811779 w 12192000"/>
              <a:gd name="connsiteY62" fmla="*/ 6789988 h 6858000"/>
              <a:gd name="connsiteX63" fmla="*/ 820053 w 12192000"/>
              <a:gd name="connsiteY63" fmla="*/ 6858000 h 6858000"/>
              <a:gd name="connsiteX64" fmla="*/ 0 w 12192000"/>
              <a:gd name="connsiteY64" fmla="*/ 6858000 h 6858000"/>
              <a:gd name="connsiteX65" fmla="*/ 0 w 12192000"/>
              <a:gd name="connsiteY65" fmla="*/ 1386925 h 6858000"/>
              <a:gd name="connsiteX66" fmla="*/ 8776 w 12192000"/>
              <a:gd name="connsiteY66" fmla="*/ 1442892 h 6858000"/>
              <a:gd name="connsiteX67" fmla="*/ 171987 w 12192000"/>
              <a:gd name="connsiteY67" fmla="*/ 2483788 h 6858000"/>
              <a:gd name="connsiteX68" fmla="*/ 194379 w 12192000"/>
              <a:gd name="connsiteY68" fmla="*/ 2576610 h 6858000"/>
              <a:gd name="connsiteX69" fmla="*/ 866142 w 12192000"/>
              <a:gd name="connsiteY69" fmla="*/ 2813466 h 6858000"/>
              <a:gd name="connsiteX70" fmla="*/ 1246808 w 12192000"/>
              <a:gd name="connsiteY70" fmla="*/ 2589413 h 6858000"/>
              <a:gd name="connsiteX71" fmla="*/ 3242903 w 12192000"/>
              <a:gd name="connsiteY71" fmla="*/ 1414735 h 6858000"/>
              <a:gd name="connsiteX72" fmla="*/ 3706740 w 12192000"/>
              <a:gd name="connsiteY72" fmla="*/ 707368 h 6858000"/>
              <a:gd name="connsiteX73" fmla="*/ 3709938 w 12192000"/>
              <a:gd name="connsiteY73" fmla="*/ 400095 h 6858000"/>
              <a:gd name="connsiteX74" fmla="*/ 3639563 w 12192000"/>
              <a:gd name="connsiteY7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12192000" h="6858000">
                <a:moveTo>
                  <a:pt x="3639563" y="0"/>
                </a:moveTo>
                <a:lnTo>
                  <a:pt x="4053406" y="0"/>
                </a:lnTo>
                <a:lnTo>
                  <a:pt x="4441393" y="0"/>
                </a:lnTo>
                <a:lnTo>
                  <a:pt x="4804357" y="0"/>
                </a:lnTo>
                <a:lnTo>
                  <a:pt x="5143133" y="0"/>
                </a:lnTo>
                <a:lnTo>
                  <a:pt x="5458554" y="0"/>
                </a:lnTo>
                <a:lnTo>
                  <a:pt x="5751455" y="0"/>
                </a:lnTo>
                <a:lnTo>
                  <a:pt x="6022671" y="0"/>
                </a:lnTo>
                <a:lnTo>
                  <a:pt x="6273034" y="0"/>
                </a:lnTo>
                <a:lnTo>
                  <a:pt x="6503379" y="0"/>
                </a:lnTo>
                <a:lnTo>
                  <a:pt x="6714541" y="0"/>
                </a:lnTo>
                <a:lnTo>
                  <a:pt x="6907352" y="0"/>
                </a:lnTo>
                <a:lnTo>
                  <a:pt x="7082648" y="0"/>
                </a:lnTo>
                <a:lnTo>
                  <a:pt x="7241262" y="0"/>
                </a:lnTo>
                <a:lnTo>
                  <a:pt x="7384029" y="0"/>
                </a:lnTo>
                <a:lnTo>
                  <a:pt x="7511783" y="0"/>
                </a:lnTo>
                <a:lnTo>
                  <a:pt x="7625357" y="0"/>
                </a:lnTo>
                <a:lnTo>
                  <a:pt x="7725585" y="0"/>
                </a:lnTo>
                <a:lnTo>
                  <a:pt x="7813303" y="0"/>
                </a:lnTo>
                <a:lnTo>
                  <a:pt x="7954540" y="0"/>
                </a:lnTo>
                <a:lnTo>
                  <a:pt x="8055742" y="0"/>
                </a:lnTo>
                <a:lnTo>
                  <a:pt x="8123581" y="0"/>
                </a:lnTo>
                <a:lnTo>
                  <a:pt x="8164729" y="0"/>
                </a:lnTo>
                <a:lnTo>
                  <a:pt x="8185859" y="0"/>
                </a:lnTo>
                <a:lnTo>
                  <a:pt x="8193644" y="0"/>
                </a:lnTo>
                <a:lnTo>
                  <a:pt x="8194756" y="0"/>
                </a:lnTo>
                <a:lnTo>
                  <a:pt x="8412720" y="0"/>
                </a:lnTo>
                <a:lnTo>
                  <a:pt x="8617067" y="0"/>
                </a:lnTo>
                <a:lnTo>
                  <a:pt x="8808235" y="0"/>
                </a:lnTo>
                <a:lnTo>
                  <a:pt x="8986664" y="0"/>
                </a:lnTo>
                <a:lnTo>
                  <a:pt x="9307058" y="0"/>
                </a:lnTo>
                <a:lnTo>
                  <a:pt x="9581766" y="0"/>
                </a:lnTo>
                <a:lnTo>
                  <a:pt x="9814301" y="0"/>
                </a:lnTo>
                <a:lnTo>
                  <a:pt x="10008178" y="0"/>
                </a:lnTo>
                <a:lnTo>
                  <a:pt x="10166911" y="0"/>
                </a:lnTo>
                <a:lnTo>
                  <a:pt x="10294015" y="0"/>
                </a:lnTo>
                <a:lnTo>
                  <a:pt x="10393003" y="0"/>
                </a:lnTo>
                <a:lnTo>
                  <a:pt x="10467391" y="0"/>
                </a:lnTo>
                <a:lnTo>
                  <a:pt x="10520693" y="0"/>
                </a:lnTo>
                <a:lnTo>
                  <a:pt x="10556422" y="0"/>
                </a:lnTo>
                <a:lnTo>
                  <a:pt x="10578094" y="0"/>
                </a:lnTo>
                <a:lnTo>
                  <a:pt x="10589223" y="0"/>
                </a:lnTo>
                <a:lnTo>
                  <a:pt x="10593909" y="0"/>
                </a:lnTo>
                <a:lnTo>
                  <a:pt x="10964417" y="0"/>
                </a:lnTo>
                <a:lnTo>
                  <a:pt x="11288676" y="0"/>
                </a:lnTo>
                <a:lnTo>
                  <a:pt x="11569769" y="0"/>
                </a:lnTo>
                <a:lnTo>
                  <a:pt x="11810779" y="0"/>
                </a:lnTo>
                <a:lnTo>
                  <a:pt x="12014790" y="0"/>
                </a:lnTo>
                <a:lnTo>
                  <a:pt x="12184885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8661018" y="6858000"/>
                </a:lnTo>
                <a:lnTo>
                  <a:pt x="8618886" y="6845587"/>
                </a:lnTo>
                <a:cubicBezTo>
                  <a:pt x="6524945" y="6228674"/>
                  <a:pt x="6524945" y="6228674"/>
                  <a:pt x="6524945" y="6228674"/>
                </a:cubicBezTo>
                <a:cubicBezTo>
                  <a:pt x="5610068" y="5959811"/>
                  <a:pt x="5610068" y="5959811"/>
                  <a:pt x="5610068" y="5959811"/>
                </a:cubicBezTo>
                <a:cubicBezTo>
                  <a:pt x="5251795" y="5850985"/>
                  <a:pt x="4890323" y="5466894"/>
                  <a:pt x="4810350" y="5102008"/>
                </a:cubicBezTo>
                <a:cubicBezTo>
                  <a:pt x="4151383" y="2067690"/>
                  <a:pt x="4151383" y="2067690"/>
                  <a:pt x="4151383" y="2067690"/>
                </a:cubicBezTo>
                <a:cubicBezTo>
                  <a:pt x="4071411" y="1699602"/>
                  <a:pt x="3741927" y="1558769"/>
                  <a:pt x="3418841" y="1747614"/>
                </a:cubicBezTo>
                <a:cubicBezTo>
                  <a:pt x="1253205" y="3034318"/>
                  <a:pt x="1253205" y="3034318"/>
                  <a:pt x="1253205" y="3034318"/>
                </a:cubicBezTo>
                <a:cubicBezTo>
                  <a:pt x="1003694" y="3181553"/>
                  <a:pt x="1003694" y="3181553"/>
                  <a:pt x="1003694" y="3181553"/>
                </a:cubicBezTo>
                <a:cubicBezTo>
                  <a:pt x="680608" y="3373599"/>
                  <a:pt x="453488" y="3831307"/>
                  <a:pt x="498272" y="4205796"/>
                </a:cubicBezTo>
                <a:cubicBezTo>
                  <a:pt x="703000" y="5895796"/>
                  <a:pt x="703000" y="5895796"/>
                  <a:pt x="703000" y="5895796"/>
                </a:cubicBezTo>
                <a:cubicBezTo>
                  <a:pt x="748484" y="6269684"/>
                  <a:pt x="784018" y="6561785"/>
                  <a:pt x="811779" y="6789988"/>
                </a:cubicBezTo>
                <a:lnTo>
                  <a:pt x="820053" y="6858000"/>
                </a:lnTo>
                <a:lnTo>
                  <a:pt x="0" y="6858000"/>
                </a:lnTo>
                <a:lnTo>
                  <a:pt x="0" y="1386925"/>
                </a:lnTo>
                <a:lnTo>
                  <a:pt x="8776" y="1442892"/>
                </a:lnTo>
                <a:cubicBezTo>
                  <a:pt x="171987" y="2483788"/>
                  <a:pt x="171987" y="2483788"/>
                  <a:pt x="171987" y="2483788"/>
                </a:cubicBezTo>
                <a:cubicBezTo>
                  <a:pt x="178385" y="2515796"/>
                  <a:pt x="184783" y="2547803"/>
                  <a:pt x="194379" y="2576610"/>
                </a:cubicBezTo>
                <a:cubicBezTo>
                  <a:pt x="287146" y="2877481"/>
                  <a:pt x="571846" y="2986307"/>
                  <a:pt x="866142" y="2813466"/>
                </a:cubicBezTo>
                <a:cubicBezTo>
                  <a:pt x="1246808" y="2589413"/>
                  <a:pt x="1246808" y="2589413"/>
                  <a:pt x="1246808" y="2589413"/>
                </a:cubicBezTo>
                <a:cubicBezTo>
                  <a:pt x="3242903" y="1414735"/>
                  <a:pt x="3242903" y="1414735"/>
                  <a:pt x="3242903" y="1414735"/>
                </a:cubicBezTo>
                <a:cubicBezTo>
                  <a:pt x="3479620" y="1277102"/>
                  <a:pt x="3655558" y="992235"/>
                  <a:pt x="3706740" y="707368"/>
                </a:cubicBezTo>
                <a:cubicBezTo>
                  <a:pt x="3725933" y="601743"/>
                  <a:pt x="3729132" y="499318"/>
                  <a:pt x="3709938" y="400095"/>
                </a:cubicBezTo>
                <a:cubicBezTo>
                  <a:pt x="3639563" y="0"/>
                  <a:pt x="3639563" y="0"/>
                  <a:pt x="3639563" y="0"/>
                </a:cubicBezTo>
                <a:close/>
              </a:path>
            </a:pathLst>
          </a:cu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4" name="Text Placeholder 16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001475" y="1773000"/>
            <a:ext cx="1006525" cy="648325"/>
          </a:xfrm>
          <a:prstGeom prst="rect">
            <a:avLst/>
          </a:prstGeom>
        </p:spPr>
        <p:txBody>
          <a:bodyPr wrap="none"/>
          <a:lstStyle>
            <a:lvl1pPr marL="0" indent="0">
              <a:buFont typeface="Arial" panose="020B0604020202020204" pitchFamily="34" charset="0"/>
              <a:buNone/>
              <a:defRPr sz="5400" b="0">
                <a:ln>
                  <a:solidFill>
                    <a:schemeClr val="accent5"/>
                  </a:solidFill>
                </a:ln>
                <a:noFill/>
                <a:latin typeface="Merck" panose="04040805020F02020302" pitchFamily="82" charset="0"/>
              </a:defRPr>
            </a:lvl1pPr>
            <a:lvl2pPr marL="0" indent="0">
              <a:spcBef>
                <a:spcPts val="600"/>
              </a:spcBef>
              <a:buFont typeface="Arial" panose="020B0604020202020204" pitchFamily="34" charset="0"/>
              <a:buNone/>
              <a:defRPr sz="5400" b="0">
                <a:ln>
                  <a:solidFill>
                    <a:schemeClr val="accent5"/>
                  </a:solidFill>
                </a:ln>
                <a:noFill/>
                <a:latin typeface="Merck" panose="04040805020F02020302" pitchFamily="82" charset="0"/>
              </a:defRPr>
            </a:lvl2pPr>
            <a:lvl3pPr marL="0" indent="0">
              <a:spcBef>
                <a:spcPts val="600"/>
              </a:spcBef>
              <a:buNone/>
              <a:defRPr sz="5400" b="0">
                <a:ln>
                  <a:solidFill>
                    <a:schemeClr val="accent5"/>
                  </a:solidFill>
                </a:ln>
                <a:noFill/>
                <a:latin typeface="Merck" panose="04040805020F02020302" pitchFamily="82" charset="0"/>
              </a:defRPr>
            </a:lvl3pPr>
            <a:lvl4pPr marL="0" indent="0">
              <a:spcBef>
                <a:spcPts val="600"/>
              </a:spcBef>
              <a:buNone/>
              <a:defRPr sz="5400" b="0">
                <a:ln>
                  <a:solidFill>
                    <a:schemeClr val="accent5"/>
                  </a:solidFill>
                </a:ln>
                <a:noFill/>
                <a:latin typeface="Merck" panose="04040805020F02020302" pitchFamily="82" charset="0"/>
              </a:defRPr>
            </a:lvl4pPr>
            <a:lvl5pPr marL="0" indent="0">
              <a:spcBef>
                <a:spcPts val="600"/>
              </a:spcBef>
              <a:buNone/>
              <a:defRPr sz="5400" b="0">
                <a:ln>
                  <a:solidFill>
                    <a:schemeClr val="accent5"/>
                  </a:solidFill>
                </a:ln>
                <a:noFill/>
                <a:latin typeface="Merck" panose="04040805020F02020302" pitchFamily="82" charset="0"/>
              </a:defRPr>
            </a:lvl5pPr>
            <a:lvl6pPr marL="0" indent="0">
              <a:spcBef>
                <a:spcPts val="600"/>
              </a:spcBef>
              <a:buNone/>
              <a:defRPr sz="5400" b="0">
                <a:ln>
                  <a:solidFill>
                    <a:schemeClr val="accent5"/>
                  </a:solidFill>
                </a:ln>
                <a:noFill/>
                <a:latin typeface="Merck" panose="04040805020F02020302" pitchFamily="82" charset="0"/>
              </a:defRPr>
            </a:lvl6pPr>
            <a:lvl7pPr marL="0" indent="0">
              <a:spcBef>
                <a:spcPts val="600"/>
              </a:spcBef>
              <a:buNone/>
              <a:defRPr sz="5400" b="0">
                <a:ln>
                  <a:solidFill>
                    <a:schemeClr val="accent5"/>
                  </a:solidFill>
                </a:ln>
                <a:noFill/>
                <a:latin typeface="Merck" panose="04040805020F02020302" pitchFamily="82" charset="0"/>
              </a:defRPr>
            </a:lvl7pPr>
            <a:lvl8pPr marL="0" indent="0">
              <a:spcBef>
                <a:spcPts val="600"/>
              </a:spcBef>
              <a:buNone/>
              <a:defRPr sz="5400" b="0">
                <a:ln>
                  <a:solidFill>
                    <a:schemeClr val="accent5"/>
                  </a:solidFill>
                </a:ln>
                <a:noFill/>
                <a:latin typeface="Merck" panose="04040805020F02020302" pitchFamily="82" charset="0"/>
              </a:defRPr>
            </a:lvl8pPr>
            <a:lvl9pPr marL="0" indent="0">
              <a:spcBef>
                <a:spcPts val="600"/>
              </a:spcBef>
              <a:buNone/>
              <a:defRPr sz="5400" b="0">
                <a:ln>
                  <a:solidFill>
                    <a:schemeClr val="accent5"/>
                  </a:solidFill>
                </a:ln>
                <a:noFill/>
                <a:latin typeface="Merck" panose="04040805020F02020302" pitchFamily="82" charset="0"/>
              </a:defRPr>
            </a:lvl9pPr>
          </a:lstStyle>
          <a:p>
            <a:pPr lvl="0"/>
            <a:r>
              <a:rPr lang="en-US" noProof="0" dirty="0"/>
              <a:t>00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7296000" y="1772816"/>
            <a:ext cx="4272112" cy="811367"/>
          </a:xfrm>
          <a:prstGeom prst="rect">
            <a:avLst/>
          </a:prstGeom>
          <a:noFill/>
        </p:spPr>
        <p:txBody>
          <a:bodyPr tIns="72000" bIns="0" anchor="t" anchorCtr="0"/>
          <a:lstStyle>
            <a:lvl1pPr>
              <a:lnSpc>
                <a:spcPct val="100000"/>
              </a:lnSpc>
              <a:defRPr sz="2400" cap="none" baseline="0">
                <a:latin typeface="Merck" panose="04040805020F02020302" pitchFamily="82" charset="0"/>
              </a:defRPr>
            </a:lvl1pPr>
          </a:lstStyle>
          <a:p>
            <a:pPr lvl="0"/>
            <a:r>
              <a:rPr lang="en-US" noProof="0" dirty="0"/>
              <a:t>Chapter name</a:t>
            </a:r>
            <a:br>
              <a:rPr lang="en-US" noProof="0" dirty="0"/>
            </a:br>
            <a:r>
              <a:rPr lang="en-US" noProof="0" dirty="0"/>
              <a:t>in two lines</a:t>
            </a:r>
          </a:p>
        </p:txBody>
      </p:sp>
      <p:grpSp>
        <p:nvGrpSpPr>
          <p:cNvPr id="18" name="Group 17"/>
          <p:cNvGrpSpPr>
            <a:grpSpLocks noChangeAspect="1"/>
          </p:cNvGrpSpPr>
          <p:nvPr userDrawn="1">
            <p:custDataLst>
              <p:tags r:id="rId1"/>
            </p:custDataLst>
          </p:nvPr>
        </p:nvGrpSpPr>
        <p:grpSpPr bwMode="gray">
          <a:xfrm>
            <a:off x="10539522" y="6440320"/>
            <a:ext cx="1028592" cy="162000"/>
            <a:chOff x="-4548188" y="3063875"/>
            <a:chExt cx="2741613" cy="431800"/>
          </a:xfrm>
          <a:solidFill>
            <a:schemeClr val="accent5"/>
          </a:solidFill>
        </p:grpSpPr>
        <p:sp>
          <p:nvSpPr>
            <p:cNvPr id="19" name="Freeform 9"/>
            <p:cNvSpPr>
              <a:spLocks/>
            </p:cNvSpPr>
            <p:nvPr/>
          </p:nvSpPr>
          <p:spPr bwMode="gray">
            <a:xfrm>
              <a:off x="-2230438" y="3063875"/>
              <a:ext cx="423863" cy="423862"/>
            </a:xfrm>
            <a:custGeom>
              <a:avLst/>
              <a:gdLst>
                <a:gd name="T0" fmla="*/ 8 w 113"/>
                <a:gd name="T1" fmla="*/ 113 h 113"/>
                <a:gd name="T2" fmla="*/ 27 w 113"/>
                <a:gd name="T3" fmla="*/ 105 h 113"/>
                <a:gd name="T4" fmla="*/ 34 w 113"/>
                <a:gd name="T5" fmla="*/ 98 h 113"/>
                <a:gd name="T6" fmla="*/ 43 w 113"/>
                <a:gd name="T7" fmla="*/ 93 h 113"/>
                <a:gd name="T8" fmla="*/ 46 w 113"/>
                <a:gd name="T9" fmla="*/ 93 h 113"/>
                <a:gd name="T10" fmla="*/ 49 w 113"/>
                <a:gd name="T11" fmla="*/ 93 h 113"/>
                <a:gd name="T12" fmla="*/ 60 w 113"/>
                <a:gd name="T13" fmla="*/ 96 h 113"/>
                <a:gd name="T14" fmla="*/ 92 w 113"/>
                <a:gd name="T15" fmla="*/ 109 h 113"/>
                <a:gd name="T16" fmla="*/ 106 w 113"/>
                <a:gd name="T17" fmla="*/ 113 h 113"/>
                <a:gd name="T18" fmla="*/ 111 w 113"/>
                <a:gd name="T19" fmla="*/ 113 h 113"/>
                <a:gd name="T20" fmla="*/ 113 w 113"/>
                <a:gd name="T21" fmla="*/ 110 h 113"/>
                <a:gd name="T22" fmla="*/ 113 w 113"/>
                <a:gd name="T23" fmla="*/ 99 h 113"/>
                <a:gd name="T24" fmla="*/ 100 w 113"/>
                <a:gd name="T25" fmla="*/ 80 h 113"/>
                <a:gd name="T26" fmla="*/ 94 w 113"/>
                <a:gd name="T27" fmla="*/ 77 h 113"/>
                <a:gd name="T28" fmla="*/ 78 w 113"/>
                <a:gd name="T29" fmla="*/ 67 h 113"/>
                <a:gd name="T30" fmla="*/ 79 w 113"/>
                <a:gd name="T31" fmla="*/ 52 h 113"/>
                <a:gd name="T32" fmla="*/ 107 w 113"/>
                <a:gd name="T33" fmla="*/ 24 h 113"/>
                <a:gd name="T34" fmla="*/ 113 w 113"/>
                <a:gd name="T35" fmla="*/ 10 h 113"/>
                <a:gd name="T36" fmla="*/ 113 w 113"/>
                <a:gd name="T37" fmla="*/ 6 h 113"/>
                <a:gd name="T38" fmla="*/ 110 w 113"/>
                <a:gd name="T39" fmla="*/ 2 h 113"/>
                <a:gd name="T40" fmla="*/ 103 w 113"/>
                <a:gd name="T41" fmla="*/ 0 h 113"/>
                <a:gd name="T42" fmla="*/ 99 w 113"/>
                <a:gd name="T43" fmla="*/ 0 h 113"/>
                <a:gd name="T44" fmla="*/ 80 w 113"/>
                <a:gd name="T45" fmla="*/ 8 h 113"/>
                <a:gd name="T46" fmla="*/ 57 w 113"/>
                <a:gd name="T47" fmla="*/ 31 h 113"/>
                <a:gd name="T48" fmla="*/ 31 w 113"/>
                <a:gd name="T49" fmla="*/ 57 h 113"/>
                <a:gd name="T50" fmla="*/ 31 w 113"/>
                <a:gd name="T51" fmla="*/ 16 h 113"/>
                <a:gd name="T52" fmla="*/ 14 w 113"/>
                <a:gd name="T53" fmla="*/ 0 h 113"/>
                <a:gd name="T54" fmla="*/ 7 w 113"/>
                <a:gd name="T55" fmla="*/ 0 h 113"/>
                <a:gd name="T56" fmla="*/ 1 w 113"/>
                <a:gd name="T57" fmla="*/ 0 h 113"/>
                <a:gd name="T58" fmla="*/ 0 w 113"/>
                <a:gd name="T59" fmla="*/ 3 h 113"/>
                <a:gd name="T60" fmla="*/ 0 w 113"/>
                <a:gd name="T61" fmla="*/ 111 h 113"/>
                <a:gd name="T62" fmla="*/ 2 w 113"/>
                <a:gd name="T63" fmla="*/ 113 h 113"/>
                <a:gd name="T64" fmla="*/ 8 w 113"/>
                <a:gd name="T65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3" h="113">
                  <a:moveTo>
                    <a:pt x="8" y="113"/>
                  </a:moveTo>
                  <a:cubicBezTo>
                    <a:pt x="16" y="113"/>
                    <a:pt x="22" y="110"/>
                    <a:pt x="27" y="105"/>
                  </a:cubicBezTo>
                  <a:cubicBezTo>
                    <a:pt x="27" y="105"/>
                    <a:pt x="30" y="102"/>
                    <a:pt x="34" y="98"/>
                  </a:cubicBezTo>
                  <a:cubicBezTo>
                    <a:pt x="36" y="95"/>
                    <a:pt x="40" y="94"/>
                    <a:pt x="43" y="93"/>
                  </a:cubicBezTo>
                  <a:cubicBezTo>
                    <a:pt x="44" y="93"/>
                    <a:pt x="45" y="93"/>
                    <a:pt x="46" y="93"/>
                  </a:cubicBezTo>
                  <a:cubicBezTo>
                    <a:pt x="47" y="93"/>
                    <a:pt x="48" y="93"/>
                    <a:pt x="49" y="93"/>
                  </a:cubicBezTo>
                  <a:cubicBezTo>
                    <a:pt x="53" y="94"/>
                    <a:pt x="57" y="95"/>
                    <a:pt x="60" y="96"/>
                  </a:cubicBezTo>
                  <a:cubicBezTo>
                    <a:pt x="92" y="109"/>
                    <a:pt x="92" y="109"/>
                    <a:pt x="92" y="109"/>
                  </a:cubicBezTo>
                  <a:cubicBezTo>
                    <a:pt x="92" y="109"/>
                    <a:pt x="100" y="113"/>
                    <a:pt x="106" y="113"/>
                  </a:cubicBezTo>
                  <a:cubicBezTo>
                    <a:pt x="111" y="113"/>
                    <a:pt x="111" y="113"/>
                    <a:pt x="111" y="113"/>
                  </a:cubicBezTo>
                  <a:cubicBezTo>
                    <a:pt x="112" y="113"/>
                    <a:pt x="113" y="112"/>
                    <a:pt x="113" y="110"/>
                  </a:cubicBezTo>
                  <a:cubicBezTo>
                    <a:pt x="113" y="99"/>
                    <a:pt x="113" y="99"/>
                    <a:pt x="113" y="99"/>
                  </a:cubicBezTo>
                  <a:cubicBezTo>
                    <a:pt x="113" y="91"/>
                    <a:pt x="108" y="83"/>
                    <a:pt x="100" y="80"/>
                  </a:cubicBezTo>
                  <a:cubicBezTo>
                    <a:pt x="94" y="77"/>
                    <a:pt x="94" y="77"/>
                    <a:pt x="94" y="77"/>
                  </a:cubicBezTo>
                  <a:cubicBezTo>
                    <a:pt x="88" y="75"/>
                    <a:pt x="82" y="70"/>
                    <a:pt x="78" y="67"/>
                  </a:cubicBezTo>
                  <a:cubicBezTo>
                    <a:pt x="78" y="67"/>
                    <a:pt x="72" y="60"/>
                    <a:pt x="79" y="52"/>
                  </a:cubicBezTo>
                  <a:cubicBezTo>
                    <a:pt x="107" y="24"/>
                    <a:pt x="107" y="24"/>
                    <a:pt x="107" y="24"/>
                  </a:cubicBezTo>
                  <a:cubicBezTo>
                    <a:pt x="111" y="20"/>
                    <a:pt x="113" y="15"/>
                    <a:pt x="113" y="10"/>
                  </a:cubicBezTo>
                  <a:cubicBezTo>
                    <a:pt x="113" y="10"/>
                    <a:pt x="113" y="8"/>
                    <a:pt x="113" y="6"/>
                  </a:cubicBezTo>
                  <a:cubicBezTo>
                    <a:pt x="112" y="5"/>
                    <a:pt x="111" y="3"/>
                    <a:pt x="110" y="2"/>
                  </a:cubicBezTo>
                  <a:cubicBezTo>
                    <a:pt x="109" y="1"/>
                    <a:pt x="106" y="0"/>
                    <a:pt x="103" y="0"/>
                  </a:cubicBezTo>
                  <a:cubicBezTo>
                    <a:pt x="103" y="0"/>
                    <a:pt x="99" y="0"/>
                    <a:pt x="99" y="0"/>
                  </a:cubicBezTo>
                  <a:cubicBezTo>
                    <a:pt x="91" y="0"/>
                    <a:pt x="85" y="3"/>
                    <a:pt x="80" y="8"/>
                  </a:cubicBezTo>
                  <a:cubicBezTo>
                    <a:pt x="80" y="8"/>
                    <a:pt x="61" y="26"/>
                    <a:pt x="57" y="31"/>
                  </a:cubicBezTo>
                  <a:cubicBezTo>
                    <a:pt x="31" y="57"/>
                    <a:pt x="31" y="57"/>
                    <a:pt x="31" y="57"/>
                  </a:cubicBezTo>
                  <a:cubicBezTo>
                    <a:pt x="31" y="57"/>
                    <a:pt x="31" y="16"/>
                    <a:pt x="31" y="16"/>
                  </a:cubicBezTo>
                  <a:cubicBezTo>
                    <a:pt x="31" y="7"/>
                    <a:pt x="23" y="0"/>
                    <a:pt x="14" y="0"/>
                  </a:cubicBezTo>
                  <a:cubicBezTo>
                    <a:pt x="14" y="0"/>
                    <a:pt x="7" y="0"/>
                    <a:pt x="7" y="0"/>
                  </a:cubicBezTo>
                  <a:cubicBezTo>
                    <a:pt x="5" y="0"/>
                    <a:pt x="2" y="0"/>
                    <a:pt x="1" y="0"/>
                  </a:cubicBezTo>
                  <a:cubicBezTo>
                    <a:pt x="0" y="1"/>
                    <a:pt x="0" y="2"/>
                    <a:pt x="0" y="3"/>
                  </a:cubicBezTo>
                  <a:cubicBezTo>
                    <a:pt x="0" y="3"/>
                    <a:pt x="0" y="111"/>
                    <a:pt x="0" y="111"/>
                  </a:cubicBezTo>
                  <a:cubicBezTo>
                    <a:pt x="0" y="112"/>
                    <a:pt x="1" y="113"/>
                    <a:pt x="2" y="113"/>
                  </a:cubicBezTo>
                  <a:lnTo>
                    <a:pt x="8" y="1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3"/>
            <p:cNvSpPr>
              <a:spLocks/>
            </p:cNvSpPr>
            <p:nvPr/>
          </p:nvSpPr>
          <p:spPr bwMode="gray">
            <a:xfrm>
              <a:off x="-2695575" y="3063875"/>
              <a:ext cx="427038" cy="431800"/>
            </a:xfrm>
            <a:custGeom>
              <a:avLst/>
              <a:gdLst>
                <a:gd name="T0" fmla="*/ 111 w 114"/>
                <a:gd name="T1" fmla="*/ 66 h 115"/>
                <a:gd name="T2" fmla="*/ 94 w 114"/>
                <a:gd name="T3" fmla="*/ 66 h 115"/>
                <a:gd name="T4" fmla="*/ 82 w 114"/>
                <a:gd name="T5" fmla="*/ 74 h 115"/>
                <a:gd name="T6" fmla="*/ 76 w 114"/>
                <a:gd name="T7" fmla="*/ 82 h 115"/>
                <a:gd name="T8" fmla="*/ 65 w 114"/>
                <a:gd name="T9" fmla="*/ 86 h 115"/>
                <a:gd name="T10" fmla="*/ 53 w 114"/>
                <a:gd name="T11" fmla="*/ 82 h 115"/>
                <a:gd name="T12" fmla="*/ 42 w 114"/>
                <a:gd name="T13" fmla="*/ 73 h 115"/>
                <a:gd name="T14" fmla="*/ 34 w 114"/>
                <a:gd name="T15" fmla="*/ 61 h 115"/>
                <a:gd name="T16" fmla="*/ 31 w 114"/>
                <a:gd name="T17" fmla="*/ 48 h 115"/>
                <a:gd name="T18" fmla="*/ 36 w 114"/>
                <a:gd name="T19" fmla="*/ 34 h 115"/>
                <a:gd name="T20" fmla="*/ 49 w 114"/>
                <a:gd name="T21" fmla="*/ 29 h 115"/>
                <a:gd name="T22" fmla="*/ 66 w 114"/>
                <a:gd name="T23" fmla="*/ 35 h 115"/>
                <a:gd name="T24" fmla="*/ 74 w 114"/>
                <a:gd name="T25" fmla="*/ 38 h 115"/>
                <a:gd name="T26" fmla="*/ 82 w 114"/>
                <a:gd name="T27" fmla="*/ 34 h 115"/>
                <a:gd name="T28" fmla="*/ 94 w 114"/>
                <a:gd name="T29" fmla="*/ 22 h 115"/>
                <a:gd name="T30" fmla="*/ 95 w 114"/>
                <a:gd name="T31" fmla="*/ 20 h 115"/>
                <a:gd name="T32" fmla="*/ 93 w 114"/>
                <a:gd name="T33" fmla="*/ 18 h 115"/>
                <a:gd name="T34" fmla="*/ 73 w 114"/>
                <a:gd name="T35" fmla="*/ 5 h 115"/>
                <a:gd name="T36" fmla="*/ 49 w 114"/>
                <a:gd name="T37" fmla="*/ 0 h 115"/>
                <a:gd name="T38" fmla="*/ 3 w 114"/>
                <a:gd name="T39" fmla="*/ 0 h 115"/>
                <a:gd name="T40" fmla="*/ 0 w 114"/>
                <a:gd name="T41" fmla="*/ 3 h 115"/>
                <a:gd name="T42" fmla="*/ 0 w 114"/>
                <a:gd name="T43" fmla="*/ 49 h 115"/>
                <a:gd name="T44" fmla="*/ 6 w 114"/>
                <a:gd name="T45" fmla="*/ 74 h 115"/>
                <a:gd name="T46" fmla="*/ 20 w 114"/>
                <a:gd name="T47" fmla="*/ 95 h 115"/>
                <a:gd name="T48" fmla="*/ 41 w 114"/>
                <a:gd name="T49" fmla="*/ 109 h 115"/>
                <a:gd name="T50" fmla="*/ 65 w 114"/>
                <a:gd name="T51" fmla="*/ 115 h 115"/>
                <a:gd name="T52" fmla="*/ 84 w 114"/>
                <a:gd name="T53" fmla="*/ 111 h 115"/>
                <a:gd name="T54" fmla="*/ 99 w 114"/>
                <a:gd name="T55" fmla="*/ 102 h 115"/>
                <a:gd name="T56" fmla="*/ 109 w 114"/>
                <a:gd name="T57" fmla="*/ 87 h 115"/>
                <a:gd name="T58" fmla="*/ 114 w 114"/>
                <a:gd name="T59" fmla="*/ 69 h 115"/>
                <a:gd name="T60" fmla="*/ 111 w 114"/>
                <a:gd name="T61" fmla="*/ 6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14" h="115">
                  <a:moveTo>
                    <a:pt x="111" y="66"/>
                  </a:moveTo>
                  <a:cubicBezTo>
                    <a:pt x="94" y="66"/>
                    <a:pt x="94" y="66"/>
                    <a:pt x="94" y="66"/>
                  </a:cubicBezTo>
                  <a:cubicBezTo>
                    <a:pt x="88" y="66"/>
                    <a:pt x="84" y="68"/>
                    <a:pt x="82" y="74"/>
                  </a:cubicBezTo>
                  <a:cubicBezTo>
                    <a:pt x="81" y="77"/>
                    <a:pt x="79" y="80"/>
                    <a:pt x="76" y="82"/>
                  </a:cubicBezTo>
                  <a:cubicBezTo>
                    <a:pt x="73" y="84"/>
                    <a:pt x="70" y="86"/>
                    <a:pt x="65" y="86"/>
                  </a:cubicBezTo>
                  <a:cubicBezTo>
                    <a:pt x="62" y="86"/>
                    <a:pt x="57" y="84"/>
                    <a:pt x="53" y="82"/>
                  </a:cubicBezTo>
                  <a:cubicBezTo>
                    <a:pt x="49" y="80"/>
                    <a:pt x="46" y="77"/>
                    <a:pt x="42" y="73"/>
                  </a:cubicBezTo>
                  <a:cubicBezTo>
                    <a:pt x="39" y="70"/>
                    <a:pt x="36" y="66"/>
                    <a:pt x="34" y="61"/>
                  </a:cubicBezTo>
                  <a:cubicBezTo>
                    <a:pt x="32" y="57"/>
                    <a:pt x="31" y="52"/>
                    <a:pt x="31" y="48"/>
                  </a:cubicBezTo>
                  <a:cubicBezTo>
                    <a:pt x="31" y="42"/>
                    <a:pt x="33" y="38"/>
                    <a:pt x="36" y="34"/>
                  </a:cubicBezTo>
                  <a:cubicBezTo>
                    <a:pt x="40" y="31"/>
                    <a:pt x="44" y="29"/>
                    <a:pt x="49" y="29"/>
                  </a:cubicBezTo>
                  <a:cubicBezTo>
                    <a:pt x="55" y="29"/>
                    <a:pt x="61" y="31"/>
                    <a:pt x="66" y="35"/>
                  </a:cubicBezTo>
                  <a:cubicBezTo>
                    <a:pt x="69" y="37"/>
                    <a:pt x="71" y="38"/>
                    <a:pt x="74" y="38"/>
                  </a:cubicBezTo>
                  <a:cubicBezTo>
                    <a:pt x="76" y="38"/>
                    <a:pt x="79" y="36"/>
                    <a:pt x="82" y="34"/>
                  </a:cubicBezTo>
                  <a:cubicBezTo>
                    <a:pt x="94" y="22"/>
                    <a:pt x="94" y="22"/>
                    <a:pt x="94" y="22"/>
                  </a:cubicBezTo>
                  <a:cubicBezTo>
                    <a:pt x="95" y="21"/>
                    <a:pt x="95" y="21"/>
                    <a:pt x="95" y="20"/>
                  </a:cubicBezTo>
                  <a:cubicBezTo>
                    <a:pt x="94" y="19"/>
                    <a:pt x="94" y="19"/>
                    <a:pt x="93" y="18"/>
                  </a:cubicBezTo>
                  <a:cubicBezTo>
                    <a:pt x="87" y="12"/>
                    <a:pt x="80" y="8"/>
                    <a:pt x="73" y="5"/>
                  </a:cubicBezTo>
                  <a:cubicBezTo>
                    <a:pt x="65" y="1"/>
                    <a:pt x="57" y="0"/>
                    <a:pt x="49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7"/>
                    <a:pt x="2" y="66"/>
                    <a:pt x="6" y="74"/>
                  </a:cubicBezTo>
                  <a:cubicBezTo>
                    <a:pt x="9" y="82"/>
                    <a:pt x="14" y="89"/>
                    <a:pt x="20" y="95"/>
                  </a:cubicBezTo>
                  <a:cubicBezTo>
                    <a:pt x="26" y="101"/>
                    <a:pt x="33" y="106"/>
                    <a:pt x="41" y="109"/>
                  </a:cubicBezTo>
                  <a:cubicBezTo>
                    <a:pt x="49" y="113"/>
                    <a:pt x="57" y="115"/>
                    <a:pt x="65" y="115"/>
                  </a:cubicBezTo>
                  <a:cubicBezTo>
                    <a:pt x="72" y="115"/>
                    <a:pt x="78" y="114"/>
                    <a:pt x="84" y="111"/>
                  </a:cubicBezTo>
                  <a:cubicBezTo>
                    <a:pt x="90" y="109"/>
                    <a:pt x="95" y="106"/>
                    <a:pt x="99" y="102"/>
                  </a:cubicBezTo>
                  <a:cubicBezTo>
                    <a:pt x="103" y="98"/>
                    <a:pt x="107" y="93"/>
                    <a:pt x="109" y="87"/>
                  </a:cubicBezTo>
                  <a:cubicBezTo>
                    <a:pt x="112" y="81"/>
                    <a:pt x="113" y="75"/>
                    <a:pt x="114" y="69"/>
                  </a:cubicBezTo>
                  <a:cubicBezTo>
                    <a:pt x="114" y="67"/>
                    <a:pt x="113" y="66"/>
                    <a:pt x="111" y="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10"/>
            <p:cNvSpPr>
              <a:spLocks/>
            </p:cNvSpPr>
            <p:nvPr/>
          </p:nvSpPr>
          <p:spPr bwMode="gray">
            <a:xfrm>
              <a:off x="-3157538" y="3063875"/>
              <a:ext cx="461963" cy="423862"/>
            </a:xfrm>
            <a:custGeom>
              <a:avLst/>
              <a:gdLst>
                <a:gd name="T0" fmla="*/ 121 w 123"/>
                <a:gd name="T1" fmla="*/ 99 h 113"/>
                <a:gd name="T2" fmla="*/ 104 w 123"/>
                <a:gd name="T3" fmla="*/ 88 h 113"/>
                <a:gd name="T4" fmla="*/ 91 w 123"/>
                <a:gd name="T5" fmla="*/ 78 h 113"/>
                <a:gd name="T6" fmla="*/ 107 w 123"/>
                <a:gd name="T7" fmla="*/ 67 h 113"/>
                <a:gd name="T8" fmla="*/ 113 w 123"/>
                <a:gd name="T9" fmla="*/ 49 h 113"/>
                <a:gd name="T10" fmla="*/ 107 w 123"/>
                <a:gd name="T11" fmla="*/ 30 h 113"/>
                <a:gd name="T12" fmla="*/ 92 w 123"/>
                <a:gd name="T13" fmla="*/ 14 h 113"/>
                <a:gd name="T14" fmla="*/ 71 w 123"/>
                <a:gd name="T15" fmla="*/ 4 h 113"/>
                <a:gd name="T16" fmla="*/ 48 w 123"/>
                <a:gd name="T17" fmla="*/ 0 h 113"/>
                <a:gd name="T18" fmla="*/ 2 w 123"/>
                <a:gd name="T19" fmla="*/ 0 h 113"/>
                <a:gd name="T20" fmla="*/ 0 w 123"/>
                <a:gd name="T21" fmla="*/ 2 h 113"/>
                <a:gd name="T22" fmla="*/ 0 w 123"/>
                <a:gd name="T23" fmla="*/ 79 h 113"/>
                <a:gd name="T24" fmla="*/ 0 w 123"/>
                <a:gd name="T25" fmla="*/ 96 h 113"/>
                <a:gd name="T26" fmla="*/ 0 w 123"/>
                <a:gd name="T27" fmla="*/ 102 h 113"/>
                <a:gd name="T28" fmla="*/ 0 w 123"/>
                <a:gd name="T29" fmla="*/ 109 h 113"/>
                <a:gd name="T30" fmla="*/ 1 w 123"/>
                <a:gd name="T31" fmla="*/ 112 h 113"/>
                <a:gd name="T32" fmla="*/ 7 w 123"/>
                <a:gd name="T33" fmla="*/ 113 h 113"/>
                <a:gd name="T34" fmla="*/ 15 w 123"/>
                <a:gd name="T35" fmla="*/ 112 h 113"/>
                <a:gd name="T36" fmla="*/ 25 w 123"/>
                <a:gd name="T37" fmla="*/ 105 h 113"/>
                <a:gd name="T38" fmla="*/ 30 w 123"/>
                <a:gd name="T39" fmla="*/ 86 h 113"/>
                <a:gd name="T40" fmla="*/ 30 w 123"/>
                <a:gd name="T41" fmla="*/ 39 h 113"/>
                <a:gd name="T42" fmla="*/ 31 w 123"/>
                <a:gd name="T43" fmla="*/ 36 h 113"/>
                <a:gd name="T44" fmla="*/ 32 w 123"/>
                <a:gd name="T45" fmla="*/ 34 h 113"/>
                <a:gd name="T46" fmla="*/ 60 w 123"/>
                <a:gd name="T47" fmla="*/ 28 h 113"/>
                <a:gd name="T48" fmla="*/ 80 w 123"/>
                <a:gd name="T49" fmla="*/ 50 h 113"/>
                <a:gd name="T50" fmla="*/ 64 w 123"/>
                <a:gd name="T51" fmla="*/ 58 h 113"/>
                <a:gd name="T52" fmla="*/ 53 w 123"/>
                <a:gd name="T53" fmla="*/ 57 h 113"/>
                <a:gd name="T54" fmla="*/ 48 w 123"/>
                <a:gd name="T55" fmla="*/ 55 h 113"/>
                <a:gd name="T56" fmla="*/ 44 w 123"/>
                <a:gd name="T57" fmla="*/ 54 h 113"/>
                <a:gd name="T58" fmla="*/ 43 w 123"/>
                <a:gd name="T59" fmla="*/ 57 h 113"/>
                <a:gd name="T60" fmla="*/ 43 w 123"/>
                <a:gd name="T61" fmla="*/ 69 h 113"/>
                <a:gd name="T62" fmla="*/ 47 w 123"/>
                <a:gd name="T63" fmla="*/ 79 h 113"/>
                <a:gd name="T64" fmla="*/ 84 w 123"/>
                <a:gd name="T65" fmla="*/ 109 h 113"/>
                <a:gd name="T66" fmla="*/ 96 w 123"/>
                <a:gd name="T67" fmla="*/ 113 h 113"/>
                <a:gd name="T68" fmla="*/ 121 w 123"/>
                <a:gd name="T69" fmla="*/ 113 h 113"/>
                <a:gd name="T70" fmla="*/ 123 w 123"/>
                <a:gd name="T71" fmla="*/ 110 h 113"/>
                <a:gd name="T72" fmla="*/ 123 w 123"/>
                <a:gd name="T73" fmla="*/ 102 h 113"/>
                <a:gd name="T74" fmla="*/ 121 w 123"/>
                <a:gd name="T75" fmla="*/ 99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23" h="113">
                  <a:moveTo>
                    <a:pt x="121" y="99"/>
                  </a:moveTo>
                  <a:cubicBezTo>
                    <a:pt x="121" y="99"/>
                    <a:pt x="115" y="98"/>
                    <a:pt x="104" y="88"/>
                  </a:cubicBezTo>
                  <a:cubicBezTo>
                    <a:pt x="98" y="83"/>
                    <a:pt x="93" y="80"/>
                    <a:pt x="91" y="78"/>
                  </a:cubicBezTo>
                  <a:cubicBezTo>
                    <a:pt x="93" y="77"/>
                    <a:pt x="100" y="74"/>
                    <a:pt x="107" y="67"/>
                  </a:cubicBezTo>
                  <a:cubicBezTo>
                    <a:pt x="111" y="62"/>
                    <a:pt x="113" y="56"/>
                    <a:pt x="113" y="49"/>
                  </a:cubicBezTo>
                  <a:cubicBezTo>
                    <a:pt x="113" y="42"/>
                    <a:pt x="111" y="36"/>
                    <a:pt x="107" y="30"/>
                  </a:cubicBezTo>
                  <a:cubicBezTo>
                    <a:pt x="103" y="24"/>
                    <a:pt x="98" y="18"/>
                    <a:pt x="92" y="14"/>
                  </a:cubicBezTo>
                  <a:cubicBezTo>
                    <a:pt x="86" y="10"/>
                    <a:pt x="79" y="6"/>
                    <a:pt x="71" y="4"/>
                  </a:cubicBezTo>
                  <a:cubicBezTo>
                    <a:pt x="63" y="1"/>
                    <a:pt x="56" y="0"/>
                    <a:pt x="48" y="0"/>
                  </a:cubicBezTo>
                  <a:cubicBezTo>
                    <a:pt x="48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79"/>
                    <a:pt x="0" y="79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9"/>
                    <a:pt x="0" y="109"/>
                    <a:pt x="0" y="109"/>
                  </a:cubicBezTo>
                  <a:cubicBezTo>
                    <a:pt x="0" y="110"/>
                    <a:pt x="0" y="112"/>
                    <a:pt x="1" y="112"/>
                  </a:cubicBezTo>
                  <a:cubicBezTo>
                    <a:pt x="2" y="113"/>
                    <a:pt x="6" y="113"/>
                    <a:pt x="7" y="113"/>
                  </a:cubicBezTo>
                  <a:cubicBezTo>
                    <a:pt x="10" y="113"/>
                    <a:pt x="13" y="113"/>
                    <a:pt x="15" y="112"/>
                  </a:cubicBezTo>
                  <a:cubicBezTo>
                    <a:pt x="19" y="111"/>
                    <a:pt x="22" y="108"/>
                    <a:pt x="25" y="105"/>
                  </a:cubicBezTo>
                  <a:cubicBezTo>
                    <a:pt x="29" y="99"/>
                    <a:pt x="30" y="93"/>
                    <a:pt x="30" y="86"/>
                  </a:cubicBezTo>
                  <a:cubicBezTo>
                    <a:pt x="30" y="85"/>
                    <a:pt x="30" y="39"/>
                    <a:pt x="30" y="39"/>
                  </a:cubicBezTo>
                  <a:cubicBezTo>
                    <a:pt x="30" y="39"/>
                    <a:pt x="30" y="37"/>
                    <a:pt x="31" y="36"/>
                  </a:cubicBezTo>
                  <a:cubicBezTo>
                    <a:pt x="31" y="35"/>
                    <a:pt x="32" y="34"/>
                    <a:pt x="32" y="34"/>
                  </a:cubicBezTo>
                  <a:cubicBezTo>
                    <a:pt x="35" y="28"/>
                    <a:pt x="47" y="25"/>
                    <a:pt x="60" y="28"/>
                  </a:cubicBezTo>
                  <a:cubicBezTo>
                    <a:pt x="77" y="33"/>
                    <a:pt x="82" y="44"/>
                    <a:pt x="80" y="50"/>
                  </a:cubicBezTo>
                  <a:cubicBezTo>
                    <a:pt x="78" y="55"/>
                    <a:pt x="72" y="58"/>
                    <a:pt x="64" y="58"/>
                  </a:cubicBezTo>
                  <a:cubicBezTo>
                    <a:pt x="61" y="58"/>
                    <a:pt x="57" y="58"/>
                    <a:pt x="53" y="57"/>
                  </a:cubicBezTo>
                  <a:cubicBezTo>
                    <a:pt x="53" y="57"/>
                    <a:pt x="50" y="56"/>
                    <a:pt x="48" y="55"/>
                  </a:cubicBezTo>
                  <a:cubicBezTo>
                    <a:pt x="48" y="55"/>
                    <a:pt x="46" y="54"/>
                    <a:pt x="44" y="54"/>
                  </a:cubicBezTo>
                  <a:cubicBezTo>
                    <a:pt x="43" y="54"/>
                    <a:pt x="43" y="55"/>
                    <a:pt x="43" y="57"/>
                  </a:cubicBezTo>
                  <a:cubicBezTo>
                    <a:pt x="43" y="57"/>
                    <a:pt x="43" y="69"/>
                    <a:pt x="43" y="69"/>
                  </a:cubicBezTo>
                  <a:cubicBezTo>
                    <a:pt x="43" y="73"/>
                    <a:pt x="44" y="77"/>
                    <a:pt x="47" y="79"/>
                  </a:cubicBezTo>
                  <a:cubicBezTo>
                    <a:pt x="47" y="79"/>
                    <a:pt x="84" y="109"/>
                    <a:pt x="84" y="109"/>
                  </a:cubicBezTo>
                  <a:cubicBezTo>
                    <a:pt x="88" y="112"/>
                    <a:pt x="92" y="113"/>
                    <a:pt x="96" y="113"/>
                  </a:cubicBezTo>
                  <a:cubicBezTo>
                    <a:pt x="121" y="113"/>
                    <a:pt x="121" y="113"/>
                    <a:pt x="121" y="113"/>
                  </a:cubicBezTo>
                  <a:cubicBezTo>
                    <a:pt x="122" y="113"/>
                    <a:pt x="123" y="112"/>
                    <a:pt x="123" y="110"/>
                  </a:cubicBezTo>
                  <a:cubicBezTo>
                    <a:pt x="123" y="102"/>
                    <a:pt x="123" y="102"/>
                    <a:pt x="123" y="102"/>
                  </a:cubicBezTo>
                  <a:cubicBezTo>
                    <a:pt x="123" y="101"/>
                    <a:pt x="122" y="99"/>
                    <a:pt x="121" y="9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1"/>
            <p:cNvSpPr>
              <a:spLocks/>
            </p:cNvSpPr>
            <p:nvPr/>
          </p:nvSpPr>
          <p:spPr bwMode="gray">
            <a:xfrm>
              <a:off x="-3622675" y="3063875"/>
              <a:ext cx="428625" cy="423862"/>
            </a:xfrm>
            <a:custGeom>
              <a:avLst/>
              <a:gdLst>
                <a:gd name="T0" fmla="*/ 96 w 114"/>
                <a:gd name="T1" fmla="*/ 84 h 113"/>
                <a:gd name="T2" fmla="*/ 63 w 114"/>
                <a:gd name="T3" fmla="*/ 84 h 113"/>
                <a:gd name="T4" fmla="*/ 50 w 114"/>
                <a:gd name="T5" fmla="*/ 81 h 113"/>
                <a:gd name="T6" fmla="*/ 40 w 114"/>
                <a:gd name="T7" fmla="*/ 73 h 113"/>
                <a:gd name="T8" fmla="*/ 33 w 114"/>
                <a:gd name="T9" fmla="*/ 61 h 113"/>
                <a:gd name="T10" fmla="*/ 30 w 114"/>
                <a:gd name="T11" fmla="*/ 48 h 113"/>
                <a:gd name="T12" fmla="*/ 35 w 114"/>
                <a:gd name="T13" fmla="*/ 34 h 113"/>
                <a:gd name="T14" fmla="*/ 39 w 114"/>
                <a:gd name="T15" fmla="*/ 31 h 113"/>
                <a:gd name="T16" fmla="*/ 43 w 114"/>
                <a:gd name="T17" fmla="*/ 30 h 113"/>
                <a:gd name="T18" fmla="*/ 50 w 114"/>
                <a:gd name="T19" fmla="*/ 29 h 113"/>
                <a:gd name="T20" fmla="*/ 56 w 114"/>
                <a:gd name="T21" fmla="*/ 30 h 113"/>
                <a:gd name="T22" fmla="*/ 67 w 114"/>
                <a:gd name="T23" fmla="*/ 34 h 113"/>
                <a:gd name="T24" fmla="*/ 81 w 114"/>
                <a:gd name="T25" fmla="*/ 47 h 113"/>
                <a:gd name="T26" fmla="*/ 47 w 114"/>
                <a:gd name="T27" fmla="*/ 47 h 113"/>
                <a:gd name="T28" fmla="*/ 44 w 114"/>
                <a:gd name="T29" fmla="*/ 50 h 113"/>
                <a:gd name="T30" fmla="*/ 46 w 114"/>
                <a:gd name="T31" fmla="*/ 58 h 113"/>
                <a:gd name="T32" fmla="*/ 67 w 114"/>
                <a:gd name="T33" fmla="*/ 71 h 113"/>
                <a:gd name="T34" fmla="*/ 99 w 114"/>
                <a:gd name="T35" fmla="*/ 71 h 113"/>
                <a:gd name="T36" fmla="*/ 111 w 114"/>
                <a:gd name="T37" fmla="*/ 67 h 113"/>
                <a:gd name="T38" fmla="*/ 114 w 114"/>
                <a:gd name="T39" fmla="*/ 57 h 113"/>
                <a:gd name="T40" fmla="*/ 108 w 114"/>
                <a:gd name="T41" fmla="*/ 38 h 113"/>
                <a:gd name="T42" fmla="*/ 94 w 114"/>
                <a:gd name="T43" fmla="*/ 19 h 113"/>
                <a:gd name="T44" fmla="*/ 74 w 114"/>
                <a:gd name="T45" fmla="*/ 5 h 113"/>
                <a:gd name="T46" fmla="*/ 50 w 114"/>
                <a:gd name="T47" fmla="*/ 0 h 113"/>
                <a:gd name="T48" fmla="*/ 3 w 114"/>
                <a:gd name="T49" fmla="*/ 0 h 113"/>
                <a:gd name="T50" fmla="*/ 0 w 114"/>
                <a:gd name="T51" fmla="*/ 2 h 113"/>
                <a:gd name="T52" fmla="*/ 0 w 114"/>
                <a:gd name="T53" fmla="*/ 49 h 113"/>
                <a:gd name="T54" fmla="*/ 5 w 114"/>
                <a:gd name="T55" fmla="*/ 73 h 113"/>
                <a:gd name="T56" fmla="*/ 19 w 114"/>
                <a:gd name="T57" fmla="*/ 94 h 113"/>
                <a:gd name="T58" fmla="*/ 39 w 114"/>
                <a:gd name="T59" fmla="*/ 108 h 113"/>
                <a:gd name="T60" fmla="*/ 64 w 114"/>
                <a:gd name="T61" fmla="*/ 113 h 113"/>
                <a:gd name="T62" fmla="*/ 111 w 114"/>
                <a:gd name="T63" fmla="*/ 113 h 113"/>
                <a:gd name="T64" fmla="*/ 114 w 114"/>
                <a:gd name="T65" fmla="*/ 111 h 113"/>
                <a:gd name="T66" fmla="*/ 114 w 114"/>
                <a:gd name="T67" fmla="*/ 101 h 113"/>
                <a:gd name="T68" fmla="*/ 109 w 114"/>
                <a:gd name="T69" fmla="*/ 88 h 113"/>
                <a:gd name="T70" fmla="*/ 96 w 114"/>
                <a:gd name="T71" fmla="*/ 84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4" h="113">
                  <a:moveTo>
                    <a:pt x="96" y="84"/>
                  </a:moveTo>
                  <a:cubicBezTo>
                    <a:pt x="63" y="84"/>
                    <a:pt x="63" y="84"/>
                    <a:pt x="63" y="84"/>
                  </a:cubicBezTo>
                  <a:cubicBezTo>
                    <a:pt x="59" y="84"/>
                    <a:pt x="54" y="82"/>
                    <a:pt x="50" y="81"/>
                  </a:cubicBezTo>
                  <a:cubicBezTo>
                    <a:pt x="47" y="79"/>
                    <a:pt x="41" y="74"/>
                    <a:pt x="40" y="73"/>
                  </a:cubicBezTo>
                  <a:cubicBezTo>
                    <a:pt x="37" y="69"/>
                    <a:pt x="34" y="65"/>
                    <a:pt x="33" y="61"/>
                  </a:cubicBezTo>
                  <a:cubicBezTo>
                    <a:pt x="31" y="57"/>
                    <a:pt x="30" y="52"/>
                    <a:pt x="30" y="48"/>
                  </a:cubicBezTo>
                  <a:cubicBezTo>
                    <a:pt x="30" y="42"/>
                    <a:pt x="32" y="37"/>
                    <a:pt x="35" y="34"/>
                  </a:cubicBezTo>
                  <a:cubicBezTo>
                    <a:pt x="36" y="33"/>
                    <a:pt x="37" y="32"/>
                    <a:pt x="39" y="31"/>
                  </a:cubicBezTo>
                  <a:cubicBezTo>
                    <a:pt x="40" y="30"/>
                    <a:pt x="42" y="30"/>
                    <a:pt x="43" y="30"/>
                  </a:cubicBezTo>
                  <a:cubicBezTo>
                    <a:pt x="45" y="29"/>
                    <a:pt x="48" y="29"/>
                    <a:pt x="50" y="29"/>
                  </a:cubicBezTo>
                  <a:cubicBezTo>
                    <a:pt x="52" y="29"/>
                    <a:pt x="54" y="29"/>
                    <a:pt x="56" y="30"/>
                  </a:cubicBezTo>
                  <a:cubicBezTo>
                    <a:pt x="60" y="30"/>
                    <a:pt x="64" y="32"/>
                    <a:pt x="67" y="34"/>
                  </a:cubicBezTo>
                  <a:cubicBezTo>
                    <a:pt x="72" y="37"/>
                    <a:pt x="78" y="42"/>
                    <a:pt x="81" y="47"/>
                  </a:cubicBezTo>
                  <a:cubicBezTo>
                    <a:pt x="47" y="47"/>
                    <a:pt x="47" y="47"/>
                    <a:pt x="47" y="47"/>
                  </a:cubicBezTo>
                  <a:cubicBezTo>
                    <a:pt x="45" y="47"/>
                    <a:pt x="44" y="48"/>
                    <a:pt x="44" y="50"/>
                  </a:cubicBezTo>
                  <a:cubicBezTo>
                    <a:pt x="44" y="53"/>
                    <a:pt x="45" y="55"/>
                    <a:pt x="46" y="58"/>
                  </a:cubicBezTo>
                  <a:cubicBezTo>
                    <a:pt x="47" y="61"/>
                    <a:pt x="54" y="71"/>
                    <a:pt x="67" y="71"/>
                  </a:cubicBezTo>
                  <a:cubicBezTo>
                    <a:pt x="99" y="71"/>
                    <a:pt x="99" y="71"/>
                    <a:pt x="99" y="71"/>
                  </a:cubicBezTo>
                  <a:cubicBezTo>
                    <a:pt x="105" y="71"/>
                    <a:pt x="109" y="70"/>
                    <a:pt x="111" y="67"/>
                  </a:cubicBezTo>
                  <a:cubicBezTo>
                    <a:pt x="113" y="64"/>
                    <a:pt x="114" y="61"/>
                    <a:pt x="114" y="57"/>
                  </a:cubicBezTo>
                  <a:cubicBezTo>
                    <a:pt x="114" y="51"/>
                    <a:pt x="112" y="44"/>
                    <a:pt x="108" y="38"/>
                  </a:cubicBezTo>
                  <a:cubicBezTo>
                    <a:pt x="105" y="31"/>
                    <a:pt x="100" y="24"/>
                    <a:pt x="94" y="19"/>
                  </a:cubicBezTo>
                  <a:cubicBezTo>
                    <a:pt x="89" y="13"/>
                    <a:pt x="82" y="9"/>
                    <a:pt x="74" y="5"/>
                  </a:cubicBezTo>
                  <a:cubicBezTo>
                    <a:pt x="66" y="1"/>
                    <a:pt x="58" y="0"/>
                    <a:pt x="50" y="0"/>
                  </a:cubicBezTo>
                  <a:cubicBezTo>
                    <a:pt x="50" y="0"/>
                    <a:pt x="3" y="0"/>
                    <a:pt x="3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49"/>
                    <a:pt x="0" y="49"/>
                  </a:cubicBezTo>
                  <a:cubicBezTo>
                    <a:pt x="0" y="57"/>
                    <a:pt x="2" y="66"/>
                    <a:pt x="5" y="73"/>
                  </a:cubicBezTo>
                  <a:cubicBezTo>
                    <a:pt x="9" y="81"/>
                    <a:pt x="13" y="88"/>
                    <a:pt x="19" y="94"/>
                  </a:cubicBezTo>
                  <a:cubicBezTo>
                    <a:pt x="25" y="100"/>
                    <a:pt x="32" y="104"/>
                    <a:pt x="39" y="108"/>
                  </a:cubicBezTo>
                  <a:cubicBezTo>
                    <a:pt x="47" y="111"/>
                    <a:pt x="55" y="113"/>
                    <a:pt x="64" y="113"/>
                  </a:cubicBezTo>
                  <a:cubicBezTo>
                    <a:pt x="111" y="113"/>
                    <a:pt x="111" y="113"/>
                    <a:pt x="111" y="113"/>
                  </a:cubicBezTo>
                  <a:cubicBezTo>
                    <a:pt x="112" y="113"/>
                    <a:pt x="114" y="112"/>
                    <a:pt x="114" y="111"/>
                  </a:cubicBezTo>
                  <a:cubicBezTo>
                    <a:pt x="114" y="101"/>
                    <a:pt x="114" y="101"/>
                    <a:pt x="114" y="101"/>
                  </a:cubicBezTo>
                  <a:cubicBezTo>
                    <a:pt x="114" y="96"/>
                    <a:pt x="112" y="91"/>
                    <a:pt x="109" y="88"/>
                  </a:cubicBezTo>
                  <a:cubicBezTo>
                    <a:pt x="106" y="85"/>
                    <a:pt x="102" y="84"/>
                    <a:pt x="96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2"/>
            <p:cNvSpPr>
              <a:spLocks/>
            </p:cNvSpPr>
            <p:nvPr/>
          </p:nvSpPr>
          <p:spPr bwMode="gray">
            <a:xfrm>
              <a:off x="-4548188" y="3063875"/>
              <a:ext cx="889000" cy="423862"/>
            </a:xfrm>
            <a:custGeom>
              <a:avLst/>
              <a:gdLst>
                <a:gd name="T0" fmla="*/ 237 w 237"/>
                <a:gd name="T1" fmla="*/ 16 h 113"/>
                <a:gd name="T2" fmla="*/ 220 w 237"/>
                <a:gd name="T3" fmla="*/ 0 h 113"/>
                <a:gd name="T4" fmla="*/ 203 w 237"/>
                <a:gd name="T5" fmla="*/ 0 h 113"/>
                <a:gd name="T6" fmla="*/ 200 w 237"/>
                <a:gd name="T7" fmla="*/ 1 h 113"/>
                <a:gd name="T8" fmla="*/ 165 w 237"/>
                <a:gd name="T9" fmla="*/ 34 h 113"/>
                <a:gd name="T10" fmla="*/ 119 w 237"/>
                <a:gd name="T11" fmla="*/ 52 h 113"/>
                <a:gd name="T12" fmla="*/ 71 w 237"/>
                <a:gd name="T13" fmla="*/ 32 h 113"/>
                <a:gd name="T14" fmla="*/ 44 w 237"/>
                <a:gd name="T15" fmla="*/ 8 h 113"/>
                <a:gd name="T16" fmla="*/ 25 w 237"/>
                <a:gd name="T17" fmla="*/ 0 h 113"/>
                <a:gd name="T18" fmla="*/ 4 w 237"/>
                <a:gd name="T19" fmla="*/ 0 h 113"/>
                <a:gd name="T20" fmla="*/ 0 w 237"/>
                <a:gd name="T21" fmla="*/ 3 h 113"/>
                <a:gd name="T22" fmla="*/ 0 w 237"/>
                <a:gd name="T23" fmla="*/ 96 h 113"/>
                <a:gd name="T24" fmla="*/ 17 w 237"/>
                <a:gd name="T25" fmla="*/ 113 h 113"/>
                <a:gd name="T26" fmla="*/ 23 w 237"/>
                <a:gd name="T27" fmla="*/ 113 h 113"/>
                <a:gd name="T28" fmla="*/ 28 w 237"/>
                <a:gd name="T29" fmla="*/ 113 h 113"/>
                <a:gd name="T30" fmla="*/ 31 w 237"/>
                <a:gd name="T31" fmla="*/ 110 h 113"/>
                <a:gd name="T32" fmla="*/ 31 w 237"/>
                <a:gd name="T33" fmla="*/ 76 h 113"/>
                <a:gd name="T34" fmla="*/ 47 w 237"/>
                <a:gd name="T35" fmla="*/ 61 h 113"/>
                <a:gd name="T36" fmla="*/ 84 w 237"/>
                <a:gd name="T37" fmla="*/ 83 h 113"/>
                <a:gd name="T38" fmla="*/ 119 w 237"/>
                <a:gd name="T39" fmla="*/ 105 h 113"/>
                <a:gd name="T40" fmla="*/ 153 w 237"/>
                <a:gd name="T41" fmla="*/ 83 h 113"/>
                <a:gd name="T42" fmla="*/ 190 w 237"/>
                <a:gd name="T43" fmla="*/ 61 h 113"/>
                <a:gd name="T44" fmla="*/ 206 w 237"/>
                <a:gd name="T45" fmla="*/ 76 h 113"/>
                <a:gd name="T46" fmla="*/ 206 w 237"/>
                <a:gd name="T47" fmla="*/ 96 h 113"/>
                <a:gd name="T48" fmla="*/ 223 w 237"/>
                <a:gd name="T49" fmla="*/ 113 h 113"/>
                <a:gd name="T50" fmla="*/ 230 w 237"/>
                <a:gd name="T51" fmla="*/ 113 h 113"/>
                <a:gd name="T52" fmla="*/ 234 w 237"/>
                <a:gd name="T53" fmla="*/ 113 h 113"/>
                <a:gd name="T54" fmla="*/ 234 w 237"/>
                <a:gd name="T55" fmla="*/ 113 h 113"/>
                <a:gd name="T56" fmla="*/ 237 w 237"/>
                <a:gd name="T57" fmla="*/ 110 h 113"/>
                <a:gd name="T58" fmla="*/ 237 w 237"/>
                <a:gd name="T59" fmla="*/ 16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37" h="113">
                  <a:moveTo>
                    <a:pt x="237" y="16"/>
                  </a:moveTo>
                  <a:cubicBezTo>
                    <a:pt x="237" y="7"/>
                    <a:pt x="229" y="0"/>
                    <a:pt x="220" y="0"/>
                  </a:cubicBezTo>
                  <a:cubicBezTo>
                    <a:pt x="203" y="0"/>
                    <a:pt x="203" y="0"/>
                    <a:pt x="203" y="0"/>
                  </a:cubicBezTo>
                  <a:cubicBezTo>
                    <a:pt x="202" y="0"/>
                    <a:pt x="201" y="0"/>
                    <a:pt x="200" y="1"/>
                  </a:cubicBezTo>
                  <a:cubicBezTo>
                    <a:pt x="165" y="34"/>
                    <a:pt x="165" y="34"/>
                    <a:pt x="165" y="34"/>
                  </a:cubicBezTo>
                  <a:cubicBezTo>
                    <a:pt x="153" y="45"/>
                    <a:pt x="137" y="52"/>
                    <a:pt x="119" y="52"/>
                  </a:cubicBezTo>
                  <a:cubicBezTo>
                    <a:pt x="100" y="52"/>
                    <a:pt x="83" y="45"/>
                    <a:pt x="71" y="32"/>
                  </a:cubicBezTo>
                  <a:cubicBezTo>
                    <a:pt x="71" y="32"/>
                    <a:pt x="45" y="8"/>
                    <a:pt x="44" y="8"/>
                  </a:cubicBezTo>
                  <a:cubicBezTo>
                    <a:pt x="39" y="3"/>
                    <a:pt x="33" y="0"/>
                    <a:pt x="2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106"/>
                    <a:pt x="8" y="113"/>
                    <a:pt x="17" y="113"/>
                  </a:cubicBezTo>
                  <a:cubicBezTo>
                    <a:pt x="23" y="113"/>
                    <a:pt x="23" y="113"/>
                    <a:pt x="23" y="113"/>
                  </a:cubicBezTo>
                  <a:cubicBezTo>
                    <a:pt x="28" y="113"/>
                    <a:pt x="28" y="113"/>
                    <a:pt x="28" y="113"/>
                  </a:cubicBezTo>
                  <a:cubicBezTo>
                    <a:pt x="30" y="113"/>
                    <a:pt x="31" y="112"/>
                    <a:pt x="31" y="110"/>
                  </a:cubicBezTo>
                  <a:cubicBezTo>
                    <a:pt x="31" y="76"/>
                    <a:pt x="31" y="76"/>
                    <a:pt x="31" y="76"/>
                  </a:cubicBezTo>
                  <a:cubicBezTo>
                    <a:pt x="31" y="68"/>
                    <a:pt x="38" y="61"/>
                    <a:pt x="47" y="61"/>
                  </a:cubicBezTo>
                  <a:cubicBezTo>
                    <a:pt x="63" y="61"/>
                    <a:pt x="74" y="74"/>
                    <a:pt x="84" y="83"/>
                  </a:cubicBezTo>
                  <a:cubicBezTo>
                    <a:pt x="97" y="94"/>
                    <a:pt x="107" y="105"/>
                    <a:pt x="119" y="105"/>
                  </a:cubicBezTo>
                  <a:cubicBezTo>
                    <a:pt x="131" y="105"/>
                    <a:pt x="140" y="94"/>
                    <a:pt x="153" y="83"/>
                  </a:cubicBezTo>
                  <a:cubicBezTo>
                    <a:pt x="163" y="74"/>
                    <a:pt x="175" y="61"/>
                    <a:pt x="190" y="61"/>
                  </a:cubicBezTo>
                  <a:cubicBezTo>
                    <a:pt x="199" y="61"/>
                    <a:pt x="206" y="68"/>
                    <a:pt x="206" y="76"/>
                  </a:cubicBezTo>
                  <a:cubicBezTo>
                    <a:pt x="206" y="76"/>
                    <a:pt x="206" y="96"/>
                    <a:pt x="206" y="96"/>
                  </a:cubicBezTo>
                  <a:cubicBezTo>
                    <a:pt x="206" y="106"/>
                    <a:pt x="214" y="113"/>
                    <a:pt x="223" y="113"/>
                  </a:cubicBezTo>
                  <a:cubicBezTo>
                    <a:pt x="223" y="113"/>
                    <a:pt x="230" y="113"/>
                    <a:pt x="230" y="113"/>
                  </a:cubicBezTo>
                  <a:cubicBezTo>
                    <a:pt x="232" y="113"/>
                    <a:pt x="234" y="113"/>
                    <a:pt x="234" y="113"/>
                  </a:cubicBezTo>
                  <a:cubicBezTo>
                    <a:pt x="234" y="113"/>
                    <a:pt x="234" y="113"/>
                    <a:pt x="234" y="113"/>
                  </a:cubicBezTo>
                  <a:cubicBezTo>
                    <a:pt x="235" y="113"/>
                    <a:pt x="237" y="112"/>
                    <a:pt x="237" y="110"/>
                  </a:cubicBezTo>
                  <a:cubicBezTo>
                    <a:pt x="237" y="110"/>
                    <a:pt x="237" y="17"/>
                    <a:pt x="237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429791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Organic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6"/>
          <p:cNvSpPr/>
          <p:nvPr userDrawn="1"/>
        </p:nvSpPr>
        <p:spPr bwMode="gray">
          <a:xfrm>
            <a:off x="0" y="0"/>
            <a:ext cx="12192000" cy="6858000"/>
          </a:xfrm>
          <a:custGeom>
            <a:avLst/>
            <a:gdLst>
              <a:gd name="connsiteX0" fmla="*/ 1048909 w 12192000"/>
              <a:gd name="connsiteY0" fmla="*/ 0 h 6858000"/>
              <a:gd name="connsiteX1" fmla="*/ 1437815 w 12192000"/>
              <a:gd name="connsiteY1" fmla="*/ 0 h 6858000"/>
              <a:gd name="connsiteX2" fmla="*/ 1416616 w 12192000"/>
              <a:gd name="connsiteY2" fmla="*/ 63049 h 6858000"/>
              <a:gd name="connsiteX3" fmla="*/ 2816130 w 12192000"/>
              <a:gd name="connsiteY3" fmla="*/ 4208716 h 6858000"/>
              <a:gd name="connsiteX4" fmla="*/ 7652880 w 12192000"/>
              <a:gd name="connsiteY4" fmla="*/ 1881693 h 6858000"/>
              <a:gd name="connsiteX5" fmla="*/ 7686890 w 12192000"/>
              <a:gd name="connsiteY5" fmla="*/ 260273 h 6858000"/>
              <a:gd name="connsiteX6" fmla="*/ 7621110 w 12192000"/>
              <a:gd name="connsiteY6" fmla="*/ 0 h 6858000"/>
              <a:gd name="connsiteX7" fmla="*/ 8544177 w 12192000"/>
              <a:gd name="connsiteY7" fmla="*/ 0 h 6858000"/>
              <a:gd name="connsiteX8" fmla="*/ 8534881 w 12192000"/>
              <a:gd name="connsiteY8" fmla="*/ 27654 h 6858000"/>
              <a:gd name="connsiteX9" fmla="*/ 8868237 w 12192000"/>
              <a:gd name="connsiteY9" fmla="*/ 2461905 h 6858000"/>
              <a:gd name="connsiteX10" fmla="*/ 12032141 w 12192000"/>
              <a:gd name="connsiteY10" fmla="*/ 2639688 h 6858000"/>
              <a:gd name="connsiteX11" fmla="*/ 12192000 w 12192000"/>
              <a:gd name="connsiteY11" fmla="*/ 2566729 h 6858000"/>
              <a:gd name="connsiteX12" fmla="*/ 12192000 w 12192000"/>
              <a:gd name="connsiteY12" fmla="*/ 5274395 h 6858000"/>
              <a:gd name="connsiteX13" fmla="*/ 12109445 w 12192000"/>
              <a:gd name="connsiteY13" fmla="*/ 5202936 h 6858000"/>
              <a:gd name="connsiteX14" fmla="*/ 8843559 w 12192000"/>
              <a:gd name="connsiteY14" fmla="*/ 3187171 h 6858000"/>
              <a:gd name="connsiteX15" fmla="*/ 6548571 w 12192000"/>
              <a:gd name="connsiteY15" fmla="*/ 5362969 h 6858000"/>
              <a:gd name="connsiteX16" fmla="*/ 7312459 w 12192000"/>
              <a:gd name="connsiteY16" fmla="*/ 6747870 h 6858000"/>
              <a:gd name="connsiteX17" fmla="*/ 7402349 w 12192000"/>
              <a:gd name="connsiteY17" fmla="*/ 6858000 h 6858000"/>
              <a:gd name="connsiteX18" fmla="*/ 6793220 w 12192000"/>
              <a:gd name="connsiteY18" fmla="*/ 6858000 h 6858000"/>
              <a:gd name="connsiteX19" fmla="*/ 6780454 w 12192000"/>
              <a:gd name="connsiteY19" fmla="*/ 6849222 h 6858000"/>
              <a:gd name="connsiteX20" fmla="*/ 4262283 w 12192000"/>
              <a:gd name="connsiteY20" fmla="*/ 6852446 h 6858000"/>
              <a:gd name="connsiteX21" fmla="*/ 4251244 w 12192000"/>
              <a:gd name="connsiteY21" fmla="*/ 6858000 h 6858000"/>
              <a:gd name="connsiteX22" fmla="*/ 1584781 w 12192000"/>
              <a:gd name="connsiteY22" fmla="*/ 6858000 h 6858000"/>
              <a:gd name="connsiteX23" fmla="*/ 1548685 w 12192000"/>
              <a:gd name="connsiteY23" fmla="*/ 6742445 h 6858000"/>
              <a:gd name="connsiteX24" fmla="*/ 193301 w 12192000"/>
              <a:gd name="connsiteY24" fmla="*/ 4363992 h 6858000"/>
              <a:gd name="connsiteX25" fmla="*/ 0 w 12192000"/>
              <a:gd name="connsiteY25" fmla="*/ 4101454 h 6858000"/>
              <a:gd name="connsiteX26" fmla="*/ 0 w 12192000"/>
              <a:gd name="connsiteY26" fmla="*/ 1829578 h 6858000"/>
              <a:gd name="connsiteX27" fmla="*/ 44396 w 12192000"/>
              <a:gd name="connsiteY27" fmla="*/ 1812744 h 6858000"/>
              <a:gd name="connsiteX28" fmla="*/ 1036786 w 12192000"/>
              <a:gd name="connsiteY28" fmla="*/ 479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2192000" h="6858000">
                <a:moveTo>
                  <a:pt x="1048909" y="0"/>
                </a:moveTo>
                <a:lnTo>
                  <a:pt x="1437815" y="0"/>
                </a:lnTo>
                <a:lnTo>
                  <a:pt x="1416616" y="63049"/>
                </a:lnTo>
                <a:cubicBezTo>
                  <a:pt x="992565" y="1544377"/>
                  <a:pt x="1463892" y="3409380"/>
                  <a:pt x="2816130" y="4208716"/>
                </a:cubicBezTo>
                <a:cubicBezTo>
                  <a:pt x="5009325" y="5504936"/>
                  <a:pt x="7251874" y="4378459"/>
                  <a:pt x="7652880" y="1881693"/>
                </a:cubicBezTo>
                <a:cubicBezTo>
                  <a:pt x="7782051" y="1285663"/>
                  <a:pt x="7787111" y="748706"/>
                  <a:pt x="7686890" y="260273"/>
                </a:cubicBezTo>
                <a:lnTo>
                  <a:pt x="7621110" y="0"/>
                </a:lnTo>
                <a:lnTo>
                  <a:pt x="8544177" y="0"/>
                </a:lnTo>
                <a:lnTo>
                  <a:pt x="8534881" y="27654"/>
                </a:lnTo>
                <a:cubicBezTo>
                  <a:pt x="8264692" y="917087"/>
                  <a:pt x="8339410" y="1890180"/>
                  <a:pt x="8868237" y="2461905"/>
                </a:cubicBezTo>
                <a:cubicBezTo>
                  <a:pt x="9562479" y="3216683"/>
                  <a:pt x="11087554" y="3034258"/>
                  <a:pt x="12032141" y="2639688"/>
                </a:cubicBezTo>
                <a:lnTo>
                  <a:pt x="12192000" y="2566729"/>
                </a:lnTo>
                <a:lnTo>
                  <a:pt x="12192000" y="5274395"/>
                </a:lnTo>
                <a:lnTo>
                  <a:pt x="12109445" y="5202936"/>
                </a:lnTo>
                <a:cubicBezTo>
                  <a:pt x="11001136" y="4281532"/>
                  <a:pt x="9774742" y="3519327"/>
                  <a:pt x="8843559" y="3187171"/>
                </a:cubicBezTo>
                <a:cubicBezTo>
                  <a:pt x="8013786" y="2893979"/>
                  <a:pt x="6434439" y="4418580"/>
                  <a:pt x="6548571" y="5362969"/>
                </a:cubicBezTo>
                <a:cubicBezTo>
                  <a:pt x="6624917" y="6006449"/>
                  <a:pt x="6909477" y="6262800"/>
                  <a:pt x="7312459" y="6747870"/>
                </a:cubicBezTo>
                <a:lnTo>
                  <a:pt x="7402349" y="6858000"/>
                </a:lnTo>
                <a:lnTo>
                  <a:pt x="6793220" y="6858000"/>
                </a:lnTo>
                <a:lnTo>
                  <a:pt x="6780454" y="6849222"/>
                </a:lnTo>
                <a:cubicBezTo>
                  <a:pt x="6043609" y="6404533"/>
                  <a:pt x="5082598" y="6474138"/>
                  <a:pt x="4262283" y="6852446"/>
                </a:cubicBezTo>
                <a:lnTo>
                  <a:pt x="4251244" y="6858000"/>
                </a:lnTo>
                <a:lnTo>
                  <a:pt x="1584781" y="6858000"/>
                </a:lnTo>
                <a:lnTo>
                  <a:pt x="1548685" y="6742445"/>
                </a:lnTo>
                <a:cubicBezTo>
                  <a:pt x="1258353" y="5895779"/>
                  <a:pt x="735767" y="5109994"/>
                  <a:pt x="193301" y="4363992"/>
                </a:cubicBezTo>
                <a:lnTo>
                  <a:pt x="0" y="4101454"/>
                </a:lnTo>
                <a:lnTo>
                  <a:pt x="0" y="1829578"/>
                </a:lnTo>
                <a:lnTo>
                  <a:pt x="44396" y="1812744"/>
                </a:lnTo>
                <a:cubicBezTo>
                  <a:pt x="583685" y="1572617"/>
                  <a:pt x="878396" y="656734"/>
                  <a:pt x="1036786" y="47913"/>
                </a:cubicBezTo>
                <a:close/>
              </a:path>
            </a:pathLst>
          </a:custGeom>
          <a:solidFill>
            <a:schemeClr val="accent5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8" name="Freeform 17"/>
          <p:cNvSpPr/>
          <p:nvPr userDrawn="1"/>
        </p:nvSpPr>
        <p:spPr bwMode="gray">
          <a:xfrm>
            <a:off x="0" y="0"/>
            <a:ext cx="12192000" cy="6858000"/>
          </a:xfrm>
          <a:custGeom>
            <a:avLst/>
            <a:gdLst>
              <a:gd name="connsiteX0" fmla="*/ 5001047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7221720 w 12192000"/>
              <a:gd name="connsiteY3" fmla="*/ 6858000 h 6858000"/>
              <a:gd name="connsiteX4" fmla="*/ 7237775 w 12192000"/>
              <a:gd name="connsiteY4" fmla="*/ 6819435 h 6858000"/>
              <a:gd name="connsiteX5" fmla="*/ 3518715 w 12192000"/>
              <a:gd name="connsiteY5" fmla="*/ 3017531 h 6858000"/>
              <a:gd name="connsiteX6" fmla="*/ 315503 w 12192000"/>
              <a:gd name="connsiteY6" fmla="*/ 4221858 h 6858000"/>
              <a:gd name="connsiteX7" fmla="*/ 0 w 12192000"/>
              <a:gd name="connsiteY7" fmla="*/ 4410739 h 6858000"/>
              <a:gd name="connsiteX8" fmla="*/ 0 w 12192000"/>
              <a:gd name="connsiteY8" fmla="*/ 3559956 h 6858000"/>
              <a:gd name="connsiteX9" fmla="*/ 14834 w 12192000"/>
              <a:gd name="connsiteY9" fmla="*/ 3558786 h 6858000"/>
              <a:gd name="connsiteX10" fmla="*/ 2614859 w 12192000"/>
              <a:gd name="connsiteY10" fmla="*/ 2721259 h 6858000"/>
              <a:gd name="connsiteX11" fmla="*/ 4920506 w 12192000"/>
              <a:gd name="connsiteY11" fmla="*/ 16407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5001047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7221720" y="6858000"/>
                </a:lnTo>
                <a:lnTo>
                  <a:pt x="7237775" y="6819435"/>
                </a:lnTo>
                <a:cubicBezTo>
                  <a:pt x="8169822" y="4313901"/>
                  <a:pt x="5459267" y="2690590"/>
                  <a:pt x="3518715" y="3017531"/>
                </a:cubicBezTo>
                <a:cubicBezTo>
                  <a:pt x="2350334" y="3211959"/>
                  <a:pt x="1301685" y="3656366"/>
                  <a:pt x="315503" y="4221858"/>
                </a:cubicBezTo>
                <a:lnTo>
                  <a:pt x="0" y="4410739"/>
                </a:lnTo>
                <a:lnTo>
                  <a:pt x="0" y="3559956"/>
                </a:lnTo>
                <a:lnTo>
                  <a:pt x="14834" y="3558786"/>
                </a:lnTo>
                <a:cubicBezTo>
                  <a:pt x="1005734" y="3455332"/>
                  <a:pt x="2070964" y="3027175"/>
                  <a:pt x="2614859" y="2721259"/>
                </a:cubicBezTo>
                <a:cubicBezTo>
                  <a:pt x="3683753" y="2116371"/>
                  <a:pt x="4438525" y="1086171"/>
                  <a:pt x="4920506" y="164070"/>
                </a:cubicBezTo>
                <a:close/>
              </a:path>
            </a:pathLst>
          </a:cu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6" name="Text Placeholder 16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001475" y="1772816"/>
            <a:ext cx="1006525" cy="648509"/>
          </a:xfrm>
          <a:prstGeom prst="rect">
            <a:avLst/>
          </a:prstGeom>
        </p:spPr>
        <p:txBody>
          <a:bodyPr wrap="none"/>
          <a:lstStyle>
            <a:lvl1pPr marL="0" indent="0">
              <a:buFont typeface="Arial" panose="020B0604020202020204" pitchFamily="34" charset="0"/>
              <a:buNone/>
              <a:defRPr sz="5400" b="0">
                <a:ln>
                  <a:solidFill>
                    <a:schemeClr val="accent5"/>
                  </a:solidFill>
                </a:ln>
                <a:noFill/>
                <a:latin typeface="Merck" panose="04040805020F02020302" pitchFamily="82" charset="0"/>
              </a:defRPr>
            </a:lvl1pPr>
            <a:lvl2pPr marL="0" indent="0">
              <a:buFont typeface="Arial" panose="020B0604020202020204" pitchFamily="34" charset="0"/>
              <a:buNone/>
              <a:defRPr sz="5400" b="0">
                <a:ln>
                  <a:solidFill>
                    <a:schemeClr val="accent5"/>
                  </a:solidFill>
                </a:ln>
                <a:noFill/>
                <a:latin typeface="Merck" panose="04040805020F02020302" pitchFamily="82" charset="0"/>
              </a:defRPr>
            </a:lvl2pPr>
            <a:lvl3pPr marL="0" indent="0">
              <a:buNone/>
              <a:defRPr sz="5400" b="0">
                <a:ln>
                  <a:solidFill>
                    <a:schemeClr val="accent5"/>
                  </a:solidFill>
                </a:ln>
                <a:noFill/>
                <a:latin typeface="Merck" panose="04040805020F02020302" pitchFamily="82" charset="0"/>
              </a:defRPr>
            </a:lvl3pPr>
            <a:lvl4pPr marL="0" indent="0">
              <a:buNone/>
              <a:defRPr sz="5400" b="0">
                <a:ln>
                  <a:solidFill>
                    <a:schemeClr val="accent5"/>
                  </a:solidFill>
                </a:ln>
                <a:noFill/>
                <a:latin typeface="Merck" panose="04040805020F02020302" pitchFamily="82" charset="0"/>
              </a:defRPr>
            </a:lvl4pPr>
            <a:lvl5pPr marL="0" indent="0">
              <a:buNone/>
              <a:defRPr sz="5400" b="0">
                <a:ln>
                  <a:solidFill>
                    <a:schemeClr val="accent5"/>
                  </a:solidFill>
                </a:ln>
                <a:noFill/>
                <a:latin typeface="Merck" panose="04040805020F02020302" pitchFamily="82" charset="0"/>
              </a:defRPr>
            </a:lvl5pPr>
            <a:lvl6pPr marL="0" indent="0">
              <a:buNone/>
              <a:defRPr sz="5400" b="0">
                <a:ln>
                  <a:solidFill>
                    <a:schemeClr val="accent5"/>
                  </a:solidFill>
                </a:ln>
                <a:noFill/>
                <a:latin typeface="Merck" panose="04040805020F02020302" pitchFamily="82" charset="0"/>
              </a:defRPr>
            </a:lvl6pPr>
            <a:lvl7pPr marL="0" indent="0">
              <a:buNone/>
              <a:defRPr sz="5400" b="0">
                <a:ln>
                  <a:solidFill>
                    <a:schemeClr val="accent5"/>
                  </a:solidFill>
                </a:ln>
                <a:noFill/>
                <a:latin typeface="Merck" panose="04040805020F02020302" pitchFamily="82" charset="0"/>
              </a:defRPr>
            </a:lvl7pPr>
            <a:lvl8pPr marL="0" indent="0">
              <a:buNone/>
              <a:defRPr sz="5400" b="0">
                <a:ln>
                  <a:solidFill>
                    <a:schemeClr val="accent5"/>
                  </a:solidFill>
                </a:ln>
                <a:noFill/>
                <a:latin typeface="Merck" panose="04040805020F02020302" pitchFamily="82" charset="0"/>
              </a:defRPr>
            </a:lvl8pPr>
            <a:lvl9pPr marL="0" indent="0">
              <a:buNone/>
              <a:defRPr sz="5400" b="0">
                <a:ln>
                  <a:solidFill>
                    <a:schemeClr val="accent5"/>
                  </a:solidFill>
                </a:ln>
                <a:noFill/>
                <a:latin typeface="Merck" panose="04040805020F02020302" pitchFamily="82" charset="0"/>
              </a:defRPr>
            </a:lvl9pPr>
          </a:lstStyle>
          <a:p>
            <a:pPr lvl="0"/>
            <a:r>
              <a:rPr lang="en-US" noProof="0" dirty="0"/>
              <a:t>00</a:t>
            </a:r>
            <a:endParaRPr lang="en-US" dirty="0"/>
          </a:p>
          <a:p>
            <a:pPr lvl="0"/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7296000" y="1772816"/>
            <a:ext cx="4272112" cy="811367"/>
          </a:xfrm>
          <a:prstGeom prst="rect">
            <a:avLst/>
          </a:prstGeom>
          <a:noFill/>
        </p:spPr>
        <p:txBody>
          <a:bodyPr tIns="72000" bIns="0" anchor="t" anchorCtr="0"/>
          <a:lstStyle>
            <a:lvl1pPr>
              <a:lnSpc>
                <a:spcPct val="100000"/>
              </a:lnSpc>
              <a:defRPr sz="2400" cap="none" baseline="0">
                <a:latin typeface="Merck" panose="04040805020F02020302" pitchFamily="82" charset="0"/>
              </a:defRPr>
            </a:lvl1pPr>
          </a:lstStyle>
          <a:p>
            <a:pPr lvl="0"/>
            <a:r>
              <a:rPr lang="en-US" noProof="0" dirty="0"/>
              <a:t>Chapter name</a:t>
            </a:r>
            <a:br>
              <a:rPr lang="en-US" noProof="0" dirty="0"/>
            </a:br>
            <a:r>
              <a:rPr lang="en-US" noProof="0" dirty="0"/>
              <a:t>in two lines</a:t>
            </a:r>
          </a:p>
        </p:txBody>
      </p:sp>
      <p:grpSp>
        <p:nvGrpSpPr>
          <p:cNvPr id="19" name="Group 18"/>
          <p:cNvGrpSpPr>
            <a:grpSpLocks noChangeAspect="1"/>
          </p:cNvGrpSpPr>
          <p:nvPr userDrawn="1">
            <p:custDataLst>
              <p:tags r:id="rId1"/>
            </p:custDataLst>
          </p:nvPr>
        </p:nvGrpSpPr>
        <p:grpSpPr bwMode="gray">
          <a:xfrm>
            <a:off x="10539522" y="6440320"/>
            <a:ext cx="1028592" cy="162000"/>
            <a:chOff x="-4548188" y="3063875"/>
            <a:chExt cx="2741613" cy="431800"/>
          </a:xfrm>
          <a:solidFill>
            <a:schemeClr val="tx2"/>
          </a:solidFill>
        </p:grpSpPr>
        <p:sp>
          <p:nvSpPr>
            <p:cNvPr id="20" name="Freeform 9"/>
            <p:cNvSpPr>
              <a:spLocks/>
            </p:cNvSpPr>
            <p:nvPr/>
          </p:nvSpPr>
          <p:spPr bwMode="gray">
            <a:xfrm>
              <a:off x="-2230438" y="3063875"/>
              <a:ext cx="423863" cy="423862"/>
            </a:xfrm>
            <a:custGeom>
              <a:avLst/>
              <a:gdLst>
                <a:gd name="T0" fmla="*/ 8 w 113"/>
                <a:gd name="T1" fmla="*/ 113 h 113"/>
                <a:gd name="T2" fmla="*/ 27 w 113"/>
                <a:gd name="T3" fmla="*/ 105 h 113"/>
                <a:gd name="T4" fmla="*/ 34 w 113"/>
                <a:gd name="T5" fmla="*/ 98 h 113"/>
                <a:gd name="T6" fmla="*/ 43 w 113"/>
                <a:gd name="T7" fmla="*/ 93 h 113"/>
                <a:gd name="T8" fmla="*/ 46 w 113"/>
                <a:gd name="T9" fmla="*/ 93 h 113"/>
                <a:gd name="T10" fmla="*/ 49 w 113"/>
                <a:gd name="T11" fmla="*/ 93 h 113"/>
                <a:gd name="T12" fmla="*/ 60 w 113"/>
                <a:gd name="T13" fmla="*/ 96 h 113"/>
                <a:gd name="T14" fmla="*/ 92 w 113"/>
                <a:gd name="T15" fmla="*/ 109 h 113"/>
                <a:gd name="T16" fmla="*/ 106 w 113"/>
                <a:gd name="T17" fmla="*/ 113 h 113"/>
                <a:gd name="T18" fmla="*/ 111 w 113"/>
                <a:gd name="T19" fmla="*/ 113 h 113"/>
                <a:gd name="T20" fmla="*/ 113 w 113"/>
                <a:gd name="T21" fmla="*/ 110 h 113"/>
                <a:gd name="T22" fmla="*/ 113 w 113"/>
                <a:gd name="T23" fmla="*/ 99 h 113"/>
                <a:gd name="T24" fmla="*/ 100 w 113"/>
                <a:gd name="T25" fmla="*/ 80 h 113"/>
                <a:gd name="T26" fmla="*/ 94 w 113"/>
                <a:gd name="T27" fmla="*/ 77 h 113"/>
                <a:gd name="T28" fmla="*/ 78 w 113"/>
                <a:gd name="T29" fmla="*/ 67 h 113"/>
                <a:gd name="T30" fmla="*/ 79 w 113"/>
                <a:gd name="T31" fmla="*/ 52 h 113"/>
                <a:gd name="T32" fmla="*/ 107 w 113"/>
                <a:gd name="T33" fmla="*/ 24 h 113"/>
                <a:gd name="T34" fmla="*/ 113 w 113"/>
                <a:gd name="T35" fmla="*/ 10 h 113"/>
                <a:gd name="T36" fmla="*/ 113 w 113"/>
                <a:gd name="T37" fmla="*/ 6 h 113"/>
                <a:gd name="T38" fmla="*/ 110 w 113"/>
                <a:gd name="T39" fmla="*/ 2 h 113"/>
                <a:gd name="T40" fmla="*/ 103 w 113"/>
                <a:gd name="T41" fmla="*/ 0 h 113"/>
                <a:gd name="T42" fmla="*/ 99 w 113"/>
                <a:gd name="T43" fmla="*/ 0 h 113"/>
                <a:gd name="T44" fmla="*/ 80 w 113"/>
                <a:gd name="T45" fmla="*/ 8 h 113"/>
                <a:gd name="T46" fmla="*/ 57 w 113"/>
                <a:gd name="T47" fmla="*/ 31 h 113"/>
                <a:gd name="T48" fmla="*/ 31 w 113"/>
                <a:gd name="T49" fmla="*/ 57 h 113"/>
                <a:gd name="T50" fmla="*/ 31 w 113"/>
                <a:gd name="T51" fmla="*/ 16 h 113"/>
                <a:gd name="T52" fmla="*/ 14 w 113"/>
                <a:gd name="T53" fmla="*/ 0 h 113"/>
                <a:gd name="T54" fmla="*/ 7 w 113"/>
                <a:gd name="T55" fmla="*/ 0 h 113"/>
                <a:gd name="T56" fmla="*/ 1 w 113"/>
                <a:gd name="T57" fmla="*/ 0 h 113"/>
                <a:gd name="T58" fmla="*/ 0 w 113"/>
                <a:gd name="T59" fmla="*/ 3 h 113"/>
                <a:gd name="T60" fmla="*/ 0 w 113"/>
                <a:gd name="T61" fmla="*/ 111 h 113"/>
                <a:gd name="T62" fmla="*/ 2 w 113"/>
                <a:gd name="T63" fmla="*/ 113 h 113"/>
                <a:gd name="T64" fmla="*/ 8 w 113"/>
                <a:gd name="T65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3" h="113">
                  <a:moveTo>
                    <a:pt x="8" y="113"/>
                  </a:moveTo>
                  <a:cubicBezTo>
                    <a:pt x="16" y="113"/>
                    <a:pt x="22" y="110"/>
                    <a:pt x="27" y="105"/>
                  </a:cubicBezTo>
                  <a:cubicBezTo>
                    <a:pt x="27" y="105"/>
                    <a:pt x="30" y="102"/>
                    <a:pt x="34" y="98"/>
                  </a:cubicBezTo>
                  <a:cubicBezTo>
                    <a:pt x="36" y="95"/>
                    <a:pt x="40" y="94"/>
                    <a:pt x="43" y="93"/>
                  </a:cubicBezTo>
                  <a:cubicBezTo>
                    <a:pt x="44" y="93"/>
                    <a:pt x="45" y="93"/>
                    <a:pt x="46" y="93"/>
                  </a:cubicBezTo>
                  <a:cubicBezTo>
                    <a:pt x="47" y="93"/>
                    <a:pt x="48" y="93"/>
                    <a:pt x="49" y="93"/>
                  </a:cubicBezTo>
                  <a:cubicBezTo>
                    <a:pt x="53" y="94"/>
                    <a:pt x="57" y="95"/>
                    <a:pt x="60" y="96"/>
                  </a:cubicBezTo>
                  <a:cubicBezTo>
                    <a:pt x="92" y="109"/>
                    <a:pt x="92" y="109"/>
                    <a:pt x="92" y="109"/>
                  </a:cubicBezTo>
                  <a:cubicBezTo>
                    <a:pt x="92" y="109"/>
                    <a:pt x="100" y="113"/>
                    <a:pt x="106" y="113"/>
                  </a:cubicBezTo>
                  <a:cubicBezTo>
                    <a:pt x="111" y="113"/>
                    <a:pt x="111" y="113"/>
                    <a:pt x="111" y="113"/>
                  </a:cubicBezTo>
                  <a:cubicBezTo>
                    <a:pt x="112" y="113"/>
                    <a:pt x="113" y="112"/>
                    <a:pt x="113" y="110"/>
                  </a:cubicBezTo>
                  <a:cubicBezTo>
                    <a:pt x="113" y="99"/>
                    <a:pt x="113" y="99"/>
                    <a:pt x="113" y="99"/>
                  </a:cubicBezTo>
                  <a:cubicBezTo>
                    <a:pt x="113" y="91"/>
                    <a:pt x="108" y="83"/>
                    <a:pt x="100" y="80"/>
                  </a:cubicBezTo>
                  <a:cubicBezTo>
                    <a:pt x="94" y="77"/>
                    <a:pt x="94" y="77"/>
                    <a:pt x="94" y="77"/>
                  </a:cubicBezTo>
                  <a:cubicBezTo>
                    <a:pt x="88" y="75"/>
                    <a:pt x="82" y="70"/>
                    <a:pt x="78" y="67"/>
                  </a:cubicBezTo>
                  <a:cubicBezTo>
                    <a:pt x="78" y="67"/>
                    <a:pt x="72" y="60"/>
                    <a:pt x="79" y="52"/>
                  </a:cubicBezTo>
                  <a:cubicBezTo>
                    <a:pt x="107" y="24"/>
                    <a:pt x="107" y="24"/>
                    <a:pt x="107" y="24"/>
                  </a:cubicBezTo>
                  <a:cubicBezTo>
                    <a:pt x="111" y="20"/>
                    <a:pt x="113" y="15"/>
                    <a:pt x="113" y="10"/>
                  </a:cubicBezTo>
                  <a:cubicBezTo>
                    <a:pt x="113" y="10"/>
                    <a:pt x="113" y="8"/>
                    <a:pt x="113" y="6"/>
                  </a:cubicBezTo>
                  <a:cubicBezTo>
                    <a:pt x="112" y="5"/>
                    <a:pt x="111" y="3"/>
                    <a:pt x="110" y="2"/>
                  </a:cubicBezTo>
                  <a:cubicBezTo>
                    <a:pt x="109" y="1"/>
                    <a:pt x="106" y="0"/>
                    <a:pt x="103" y="0"/>
                  </a:cubicBezTo>
                  <a:cubicBezTo>
                    <a:pt x="103" y="0"/>
                    <a:pt x="99" y="0"/>
                    <a:pt x="99" y="0"/>
                  </a:cubicBezTo>
                  <a:cubicBezTo>
                    <a:pt x="91" y="0"/>
                    <a:pt x="85" y="3"/>
                    <a:pt x="80" y="8"/>
                  </a:cubicBezTo>
                  <a:cubicBezTo>
                    <a:pt x="80" y="8"/>
                    <a:pt x="61" y="26"/>
                    <a:pt x="57" y="31"/>
                  </a:cubicBezTo>
                  <a:cubicBezTo>
                    <a:pt x="31" y="57"/>
                    <a:pt x="31" y="57"/>
                    <a:pt x="31" y="57"/>
                  </a:cubicBezTo>
                  <a:cubicBezTo>
                    <a:pt x="31" y="57"/>
                    <a:pt x="31" y="16"/>
                    <a:pt x="31" y="16"/>
                  </a:cubicBezTo>
                  <a:cubicBezTo>
                    <a:pt x="31" y="7"/>
                    <a:pt x="23" y="0"/>
                    <a:pt x="14" y="0"/>
                  </a:cubicBezTo>
                  <a:cubicBezTo>
                    <a:pt x="14" y="0"/>
                    <a:pt x="7" y="0"/>
                    <a:pt x="7" y="0"/>
                  </a:cubicBezTo>
                  <a:cubicBezTo>
                    <a:pt x="5" y="0"/>
                    <a:pt x="2" y="0"/>
                    <a:pt x="1" y="0"/>
                  </a:cubicBezTo>
                  <a:cubicBezTo>
                    <a:pt x="0" y="1"/>
                    <a:pt x="0" y="2"/>
                    <a:pt x="0" y="3"/>
                  </a:cubicBezTo>
                  <a:cubicBezTo>
                    <a:pt x="0" y="3"/>
                    <a:pt x="0" y="111"/>
                    <a:pt x="0" y="111"/>
                  </a:cubicBezTo>
                  <a:cubicBezTo>
                    <a:pt x="0" y="112"/>
                    <a:pt x="1" y="113"/>
                    <a:pt x="2" y="113"/>
                  </a:cubicBezTo>
                  <a:lnTo>
                    <a:pt x="8" y="1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0"/>
            <p:cNvSpPr>
              <a:spLocks/>
            </p:cNvSpPr>
            <p:nvPr/>
          </p:nvSpPr>
          <p:spPr bwMode="gray">
            <a:xfrm>
              <a:off x="-3157538" y="3063875"/>
              <a:ext cx="461963" cy="423862"/>
            </a:xfrm>
            <a:custGeom>
              <a:avLst/>
              <a:gdLst>
                <a:gd name="T0" fmla="*/ 121 w 123"/>
                <a:gd name="T1" fmla="*/ 99 h 113"/>
                <a:gd name="T2" fmla="*/ 104 w 123"/>
                <a:gd name="T3" fmla="*/ 88 h 113"/>
                <a:gd name="T4" fmla="*/ 91 w 123"/>
                <a:gd name="T5" fmla="*/ 78 h 113"/>
                <a:gd name="T6" fmla="*/ 107 w 123"/>
                <a:gd name="T7" fmla="*/ 67 h 113"/>
                <a:gd name="T8" fmla="*/ 113 w 123"/>
                <a:gd name="T9" fmla="*/ 49 h 113"/>
                <a:gd name="T10" fmla="*/ 107 w 123"/>
                <a:gd name="T11" fmla="*/ 30 h 113"/>
                <a:gd name="T12" fmla="*/ 92 w 123"/>
                <a:gd name="T13" fmla="*/ 14 h 113"/>
                <a:gd name="T14" fmla="*/ 71 w 123"/>
                <a:gd name="T15" fmla="*/ 4 h 113"/>
                <a:gd name="T16" fmla="*/ 48 w 123"/>
                <a:gd name="T17" fmla="*/ 0 h 113"/>
                <a:gd name="T18" fmla="*/ 2 w 123"/>
                <a:gd name="T19" fmla="*/ 0 h 113"/>
                <a:gd name="T20" fmla="*/ 0 w 123"/>
                <a:gd name="T21" fmla="*/ 2 h 113"/>
                <a:gd name="T22" fmla="*/ 0 w 123"/>
                <a:gd name="T23" fmla="*/ 79 h 113"/>
                <a:gd name="T24" fmla="*/ 0 w 123"/>
                <a:gd name="T25" fmla="*/ 96 h 113"/>
                <a:gd name="T26" fmla="*/ 0 w 123"/>
                <a:gd name="T27" fmla="*/ 102 h 113"/>
                <a:gd name="T28" fmla="*/ 0 w 123"/>
                <a:gd name="T29" fmla="*/ 109 h 113"/>
                <a:gd name="T30" fmla="*/ 1 w 123"/>
                <a:gd name="T31" fmla="*/ 112 h 113"/>
                <a:gd name="T32" fmla="*/ 7 w 123"/>
                <a:gd name="T33" fmla="*/ 113 h 113"/>
                <a:gd name="T34" fmla="*/ 15 w 123"/>
                <a:gd name="T35" fmla="*/ 112 h 113"/>
                <a:gd name="T36" fmla="*/ 25 w 123"/>
                <a:gd name="T37" fmla="*/ 105 h 113"/>
                <a:gd name="T38" fmla="*/ 30 w 123"/>
                <a:gd name="T39" fmla="*/ 86 h 113"/>
                <a:gd name="T40" fmla="*/ 30 w 123"/>
                <a:gd name="T41" fmla="*/ 39 h 113"/>
                <a:gd name="T42" fmla="*/ 31 w 123"/>
                <a:gd name="T43" fmla="*/ 36 h 113"/>
                <a:gd name="T44" fmla="*/ 32 w 123"/>
                <a:gd name="T45" fmla="*/ 34 h 113"/>
                <a:gd name="T46" fmla="*/ 60 w 123"/>
                <a:gd name="T47" fmla="*/ 28 h 113"/>
                <a:gd name="T48" fmla="*/ 80 w 123"/>
                <a:gd name="T49" fmla="*/ 50 h 113"/>
                <a:gd name="T50" fmla="*/ 64 w 123"/>
                <a:gd name="T51" fmla="*/ 58 h 113"/>
                <a:gd name="T52" fmla="*/ 53 w 123"/>
                <a:gd name="T53" fmla="*/ 57 h 113"/>
                <a:gd name="T54" fmla="*/ 48 w 123"/>
                <a:gd name="T55" fmla="*/ 55 h 113"/>
                <a:gd name="T56" fmla="*/ 44 w 123"/>
                <a:gd name="T57" fmla="*/ 54 h 113"/>
                <a:gd name="T58" fmla="*/ 43 w 123"/>
                <a:gd name="T59" fmla="*/ 57 h 113"/>
                <a:gd name="T60" fmla="*/ 43 w 123"/>
                <a:gd name="T61" fmla="*/ 69 h 113"/>
                <a:gd name="T62" fmla="*/ 47 w 123"/>
                <a:gd name="T63" fmla="*/ 79 h 113"/>
                <a:gd name="T64" fmla="*/ 84 w 123"/>
                <a:gd name="T65" fmla="*/ 109 h 113"/>
                <a:gd name="T66" fmla="*/ 96 w 123"/>
                <a:gd name="T67" fmla="*/ 113 h 113"/>
                <a:gd name="T68" fmla="*/ 121 w 123"/>
                <a:gd name="T69" fmla="*/ 113 h 113"/>
                <a:gd name="T70" fmla="*/ 123 w 123"/>
                <a:gd name="T71" fmla="*/ 110 h 113"/>
                <a:gd name="T72" fmla="*/ 123 w 123"/>
                <a:gd name="T73" fmla="*/ 102 h 113"/>
                <a:gd name="T74" fmla="*/ 121 w 123"/>
                <a:gd name="T75" fmla="*/ 99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23" h="113">
                  <a:moveTo>
                    <a:pt x="121" y="99"/>
                  </a:moveTo>
                  <a:cubicBezTo>
                    <a:pt x="121" y="99"/>
                    <a:pt x="115" y="98"/>
                    <a:pt x="104" y="88"/>
                  </a:cubicBezTo>
                  <a:cubicBezTo>
                    <a:pt x="98" y="83"/>
                    <a:pt x="93" y="80"/>
                    <a:pt x="91" y="78"/>
                  </a:cubicBezTo>
                  <a:cubicBezTo>
                    <a:pt x="93" y="77"/>
                    <a:pt x="100" y="74"/>
                    <a:pt x="107" y="67"/>
                  </a:cubicBezTo>
                  <a:cubicBezTo>
                    <a:pt x="111" y="62"/>
                    <a:pt x="113" y="56"/>
                    <a:pt x="113" y="49"/>
                  </a:cubicBezTo>
                  <a:cubicBezTo>
                    <a:pt x="113" y="42"/>
                    <a:pt x="111" y="36"/>
                    <a:pt x="107" y="30"/>
                  </a:cubicBezTo>
                  <a:cubicBezTo>
                    <a:pt x="103" y="24"/>
                    <a:pt x="98" y="18"/>
                    <a:pt x="92" y="14"/>
                  </a:cubicBezTo>
                  <a:cubicBezTo>
                    <a:pt x="86" y="10"/>
                    <a:pt x="79" y="6"/>
                    <a:pt x="71" y="4"/>
                  </a:cubicBezTo>
                  <a:cubicBezTo>
                    <a:pt x="63" y="1"/>
                    <a:pt x="56" y="0"/>
                    <a:pt x="48" y="0"/>
                  </a:cubicBezTo>
                  <a:cubicBezTo>
                    <a:pt x="48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79"/>
                    <a:pt x="0" y="79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9"/>
                    <a:pt x="0" y="109"/>
                    <a:pt x="0" y="109"/>
                  </a:cubicBezTo>
                  <a:cubicBezTo>
                    <a:pt x="0" y="110"/>
                    <a:pt x="0" y="112"/>
                    <a:pt x="1" y="112"/>
                  </a:cubicBezTo>
                  <a:cubicBezTo>
                    <a:pt x="2" y="113"/>
                    <a:pt x="6" y="113"/>
                    <a:pt x="7" y="113"/>
                  </a:cubicBezTo>
                  <a:cubicBezTo>
                    <a:pt x="10" y="113"/>
                    <a:pt x="13" y="113"/>
                    <a:pt x="15" y="112"/>
                  </a:cubicBezTo>
                  <a:cubicBezTo>
                    <a:pt x="19" y="111"/>
                    <a:pt x="22" y="108"/>
                    <a:pt x="25" y="105"/>
                  </a:cubicBezTo>
                  <a:cubicBezTo>
                    <a:pt x="29" y="99"/>
                    <a:pt x="30" y="93"/>
                    <a:pt x="30" y="86"/>
                  </a:cubicBezTo>
                  <a:cubicBezTo>
                    <a:pt x="30" y="85"/>
                    <a:pt x="30" y="39"/>
                    <a:pt x="30" y="39"/>
                  </a:cubicBezTo>
                  <a:cubicBezTo>
                    <a:pt x="30" y="39"/>
                    <a:pt x="30" y="37"/>
                    <a:pt x="31" y="36"/>
                  </a:cubicBezTo>
                  <a:cubicBezTo>
                    <a:pt x="31" y="35"/>
                    <a:pt x="32" y="34"/>
                    <a:pt x="32" y="34"/>
                  </a:cubicBezTo>
                  <a:cubicBezTo>
                    <a:pt x="35" y="28"/>
                    <a:pt x="47" y="25"/>
                    <a:pt x="60" y="28"/>
                  </a:cubicBezTo>
                  <a:cubicBezTo>
                    <a:pt x="77" y="33"/>
                    <a:pt x="82" y="44"/>
                    <a:pt x="80" y="50"/>
                  </a:cubicBezTo>
                  <a:cubicBezTo>
                    <a:pt x="78" y="55"/>
                    <a:pt x="72" y="58"/>
                    <a:pt x="64" y="58"/>
                  </a:cubicBezTo>
                  <a:cubicBezTo>
                    <a:pt x="61" y="58"/>
                    <a:pt x="57" y="58"/>
                    <a:pt x="53" y="57"/>
                  </a:cubicBezTo>
                  <a:cubicBezTo>
                    <a:pt x="53" y="57"/>
                    <a:pt x="50" y="56"/>
                    <a:pt x="48" y="55"/>
                  </a:cubicBezTo>
                  <a:cubicBezTo>
                    <a:pt x="48" y="55"/>
                    <a:pt x="46" y="54"/>
                    <a:pt x="44" y="54"/>
                  </a:cubicBezTo>
                  <a:cubicBezTo>
                    <a:pt x="43" y="54"/>
                    <a:pt x="43" y="55"/>
                    <a:pt x="43" y="57"/>
                  </a:cubicBezTo>
                  <a:cubicBezTo>
                    <a:pt x="43" y="57"/>
                    <a:pt x="43" y="69"/>
                    <a:pt x="43" y="69"/>
                  </a:cubicBezTo>
                  <a:cubicBezTo>
                    <a:pt x="43" y="73"/>
                    <a:pt x="44" y="77"/>
                    <a:pt x="47" y="79"/>
                  </a:cubicBezTo>
                  <a:cubicBezTo>
                    <a:pt x="47" y="79"/>
                    <a:pt x="84" y="109"/>
                    <a:pt x="84" y="109"/>
                  </a:cubicBezTo>
                  <a:cubicBezTo>
                    <a:pt x="88" y="112"/>
                    <a:pt x="92" y="113"/>
                    <a:pt x="96" y="113"/>
                  </a:cubicBezTo>
                  <a:cubicBezTo>
                    <a:pt x="121" y="113"/>
                    <a:pt x="121" y="113"/>
                    <a:pt x="121" y="113"/>
                  </a:cubicBezTo>
                  <a:cubicBezTo>
                    <a:pt x="122" y="113"/>
                    <a:pt x="123" y="112"/>
                    <a:pt x="123" y="110"/>
                  </a:cubicBezTo>
                  <a:cubicBezTo>
                    <a:pt x="123" y="102"/>
                    <a:pt x="123" y="102"/>
                    <a:pt x="123" y="102"/>
                  </a:cubicBezTo>
                  <a:cubicBezTo>
                    <a:pt x="123" y="101"/>
                    <a:pt x="122" y="99"/>
                    <a:pt x="121" y="9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1"/>
            <p:cNvSpPr>
              <a:spLocks/>
            </p:cNvSpPr>
            <p:nvPr/>
          </p:nvSpPr>
          <p:spPr bwMode="gray">
            <a:xfrm>
              <a:off x="-3622675" y="3063875"/>
              <a:ext cx="428625" cy="423862"/>
            </a:xfrm>
            <a:custGeom>
              <a:avLst/>
              <a:gdLst>
                <a:gd name="T0" fmla="*/ 96 w 114"/>
                <a:gd name="T1" fmla="*/ 84 h 113"/>
                <a:gd name="T2" fmla="*/ 63 w 114"/>
                <a:gd name="T3" fmla="*/ 84 h 113"/>
                <a:gd name="T4" fmla="*/ 50 w 114"/>
                <a:gd name="T5" fmla="*/ 81 h 113"/>
                <a:gd name="T6" fmla="*/ 40 w 114"/>
                <a:gd name="T7" fmla="*/ 73 h 113"/>
                <a:gd name="T8" fmla="*/ 33 w 114"/>
                <a:gd name="T9" fmla="*/ 61 h 113"/>
                <a:gd name="T10" fmla="*/ 30 w 114"/>
                <a:gd name="T11" fmla="*/ 48 h 113"/>
                <a:gd name="T12" fmla="*/ 35 w 114"/>
                <a:gd name="T13" fmla="*/ 34 h 113"/>
                <a:gd name="T14" fmla="*/ 39 w 114"/>
                <a:gd name="T15" fmla="*/ 31 h 113"/>
                <a:gd name="T16" fmla="*/ 43 w 114"/>
                <a:gd name="T17" fmla="*/ 30 h 113"/>
                <a:gd name="T18" fmla="*/ 50 w 114"/>
                <a:gd name="T19" fmla="*/ 29 h 113"/>
                <a:gd name="T20" fmla="*/ 56 w 114"/>
                <a:gd name="T21" fmla="*/ 30 h 113"/>
                <a:gd name="T22" fmla="*/ 67 w 114"/>
                <a:gd name="T23" fmla="*/ 34 h 113"/>
                <a:gd name="T24" fmla="*/ 81 w 114"/>
                <a:gd name="T25" fmla="*/ 47 h 113"/>
                <a:gd name="T26" fmla="*/ 47 w 114"/>
                <a:gd name="T27" fmla="*/ 47 h 113"/>
                <a:gd name="T28" fmla="*/ 44 w 114"/>
                <a:gd name="T29" fmla="*/ 50 h 113"/>
                <a:gd name="T30" fmla="*/ 46 w 114"/>
                <a:gd name="T31" fmla="*/ 58 h 113"/>
                <a:gd name="T32" fmla="*/ 67 w 114"/>
                <a:gd name="T33" fmla="*/ 71 h 113"/>
                <a:gd name="T34" fmla="*/ 99 w 114"/>
                <a:gd name="T35" fmla="*/ 71 h 113"/>
                <a:gd name="T36" fmla="*/ 111 w 114"/>
                <a:gd name="T37" fmla="*/ 67 h 113"/>
                <a:gd name="T38" fmla="*/ 114 w 114"/>
                <a:gd name="T39" fmla="*/ 57 h 113"/>
                <a:gd name="T40" fmla="*/ 108 w 114"/>
                <a:gd name="T41" fmla="*/ 38 h 113"/>
                <a:gd name="T42" fmla="*/ 94 w 114"/>
                <a:gd name="T43" fmla="*/ 19 h 113"/>
                <a:gd name="T44" fmla="*/ 74 w 114"/>
                <a:gd name="T45" fmla="*/ 5 h 113"/>
                <a:gd name="T46" fmla="*/ 50 w 114"/>
                <a:gd name="T47" fmla="*/ 0 h 113"/>
                <a:gd name="T48" fmla="*/ 3 w 114"/>
                <a:gd name="T49" fmla="*/ 0 h 113"/>
                <a:gd name="T50" fmla="*/ 0 w 114"/>
                <a:gd name="T51" fmla="*/ 2 h 113"/>
                <a:gd name="T52" fmla="*/ 0 w 114"/>
                <a:gd name="T53" fmla="*/ 49 h 113"/>
                <a:gd name="T54" fmla="*/ 5 w 114"/>
                <a:gd name="T55" fmla="*/ 73 h 113"/>
                <a:gd name="T56" fmla="*/ 19 w 114"/>
                <a:gd name="T57" fmla="*/ 94 h 113"/>
                <a:gd name="T58" fmla="*/ 39 w 114"/>
                <a:gd name="T59" fmla="*/ 108 h 113"/>
                <a:gd name="T60" fmla="*/ 64 w 114"/>
                <a:gd name="T61" fmla="*/ 113 h 113"/>
                <a:gd name="T62" fmla="*/ 111 w 114"/>
                <a:gd name="T63" fmla="*/ 113 h 113"/>
                <a:gd name="T64" fmla="*/ 114 w 114"/>
                <a:gd name="T65" fmla="*/ 111 h 113"/>
                <a:gd name="T66" fmla="*/ 114 w 114"/>
                <a:gd name="T67" fmla="*/ 101 h 113"/>
                <a:gd name="T68" fmla="*/ 109 w 114"/>
                <a:gd name="T69" fmla="*/ 88 h 113"/>
                <a:gd name="T70" fmla="*/ 96 w 114"/>
                <a:gd name="T71" fmla="*/ 84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4" h="113">
                  <a:moveTo>
                    <a:pt x="96" y="84"/>
                  </a:moveTo>
                  <a:cubicBezTo>
                    <a:pt x="63" y="84"/>
                    <a:pt x="63" y="84"/>
                    <a:pt x="63" y="84"/>
                  </a:cubicBezTo>
                  <a:cubicBezTo>
                    <a:pt x="59" y="84"/>
                    <a:pt x="54" y="82"/>
                    <a:pt x="50" y="81"/>
                  </a:cubicBezTo>
                  <a:cubicBezTo>
                    <a:pt x="47" y="79"/>
                    <a:pt x="41" y="74"/>
                    <a:pt x="40" y="73"/>
                  </a:cubicBezTo>
                  <a:cubicBezTo>
                    <a:pt x="37" y="69"/>
                    <a:pt x="34" y="65"/>
                    <a:pt x="33" y="61"/>
                  </a:cubicBezTo>
                  <a:cubicBezTo>
                    <a:pt x="31" y="57"/>
                    <a:pt x="30" y="52"/>
                    <a:pt x="30" y="48"/>
                  </a:cubicBezTo>
                  <a:cubicBezTo>
                    <a:pt x="30" y="42"/>
                    <a:pt x="32" y="37"/>
                    <a:pt x="35" y="34"/>
                  </a:cubicBezTo>
                  <a:cubicBezTo>
                    <a:pt x="36" y="33"/>
                    <a:pt x="37" y="32"/>
                    <a:pt x="39" y="31"/>
                  </a:cubicBezTo>
                  <a:cubicBezTo>
                    <a:pt x="40" y="30"/>
                    <a:pt x="42" y="30"/>
                    <a:pt x="43" y="30"/>
                  </a:cubicBezTo>
                  <a:cubicBezTo>
                    <a:pt x="45" y="29"/>
                    <a:pt x="48" y="29"/>
                    <a:pt x="50" y="29"/>
                  </a:cubicBezTo>
                  <a:cubicBezTo>
                    <a:pt x="52" y="29"/>
                    <a:pt x="54" y="29"/>
                    <a:pt x="56" y="30"/>
                  </a:cubicBezTo>
                  <a:cubicBezTo>
                    <a:pt x="60" y="30"/>
                    <a:pt x="64" y="32"/>
                    <a:pt x="67" y="34"/>
                  </a:cubicBezTo>
                  <a:cubicBezTo>
                    <a:pt x="72" y="37"/>
                    <a:pt x="78" y="42"/>
                    <a:pt x="81" y="47"/>
                  </a:cubicBezTo>
                  <a:cubicBezTo>
                    <a:pt x="47" y="47"/>
                    <a:pt x="47" y="47"/>
                    <a:pt x="47" y="47"/>
                  </a:cubicBezTo>
                  <a:cubicBezTo>
                    <a:pt x="45" y="47"/>
                    <a:pt x="44" y="48"/>
                    <a:pt x="44" y="50"/>
                  </a:cubicBezTo>
                  <a:cubicBezTo>
                    <a:pt x="44" y="53"/>
                    <a:pt x="45" y="55"/>
                    <a:pt x="46" y="58"/>
                  </a:cubicBezTo>
                  <a:cubicBezTo>
                    <a:pt x="47" y="61"/>
                    <a:pt x="54" y="71"/>
                    <a:pt x="67" y="71"/>
                  </a:cubicBezTo>
                  <a:cubicBezTo>
                    <a:pt x="99" y="71"/>
                    <a:pt x="99" y="71"/>
                    <a:pt x="99" y="71"/>
                  </a:cubicBezTo>
                  <a:cubicBezTo>
                    <a:pt x="105" y="71"/>
                    <a:pt x="109" y="70"/>
                    <a:pt x="111" y="67"/>
                  </a:cubicBezTo>
                  <a:cubicBezTo>
                    <a:pt x="113" y="64"/>
                    <a:pt x="114" y="61"/>
                    <a:pt x="114" y="57"/>
                  </a:cubicBezTo>
                  <a:cubicBezTo>
                    <a:pt x="114" y="51"/>
                    <a:pt x="112" y="44"/>
                    <a:pt x="108" y="38"/>
                  </a:cubicBezTo>
                  <a:cubicBezTo>
                    <a:pt x="105" y="31"/>
                    <a:pt x="100" y="24"/>
                    <a:pt x="94" y="19"/>
                  </a:cubicBezTo>
                  <a:cubicBezTo>
                    <a:pt x="89" y="13"/>
                    <a:pt x="82" y="9"/>
                    <a:pt x="74" y="5"/>
                  </a:cubicBezTo>
                  <a:cubicBezTo>
                    <a:pt x="66" y="1"/>
                    <a:pt x="58" y="0"/>
                    <a:pt x="50" y="0"/>
                  </a:cubicBezTo>
                  <a:cubicBezTo>
                    <a:pt x="50" y="0"/>
                    <a:pt x="3" y="0"/>
                    <a:pt x="3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49"/>
                    <a:pt x="0" y="49"/>
                  </a:cubicBezTo>
                  <a:cubicBezTo>
                    <a:pt x="0" y="57"/>
                    <a:pt x="2" y="66"/>
                    <a:pt x="5" y="73"/>
                  </a:cubicBezTo>
                  <a:cubicBezTo>
                    <a:pt x="9" y="81"/>
                    <a:pt x="13" y="88"/>
                    <a:pt x="19" y="94"/>
                  </a:cubicBezTo>
                  <a:cubicBezTo>
                    <a:pt x="25" y="100"/>
                    <a:pt x="32" y="104"/>
                    <a:pt x="39" y="108"/>
                  </a:cubicBezTo>
                  <a:cubicBezTo>
                    <a:pt x="47" y="111"/>
                    <a:pt x="55" y="113"/>
                    <a:pt x="64" y="113"/>
                  </a:cubicBezTo>
                  <a:cubicBezTo>
                    <a:pt x="111" y="113"/>
                    <a:pt x="111" y="113"/>
                    <a:pt x="111" y="113"/>
                  </a:cubicBezTo>
                  <a:cubicBezTo>
                    <a:pt x="112" y="113"/>
                    <a:pt x="114" y="112"/>
                    <a:pt x="114" y="111"/>
                  </a:cubicBezTo>
                  <a:cubicBezTo>
                    <a:pt x="114" y="101"/>
                    <a:pt x="114" y="101"/>
                    <a:pt x="114" y="101"/>
                  </a:cubicBezTo>
                  <a:cubicBezTo>
                    <a:pt x="114" y="96"/>
                    <a:pt x="112" y="91"/>
                    <a:pt x="109" y="88"/>
                  </a:cubicBezTo>
                  <a:cubicBezTo>
                    <a:pt x="106" y="85"/>
                    <a:pt x="102" y="84"/>
                    <a:pt x="96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2"/>
            <p:cNvSpPr>
              <a:spLocks/>
            </p:cNvSpPr>
            <p:nvPr/>
          </p:nvSpPr>
          <p:spPr bwMode="gray">
            <a:xfrm>
              <a:off x="-4548188" y="3063875"/>
              <a:ext cx="889000" cy="423862"/>
            </a:xfrm>
            <a:custGeom>
              <a:avLst/>
              <a:gdLst>
                <a:gd name="T0" fmla="*/ 237 w 237"/>
                <a:gd name="T1" fmla="*/ 16 h 113"/>
                <a:gd name="T2" fmla="*/ 220 w 237"/>
                <a:gd name="T3" fmla="*/ 0 h 113"/>
                <a:gd name="T4" fmla="*/ 203 w 237"/>
                <a:gd name="T5" fmla="*/ 0 h 113"/>
                <a:gd name="T6" fmla="*/ 200 w 237"/>
                <a:gd name="T7" fmla="*/ 1 h 113"/>
                <a:gd name="T8" fmla="*/ 165 w 237"/>
                <a:gd name="T9" fmla="*/ 34 h 113"/>
                <a:gd name="T10" fmla="*/ 119 w 237"/>
                <a:gd name="T11" fmla="*/ 52 h 113"/>
                <a:gd name="T12" fmla="*/ 71 w 237"/>
                <a:gd name="T13" fmla="*/ 32 h 113"/>
                <a:gd name="T14" fmla="*/ 44 w 237"/>
                <a:gd name="T15" fmla="*/ 8 h 113"/>
                <a:gd name="T16" fmla="*/ 25 w 237"/>
                <a:gd name="T17" fmla="*/ 0 h 113"/>
                <a:gd name="T18" fmla="*/ 4 w 237"/>
                <a:gd name="T19" fmla="*/ 0 h 113"/>
                <a:gd name="T20" fmla="*/ 0 w 237"/>
                <a:gd name="T21" fmla="*/ 3 h 113"/>
                <a:gd name="T22" fmla="*/ 0 w 237"/>
                <a:gd name="T23" fmla="*/ 96 h 113"/>
                <a:gd name="T24" fmla="*/ 17 w 237"/>
                <a:gd name="T25" fmla="*/ 113 h 113"/>
                <a:gd name="T26" fmla="*/ 23 w 237"/>
                <a:gd name="T27" fmla="*/ 113 h 113"/>
                <a:gd name="T28" fmla="*/ 28 w 237"/>
                <a:gd name="T29" fmla="*/ 113 h 113"/>
                <a:gd name="T30" fmla="*/ 31 w 237"/>
                <a:gd name="T31" fmla="*/ 110 h 113"/>
                <a:gd name="T32" fmla="*/ 31 w 237"/>
                <a:gd name="T33" fmla="*/ 76 h 113"/>
                <a:gd name="T34" fmla="*/ 47 w 237"/>
                <a:gd name="T35" fmla="*/ 61 h 113"/>
                <a:gd name="T36" fmla="*/ 84 w 237"/>
                <a:gd name="T37" fmla="*/ 83 h 113"/>
                <a:gd name="T38" fmla="*/ 119 w 237"/>
                <a:gd name="T39" fmla="*/ 105 h 113"/>
                <a:gd name="T40" fmla="*/ 153 w 237"/>
                <a:gd name="T41" fmla="*/ 83 h 113"/>
                <a:gd name="T42" fmla="*/ 190 w 237"/>
                <a:gd name="T43" fmla="*/ 61 h 113"/>
                <a:gd name="T44" fmla="*/ 206 w 237"/>
                <a:gd name="T45" fmla="*/ 76 h 113"/>
                <a:gd name="T46" fmla="*/ 206 w 237"/>
                <a:gd name="T47" fmla="*/ 96 h 113"/>
                <a:gd name="T48" fmla="*/ 223 w 237"/>
                <a:gd name="T49" fmla="*/ 113 h 113"/>
                <a:gd name="T50" fmla="*/ 230 w 237"/>
                <a:gd name="T51" fmla="*/ 113 h 113"/>
                <a:gd name="T52" fmla="*/ 234 w 237"/>
                <a:gd name="T53" fmla="*/ 113 h 113"/>
                <a:gd name="T54" fmla="*/ 234 w 237"/>
                <a:gd name="T55" fmla="*/ 113 h 113"/>
                <a:gd name="T56" fmla="*/ 237 w 237"/>
                <a:gd name="T57" fmla="*/ 110 h 113"/>
                <a:gd name="T58" fmla="*/ 237 w 237"/>
                <a:gd name="T59" fmla="*/ 16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37" h="113">
                  <a:moveTo>
                    <a:pt x="237" y="16"/>
                  </a:moveTo>
                  <a:cubicBezTo>
                    <a:pt x="237" y="7"/>
                    <a:pt x="229" y="0"/>
                    <a:pt x="220" y="0"/>
                  </a:cubicBezTo>
                  <a:cubicBezTo>
                    <a:pt x="203" y="0"/>
                    <a:pt x="203" y="0"/>
                    <a:pt x="203" y="0"/>
                  </a:cubicBezTo>
                  <a:cubicBezTo>
                    <a:pt x="202" y="0"/>
                    <a:pt x="201" y="0"/>
                    <a:pt x="200" y="1"/>
                  </a:cubicBezTo>
                  <a:cubicBezTo>
                    <a:pt x="165" y="34"/>
                    <a:pt x="165" y="34"/>
                    <a:pt x="165" y="34"/>
                  </a:cubicBezTo>
                  <a:cubicBezTo>
                    <a:pt x="153" y="45"/>
                    <a:pt x="137" y="52"/>
                    <a:pt x="119" y="52"/>
                  </a:cubicBezTo>
                  <a:cubicBezTo>
                    <a:pt x="100" y="52"/>
                    <a:pt x="83" y="45"/>
                    <a:pt x="71" y="32"/>
                  </a:cubicBezTo>
                  <a:cubicBezTo>
                    <a:pt x="71" y="32"/>
                    <a:pt x="45" y="8"/>
                    <a:pt x="44" y="8"/>
                  </a:cubicBezTo>
                  <a:cubicBezTo>
                    <a:pt x="39" y="3"/>
                    <a:pt x="33" y="0"/>
                    <a:pt x="2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106"/>
                    <a:pt x="8" y="113"/>
                    <a:pt x="17" y="113"/>
                  </a:cubicBezTo>
                  <a:cubicBezTo>
                    <a:pt x="23" y="113"/>
                    <a:pt x="23" y="113"/>
                    <a:pt x="23" y="113"/>
                  </a:cubicBezTo>
                  <a:cubicBezTo>
                    <a:pt x="28" y="113"/>
                    <a:pt x="28" y="113"/>
                    <a:pt x="28" y="113"/>
                  </a:cubicBezTo>
                  <a:cubicBezTo>
                    <a:pt x="30" y="113"/>
                    <a:pt x="31" y="112"/>
                    <a:pt x="31" y="110"/>
                  </a:cubicBezTo>
                  <a:cubicBezTo>
                    <a:pt x="31" y="76"/>
                    <a:pt x="31" y="76"/>
                    <a:pt x="31" y="76"/>
                  </a:cubicBezTo>
                  <a:cubicBezTo>
                    <a:pt x="31" y="68"/>
                    <a:pt x="38" y="61"/>
                    <a:pt x="47" y="61"/>
                  </a:cubicBezTo>
                  <a:cubicBezTo>
                    <a:pt x="63" y="61"/>
                    <a:pt x="74" y="74"/>
                    <a:pt x="84" y="83"/>
                  </a:cubicBezTo>
                  <a:cubicBezTo>
                    <a:pt x="97" y="94"/>
                    <a:pt x="107" y="105"/>
                    <a:pt x="119" y="105"/>
                  </a:cubicBezTo>
                  <a:cubicBezTo>
                    <a:pt x="131" y="105"/>
                    <a:pt x="140" y="94"/>
                    <a:pt x="153" y="83"/>
                  </a:cubicBezTo>
                  <a:cubicBezTo>
                    <a:pt x="163" y="74"/>
                    <a:pt x="175" y="61"/>
                    <a:pt x="190" y="61"/>
                  </a:cubicBezTo>
                  <a:cubicBezTo>
                    <a:pt x="199" y="61"/>
                    <a:pt x="206" y="68"/>
                    <a:pt x="206" y="76"/>
                  </a:cubicBezTo>
                  <a:cubicBezTo>
                    <a:pt x="206" y="76"/>
                    <a:pt x="206" y="96"/>
                    <a:pt x="206" y="96"/>
                  </a:cubicBezTo>
                  <a:cubicBezTo>
                    <a:pt x="206" y="106"/>
                    <a:pt x="214" y="113"/>
                    <a:pt x="223" y="113"/>
                  </a:cubicBezTo>
                  <a:cubicBezTo>
                    <a:pt x="223" y="113"/>
                    <a:pt x="230" y="113"/>
                    <a:pt x="230" y="113"/>
                  </a:cubicBezTo>
                  <a:cubicBezTo>
                    <a:pt x="232" y="113"/>
                    <a:pt x="234" y="113"/>
                    <a:pt x="234" y="113"/>
                  </a:cubicBezTo>
                  <a:cubicBezTo>
                    <a:pt x="234" y="113"/>
                    <a:pt x="234" y="113"/>
                    <a:pt x="234" y="113"/>
                  </a:cubicBezTo>
                  <a:cubicBezTo>
                    <a:pt x="235" y="113"/>
                    <a:pt x="237" y="112"/>
                    <a:pt x="237" y="110"/>
                  </a:cubicBezTo>
                  <a:cubicBezTo>
                    <a:pt x="237" y="110"/>
                    <a:pt x="237" y="17"/>
                    <a:pt x="237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3"/>
            <p:cNvSpPr>
              <a:spLocks/>
            </p:cNvSpPr>
            <p:nvPr/>
          </p:nvSpPr>
          <p:spPr bwMode="gray">
            <a:xfrm>
              <a:off x="-2695575" y="3063875"/>
              <a:ext cx="427038" cy="431800"/>
            </a:xfrm>
            <a:custGeom>
              <a:avLst/>
              <a:gdLst>
                <a:gd name="T0" fmla="*/ 111 w 114"/>
                <a:gd name="T1" fmla="*/ 66 h 115"/>
                <a:gd name="T2" fmla="*/ 94 w 114"/>
                <a:gd name="T3" fmla="*/ 66 h 115"/>
                <a:gd name="T4" fmla="*/ 82 w 114"/>
                <a:gd name="T5" fmla="*/ 74 h 115"/>
                <a:gd name="T6" fmla="*/ 76 w 114"/>
                <a:gd name="T7" fmla="*/ 82 h 115"/>
                <a:gd name="T8" fmla="*/ 65 w 114"/>
                <a:gd name="T9" fmla="*/ 86 h 115"/>
                <a:gd name="T10" fmla="*/ 53 w 114"/>
                <a:gd name="T11" fmla="*/ 82 h 115"/>
                <a:gd name="T12" fmla="*/ 42 w 114"/>
                <a:gd name="T13" fmla="*/ 73 h 115"/>
                <a:gd name="T14" fmla="*/ 34 w 114"/>
                <a:gd name="T15" fmla="*/ 61 h 115"/>
                <a:gd name="T16" fmla="*/ 31 w 114"/>
                <a:gd name="T17" fmla="*/ 48 h 115"/>
                <a:gd name="T18" fmla="*/ 36 w 114"/>
                <a:gd name="T19" fmla="*/ 34 h 115"/>
                <a:gd name="T20" fmla="*/ 49 w 114"/>
                <a:gd name="T21" fmla="*/ 29 h 115"/>
                <a:gd name="T22" fmla="*/ 66 w 114"/>
                <a:gd name="T23" fmla="*/ 35 h 115"/>
                <a:gd name="T24" fmla="*/ 74 w 114"/>
                <a:gd name="T25" fmla="*/ 38 h 115"/>
                <a:gd name="T26" fmla="*/ 82 w 114"/>
                <a:gd name="T27" fmla="*/ 34 h 115"/>
                <a:gd name="T28" fmla="*/ 94 w 114"/>
                <a:gd name="T29" fmla="*/ 22 h 115"/>
                <a:gd name="T30" fmla="*/ 95 w 114"/>
                <a:gd name="T31" fmla="*/ 20 h 115"/>
                <a:gd name="T32" fmla="*/ 93 w 114"/>
                <a:gd name="T33" fmla="*/ 18 h 115"/>
                <a:gd name="T34" fmla="*/ 73 w 114"/>
                <a:gd name="T35" fmla="*/ 5 h 115"/>
                <a:gd name="T36" fmla="*/ 49 w 114"/>
                <a:gd name="T37" fmla="*/ 0 h 115"/>
                <a:gd name="T38" fmla="*/ 3 w 114"/>
                <a:gd name="T39" fmla="*/ 0 h 115"/>
                <a:gd name="T40" fmla="*/ 0 w 114"/>
                <a:gd name="T41" fmla="*/ 3 h 115"/>
                <a:gd name="T42" fmla="*/ 0 w 114"/>
                <a:gd name="T43" fmla="*/ 49 h 115"/>
                <a:gd name="T44" fmla="*/ 6 w 114"/>
                <a:gd name="T45" fmla="*/ 74 h 115"/>
                <a:gd name="T46" fmla="*/ 20 w 114"/>
                <a:gd name="T47" fmla="*/ 95 h 115"/>
                <a:gd name="T48" fmla="*/ 41 w 114"/>
                <a:gd name="T49" fmla="*/ 109 h 115"/>
                <a:gd name="T50" fmla="*/ 65 w 114"/>
                <a:gd name="T51" fmla="*/ 115 h 115"/>
                <a:gd name="T52" fmla="*/ 84 w 114"/>
                <a:gd name="T53" fmla="*/ 111 h 115"/>
                <a:gd name="T54" fmla="*/ 99 w 114"/>
                <a:gd name="T55" fmla="*/ 102 h 115"/>
                <a:gd name="T56" fmla="*/ 109 w 114"/>
                <a:gd name="T57" fmla="*/ 87 h 115"/>
                <a:gd name="T58" fmla="*/ 114 w 114"/>
                <a:gd name="T59" fmla="*/ 69 h 115"/>
                <a:gd name="T60" fmla="*/ 111 w 114"/>
                <a:gd name="T61" fmla="*/ 6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14" h="115">
                  <a:moveTo>
                    <a:pt x="111" y="66"/>
                  </a:moveTo>
                  <a:cubicBezTo>
                    <a:pt x="94" y="66"/>
                    <a:pt x="94" y="66"/>
                    <a:pt x="94" y="66"/>
                  </a:cubicBezTo>
                  <a:cubicBezTo>
                    <a:pt x="88" y="66"/>
                    <a:pt x="84" y="68"/>
                    <a:pt x="82" y="74"/>
                  </a:cubicBezTo>
                  <a:cubicBezTo>
                    <a:pt x="81" y="77"/>
                    <a:pt x="79" y="80"/>
                    <a:pt x="76" y="82"/>
                  </a:cubicBezTo>
                  <a:cubicBezTo>
                    <a:pt x="73" y="84"/>
                    <a:pt x="70" y="86"/>
                    <a:pt x="65" y="86"/>
                  </a:cubicBezTo>
                  <a:cubicBezTo>
                    <a:pt x="62" y="86"/>
                    <a:pt x="57" y="84"/>
                    <a:pt x="53" y="82"/>
                  </a:cubicBezTo>
                  <a:cubicBezTo>
                    <a:pt x="49" y="80"/>
                    <a:pt x="46" y="77"/>
                    <a:pt x="42" y="73"/>
                  </a:cubicBezTo>
                  <a:cubicBezTo>
                    <a:pt x="39" y="70"/>
                    <a:pt x="36" y="66"/>
                    <a:pt x="34" y="61"/>
                  </a:cubicBezTo>
                  <a:cubicBezTo>
                    <a:pt x="32" y="57"/>
                    <a:pt x="31" y="52"/>
                    <a:pt x="31" y="48"/>
                  </a:cubicBezTo>
                  <a:cubicBezTo>
                    <a:pt x="31" y="42"/>
                    <a:pt x="33" y="38"/>
                    <a:pt x="36" y="34"/>
                  </a:cubicBezTo>
                  <a:cubicBezTo>
                    <a:pt x="40" y="31"/>
                    <a:pt x="44" y="29"/>
                    <a:pt x="49" y="29"/>
                  </a:cubicBezTo>
                  <a:cubicBezTo>
                    <a:pt x="55" y="29"/>
                    <a:pt x="61" y="31"/>
                    <a:pt x="66" y="35"/>
                  </a:cubicBezTo>
                  <a:cubicBezTo>
                    <a:pt x="69" y="37"/>
                    <a:pt x="71" y="38"/>
                    <a:pt x="74" y="38"/>
                  </a:cubicBezTo>
                  <a:cubicBezTo>
                    <a:pt x="76" y="38"/>
                    <a:pt x="79" y="36"/>
                    <a:pt x="82" y="34"/>
                  </a:cubicBezTo>
                  <a:cubicBezTo>
                    <a:pt x="94" y="22"/>
                    <a:pt x="94" y="22"/>
                    <a:pt x="94" y="22"/>
                  </a:cubicBezTo>
                  <a:cubicBezTo>
                    <a:pt x="95" y="21"/>
                    <a:pt x="95" y="21"/>
                    <a:pt x="95" y="20"/>
                  </a:cubicBezTo>
                  <a:cubicBezTo>
                    <a:pt x="94" y="19"/>
                    <a:pt x="94" y="19"/>
                    <a:pt x="93" y="18"/>
                  </a:cubicBezTo>
                  <a:cubicBezTo>
                    <a:pt x="87" y="12"/>
                    <a:pt x="80" y="8"/>
                    <a:pt x="73" y="5"/>
                  </a:cubicBezTo>
                  <a:cubicBezTo>
                    <a:pt x="65" y="1"/>
                    <a:pt x="57" y="0"/>
                    <a:pt x="49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7"/>
                    <a:pt x="2" y="66"/>
                    <a:pt x="6" y="74"/>
                  </a:cubicBezTo>
                  <a:cubicBezTo>
                    <a:pt x="9" y="82"/>
                    <a:pt x="14" y="89"/>
                    <a:pt x="20" y="95"/>
                  </a:cubicBezTo>
                  <a:cubicBezTo>
                    <a:pt x="26" y="101"/>
                    <a:pt x="33" y="106"/>
                    <a:pt x="41" y="109"/>
                  </a:cubicBezTo>
                  <a:cubicBezTo>
                    <a:pt x="49" y="113"/>
                    <a:pt x="57" y="115"/>
                    <a:pt x="65" y="115"/>
                  </a:cubicBezTo>
                  <a:cubicBezTo>
                    <a:pt x="72" y="115"/>
                    <a:pt x="78" y="114"/>
                    <a:pt x="84" y="111"/>
                  </a:cubicBezTo>
                  <a:cubicBezTo>
                    <a:pt x="90" y="109"/>
                    <a:pt x="95" y="106"/>
                    <a:pt x="99" y="102"/>
                  </a:cubicBezTo>
                  <a:cubicBezTo>
                    <a:pt x="103" y="98"/>
                    <a:pt x="107" y="93"/>
                    <a:pt x="109" y="87"/>
                  </a:cubicBezTo>
                  <a:cubicBezTo>
                    <a:pt x="112" y="81"/>
                    <a:pt x="113" y="75"/>
                    <a:pt x="114" y="69"/>
                  </a:cubicBezTo>
                  <a:cubicBezTo>
                    <a:pt x="114" y="67"/>
                    <a:pt x="113" y="66"/>
                    <a:pt x="111" y="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2906983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| 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AP3 Details"/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3504000" y="4364999"/>
            <a:ext cx="2735999" cy="1727825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spcBef>
                <a:spcPts val="0"/>
              </a:spcBef>
              <a:defRPr lang="de-DE" sz="1200" b="0" kern="1200" baseline="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buNone/>
              <a:defRPr sz="1200" baseline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1200" baseline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Add your contact details here.</a:t>
            </a:r>
          </a:p>
        </p:txBody>
      </p:sp>
      <p:sp>
        <p:nvSpPr>
          <p:cNvPr id="20" name="Text Placeholder AP3 Name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3504621" y="3931827"/>
            <a:ext cx="2735501" cy="432048"/>
          </a:xfrm>
          <a:prstGeom prst="rect">
            <a:avLst/>
          </a:prstGeom>
        </p:spPr>
        <p:txBody>
          <a:bodyPr vert="horz" lIns="0" tIns="36000" rIns="0" bIns="0" rtlCol="0" anchor="b" anchorCtr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b="0" i="0" cap="none" baseline="0" noProof="0" dirty="0" smtClean="0">
                <a:solidFill>
                  <a:schemeClr val="accent1"/>
                </a:solidFill>
                <a:latin typeface="Merck" panose="04040805020F02020302" pitchFamily="82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cap="none">
                <a:solidFill>
                  <a:schemeClr val="accent1"/>
                </a:solidFill>
                <a:latin typeface="Merck" panose="04040805020F02020302" pitchFamily="82" charset="0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cap="none">
                <a:solidFill>
                  <a:schemeClr val="accent1"/>
                </a:solidFill>
                <a:latin typeface="Merck" panose="04040805020F02020302" pitchFamily="82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cap="none">
                <a:solidFill>
                  <a:schemeClr val="accent1"/>
                </a:solidFill>
                <a:latin typeface="Merck" panose="04040805020F02020302" pitchFamily="82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cap="none">
                <a:solidFill>
                  <a:schemeClr val="accent1"/>
                </a:solidFill>
                <a:latin typeface="Merck" panose="04040805020F02020302" pitchFamily="82" charset="0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cap="none">
                <a:solidFill>
                  <a:schemeClr val="accent1"/>
                </a:solidFill>
                <a:latin typeface="Merck" panose="04040805020F02020302" pitchFamily="82" charset="0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cap="none">
                <a:solidFill>
                  <a:schemeClr val="accent1"/>
                </a:solidFill>
                <a:latin typeface="Merck" panose="04040805020F02020302" pitchFamily="82" charset="0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cap="none">
                <a:solidFill>
                  <a:schemeClr val="accent1"/>
                </a:solidFill>
                <a:latin typeface="Merck" panose="04040805020F02020302" pitchFamily="82" charset="0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cap="none">
                <a:solidFill>
                  <a:schemeClr val="accent1"/>
                </a:solidFill>
                <a:latin typeface="Merck" panose="04040805020F02020302" pitchFamily="82" charset="0"/>
              </a:defRPr>
            </a:lvl9pPr>
          </a:lstStyle>
          <a:p>
            <a:pPr lvl="0"/>
            <a:r>
              <a:rPr lang="en-US" noProof="0" dirty="0"/>
              <a:t>Contact (Please edit)</a:t>
            </a:r>
          </a:p>
        </p:txBody>
      </p:sp>
      <p:sp>
        <p:nvSpPr>
          <p:cNvPr id="12" name="Text Placeholder AP2 Details"/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624001" y="4366124"/>
            <a:ext cx="2735501" cy="1727825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spcBef>
                <a:spcPts val="0"/>
              </a:spcBef>
              <a:defRPr lang="de-DE" sz="1200" b="0" kern="1200" baseline="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buNone/>
              <a:defRPr sz="1200" baseline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1200" baseline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Add your contact details here.</a:t>
            </a:r>
          </a:p>
        </p:txBody>
      </p:sp>
      <p:sp>
        <p:nvSpPr>
          <p:cNvPr id="19" name="Text Placeholder AP2 Name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624114" y="3932953"/>
            <a:ext cx="2735501" cy="432048"/>
          </a:xfrm>
          <a:prstGeom prst="rect">
            <a:avLst/>
          </a:prstGeom>
        </p:spPr>
        <p:txBody>
          <a:bodyPr vert="horz" lIns="0" tIns="36000" rIns="0" bIns="0" rtlCol="0"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400" b="0" i="0" cap="none" baseline="0" noProof="0" dirty="0" smtClean="0">
                <a:solidFill>
                  <a:schemeClr val="accent1"/>
                </a:solidFill>
                <a:latin typeface="Merck" panose="04040805020F02020302" pitchFamily="82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 cap="none">
                <a:solidFill>
                  <a:schemeClr val="accent1"/>
                </a:solidFill>
                <a:latin typeface="Merck" panose="04040805020F02020302" pitchFamily="82" charset="0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1400" cap="none">
                <a:solidFill>
                  <a:schemeClr val="accent1"/>
                </a:solidFill>
                <a:latin typeface="Merck" panose="04040805020F02020302" pitchFamily="82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400" cap="none">
                <a:solidFill>
                  <a:schemeClr val="accent1"/>
                </a:solidFill>
                <a:latin typeface="Merck" panose="04040805020F02020302" pitchFamily="82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1400" cap="none">
                <a:solidFill>
                  <a:schemeClr val="accent1"/>
                </a:solidFill>
                <a:latin typeface="Merck" panose="04040805020F02020302" pitchFamily="82" charset="0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1400" cap="none">
                <a:solidFill>
                  <a:schemeClr val="accent1"/>
                </a:solidFill>
                <a:latin typeface="Merck" panose="04040805020F02020302" pitchFamily="82" charset="0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1400" cap="none">
                <a:solidFill>
                  <a:schemeClr val="accent1"/>
                </a:solidFill>
                <a:latin typeface="Merck" panose="04040805020F02020302" pitchFamily="82" charset="0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1400" cap="none">
                <a:solidFill>
                  <a:schemeClr val="accent1"/>
                </a:solidFill>
                <a:latin typeface="Merck" panose="04040805020F02020302" pitchFamily="82" charset="0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1400" cap="none">
                <a:solidFill>
                  <a:schemeClr val="accent1"/>
                </a:solidFill>
                <a:latin typeface="Merck" panose="04040805020F02020302" pitchFamily="82" charset="0"/>
              </a:defRPr>
            </a:lvl9pPr>
          </a:lstStyle>
          <a:p>
            <a:pPr lvl="0"/>
            <a:r>
              <a:rPr lang="en-US" noProof="0" dirty="0"/>
              <a:t>Contact (Please edit)</a:t>
            </a:r>
          </a:p>
        </p:txBody>
      </p:sp>
      <p:sp>
        <p:nvSpPr>
          <p:cNvPr id="18" name="Text Placeholder AP1 Details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624092" y="1988999"/>
            <a:ext cx="2735410" cy="1727825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spcBef>
                <a:spcPts val="0"/>
              </a:spcBef>
              <a:defRPr lang="de-DE" sz="1200" b="0" kern="1200" baseline="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buNone/>
              <a:defRPr sz="1200" baseline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1200" baseline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9pPr>
          </a:lstStyle>
          <a:p>
            <a:pPr lvl="0">
              <a:spcBef>
                <a:spcPts val="0"/>
              </a:spcBef>
              <a:buClr>
                <a:srgbClr val="52328F"/>
              </a:buClr>
            </a:pPr>
            <a:r>
              <a:rPr lang="en-US" noProof="0" dirty="0"/>
              <a:t>Add your contact details here.</a:t>
            </a:r>
          </a:p>
        </p:txBody>
      </p:sp>
      <p:sp>
        <p:nvSpPr>
          <p:cNvPr id="4" name="Text Placeholder AP1 Name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24001" y="1556952"/>
            <a:ext cx="2735501" cy="432048"/>
          </a:xfrm>
          <a:prstGeom prst="rect">
            <a:avLst/>
          </a:prstGeom>
        </p:spPr>
        <p:txBody>
          <a:bodyPr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400" b="0" i="0" kern="1200" cap="none" baseline="0" noProof="0" dirty="0" smtClean="0">
                <a:solidFill>
                  <a:schemeClr val="accent1"/>
                </a:solidFill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 cap="none">
                <a:solidFill>
                  <a:schemeClr val="accent1"/>
                </a:solidFill>
                <a:latin typeface="Merck" panose="04040805020F02020302" pitchFamily="82" charset="0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1400" cap="none">
                <a:solidFill>
                  <a:schemeClr val="accent1"/>
                </a:solidFill>
                <a:latin typeface="Merck" panose="04040805020F02020302" pitchFamily="82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400" cap="none">
                <a:solidFill>
                  <a:schemeClr val="accent1"/>
                </a:solidFill>
                <a:latin typeface="Merck" panose="04040805020F02020302" pitchFamily="82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1400" cap="none">
                <a:solidFill>
                  <a:schemeClr val="accent1"/>
                </a:solidFill>
                <a:latin typeface="Merck" panose="04040805020F02020302" pitchFamily="82" charset="0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1400" cap="none">
                <a:solidFill>
                  <a:schemeClr val="accent1"/>
                </a:solidFill>
                <a:latin typeface="Merck" panose="04040805020F02020302" pitchFamily="82" charset="0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1400" cap="none">
                <a:solidFill>
                  <a:schemeClr val="accent1"/>
                </a:solidFill>
                <a:latin typeface="Merck" panose="04040805020F02020302" pitchFamily="82" charset="0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1400" cap="none">
                <a:solidFill>
                  <a:schemeClr val="accent1"/>
                </a:solidFill>
                <a:latin typeface="Merck" panose="04040805020F02020302" pitchFamily="82" charset="0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1400" cap="none">
                <a:solidFill>
                  <a:schemeClr val="accent1"/>
                </a:solidFill>
                <a:latin typeface="Merck" panose="04040805020F02020302" pitchFamily="82" charset="0"/>
              </a:defRPr>
            </a:lvl9pPr>
          </a:lstStyle>
          <a:p>
            <a:pPr lvl="0"/>
            <a:r>
              <a:rPr lang="en-US" noProof="0" dirty="0"/>
              <a:t>Contact (Please edit)</a:t>
            </a:r>
          </a:p>
        </p:txBody>
      </p:sp>
      <p:grpSp>
        <p:nvGrpSpPr>
          <p:cNvPr id="2" name="Logo Merck"/>
          <p:cNvGrpSpPr/>
          <p:nvPr userDrawn="1"/>
        </p:nvGrpSpPr>
        <p:grpSpPr bwMode="gray">
          <a:xfrm>
            <a:off x="7453808" y="4123208"/>
            <a:ext cx="4114800" cy="1970088"/>
            <a:chOff x="7453313" y="4122737"/>
            <a:chExt cx="4114800" cy="1970088"/>
          </a:xfrm>
        </p:grpSpPr>
        <p:sp>
          <p:nvSpPr>
            <p:cNvPr id="15" name="Freeform 6"/>
            <p:cNvSpPr>
              <a:spLocks noEditPoints="1"/>
            </p:cNvSpPr>
            <p:nvPr userDrawn="1"/>
          </p:nvSpPr>
          <p:spPr bwMode="gray">
            <a:xfrm>
              <a:off x="7453313" y="4122737"/>
              <a:ext cx="4114800" cy="1970088"/>
            </a:xfrm>
            <a:custGeom>
              <a:avLst/>
              <a:gdLst>
                <a:gd name="T0" fmla="*/ 13648 w 13648"/>
                <a:gd name="T1" fmla="*/ 961 h 6536"/>
                <a:gd name="T2" fmla="*/ 12687 w 13648"/>
                <a:gd name="T3" fmla="*/ 0 h 6536"/>
                <a:gd name="T4" fmla="*/ 11669 w 13648"/>
                <a:gd name="T5" fmla="*/ 0 h 6536"/>
                <a:gd name="T6" fmla="*/ 11538 w 13648"/>
                <a:gd name="T7" fmla="*/ 53 h 6536"/>
                <a:gd name="T8" fmla="*/ 9497 w 13648"/>
                <a:gd name="T9" fmla="*/ 1968 h 6536"/>
                <a:gd name="T10" fmla="*/ 6824 w 13648"/>
                <a:gd name="T11" fmla="*/ 2994 h 6536"/>
                <a:gd name="T12" fmla="*/ 4064 w 13648"/>
                <a:gd name="T13" fmla="*/ 1885 h 6536"/>
                <a:gd name="T14" fmla="*/ 2550 w 13648"/>
                <a:gd name="T15" fmla="*/ 463 h 6536"/>
                <a:gd name="T16" fmla="*/ 1410 w 13648"/>
                <a:gd name="T17" fmla="*/ 0 h 6536"/>
                <a:gd name="T18" fmla="*/ 192 w 13648"/>
                <a:gd name="T19" fmla="*/ 0 h 6536"/>
                <a:gd name="T20" fmla="*/ 0 w 13648"/>
                <a:gd name="T21" fmla="*/ 192 h 6536"/>
                <a:gd name="T22" fmla="*/ 0 w 13648"/>
                <a:gd name="T23" fmla="*/ 309 h 6536"/>
                <a:gd name="T24" fmla="*/ 127 w 13648"/>
                <a:gd name="T25" fmla="*/ 302 h 6536"/>
                <a:gd name="T26" fmla="*/ 2129 w 13648"/>
                <a:gd name="T27" fmla="*/ 2283 h 6536"/>
                <a:gd name="T28" fmla="*/ 127 w 13648"/>
                <a:gd name="T29" fmla="*/ 4263 h 6536"/>
                <a:gd name="T30" fmla="*/ 0 w 13648"/>
                <a:gd name="T31" fmla="*/ 4257 h 6536"/>
                <a:gd name="T32" fmla="*/ 0 w 13648"/>
                <a:gd name="T33" fmla="*/ 5575 h 6536"/>
                <a:gd name="T34" fmla="*/ 961 w 13648"/>
                <a:gd name="T35" fmla="*/ 6536 h 6536"/>
                <a:gd name="T36" fmla="*/ 1333 w 13648"/>
                <a:gd name="T37" fmla="*/ 6536 h 6536"/>
                <a:gd name="T38" fmla="*/ 1584 w 13648"/>
                <a:gd name="T39" fmla="*/ 6536 h 6536"/>
                <a:gd name="T40" fmla="*/ 1777 w 13648"/>
                <a:gd name="T41" fmla="*/ 6343 h 6536"/>
                <a:gd name="T42" fmla="*/ 1778 w 13648"/>
                <a:gd name="T43" fmla="*/ 4427 h 6536"/>
                <a:gd name="T44" fmla="*/ 2679 w 13648"/>
                <a:gd name="T45" fmla="*/ 3514 h 6536"/>
                <a:gd name="T46" fmla="*/ 4847 w 13648"/>
                <a:gd name="T47" fmla="*/ 4824 h 6536"/>
                <a:gd name="T48" fmla="*/ 6045 w 13648"/>
                <a:gd name="T49" fmla="*/ 5829 h 6536"/>
                <a:gd name="T50" fmla="*/ 7855 w 13648"/>
                <a:gd name="T51" fmla="*/ 3785 h 6536"/>
                <a:gd name="T52" fmla="*/ 10293 w 13648"/>
                <a:gd name="T53" fmla="*/ 3661 h 6536"/>
                <a:gd name="T54" fmla="*/ 10969 w 13648"/>
                <a:gd name="T55" fmla="*/ 3514 h 6536"/>
                <a:gd name="T56" fmla="*/ 11870 w 13648"/>
                <a:gd name="T57" fmla="*/ 4419 h 6536"/>
                <a:gd name="T58" fmla="*/ 11870 w 13648"/>
                <a:gd name="T59" fmla="*/ 5575 h 6536"/>
                <a:gd name="T60" fmla="*/ 12831 w 13648"/>
                <a:gd name="T61" fmla="*/ 6535 h 6536"/>
                <a:gd name="T62" fmla="*/ 13246 w 13648"/>
                <a:gd name="T63" fmla="*/ 6535 h 6536"/>
                <a:gd name="T64" fmla="*/ 13455 w 13648"/>
                <a:gd name="T65" fmla="*/ 6536 h 6536"/>
                <a:gd name="T66" fmla="*/ 13455 w 13648"/>
                <a:gd name="T67" fmla="*/ 6536 h 6536"/>
                <a:gd name="T68" fmla="*/ 13648 w 13648"/>
                <a:gd name="T69" fmla="*/ 6343 h 6536"/>
                <a:gd name="T70" fmla="*/ 13648 w 13648"/>
                <a:gd name="T71" fmla="*/ 6113 h 6536"/>
                <a:gd name="T72" fmla="*/ 13648 w 13648"/>
                <a:gd name="T73" fmla="*/ 961 h 6536"/>
                <a:gd name="T74" fmla="*/ 12632 w 13648"/>
                <a:gd name="T75" fmla="*/ 3226 h 6536"/>
                <a:gd name="T76" fmla="*/ 11729 w 13648"/>
                <a:gd name="T77" fmla="*/ 2572 h 6536"/>
                <a:gd name="T78" fmla="*/ 10751 w 13648"/>
                <a:gd name="T79" fmla="*/ 1902 h 6536"/>
                <a:gd name="T80" fmla="*/ 12481 w 13648"/>
                <a:gd name="T81" fmla="*/ 1838 h 6536"/>
                <a:gd name="T82" fmla="*/ 12632 w 13648"/>
                <a:gd name="T83" fmla="*/ 3226 h 6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648" h="6536">
                  <a:moveTo>
                    <a:pt x="13648" y="961"/>
                  </a:moveTo>
                  <a:cubicBezTo>
                    <a:pt x="13648" y="430"/>
                    <a:pt x="13218" y="0"/>
                    <a:pt x="12687" y="0"/>
                  </a:cubicBezTo>
                  <a:cubicBezTo>
                    <a:pt x="11669" y="0"/>
                    <a:pt x="11669" y="0"/>
                    <a:pt x="11669" y="0"/>
                  </a:cubicBezTo>
                  <a:cubicBezTo>
                    <a:pt x="11618" y="0"/>
                    <a:pt x="11572" y="20"/>
                    <a:pt x="11538" y="53"/>
                  </a:cubicBezTo>
                  <a:cubicBezTo>
                    <a:pt x="9497" y="1968"/>
                    <a:pt x="9497" y="1968"/>
                    <a:pt x="9497" y="1968"/>
                  </a:cubicBezTo>
                  <a:cubicBezTo>
                    <a:pt x="8799" y="2625"/>
                    <a:pt x="7858" y="2994"/>
                    <a:pt x="6824" y="2994"/>
                  </a:cubicBezTo>
                  <a:cubicBezTo>
                    <a:pt x="5746" y="2994"/>
                    <a:pt x="4771" y="2591"/>
                    <a:pt x="4064" y="1885"/>
                  </a:cubicBezTo>
                  <a:cubicBezTo>
                    <a:pt x="4064" y="1885"/>
                    <a:pt x="2564" y="476"/>
                    <a:pt x="2550" y="463"/>
                  </a:cubicBezTo>
                  <a:cubicBezTo>
                    <a:pt x="2262" y="195"/>
                    <a:pt x="1866" y="10"/>
                    <a:pt x="1410" y="0"/>
                  </a:cubicBezTo>
                  <a:cubicBezTo>
                    <a:pt x="192" y="0"/>
                    <a:pt x="192" y="0"/>
                    <a:pt x="192" y="0"/>
                  </a:cubicBezTo>
                  <a:cubicBezTo>
                    <a:pt x="86" y="0"/>
                    <a:pt x="0" y="86"/>
                    <a:pt x="0" y="192"/>
                  </a:cubicBezTo>
                  <a:cubicBezTo>
                    <a:pt x="0" y="309"/>
                    <a:pt x="0" y="309"/>
                    <a:pt x="0" y="309"/>
                  </a:cubicBezTo>
                  <a:cubicBezTo>
                    <a:pt x="42" y="306"/>
                    <a:pt x="84" y="302"/>
                    <a:pt x="127" y="302"/>
                  </a:cubicBezTo>
                  <a:cubicBezTo>
                    <a:pt x="1233" y="302"/>
                    <a:pt x="2129" y="1189"/>
                    <a:pt x="2129" y="2283"/>
                  </a:cubicBezTo>
                  <a:cubicBezTo>
                    <a:pt x="2129" y="3377"/>
                    <a:pt x="1233" y="4263"/>
                    <a:pt x="127" y="4263"/>
                  </a:cubicBezTo>
                  <a:cubicBezTo>
                    <a:pt x="84" y="4263"/>
                    <a:pt x="42" y="4259"/>
                    <a:pt x="0" y="4257"/>
                  </a:cubicBezTo>
                  <a:cubicBezTo>
                    <a:pt x="0" y="5575"/>
                    <a:pt x="0" y="5575"/>
                    <a:pt x="0" y="5575"/>
                  </a:cubicBezTo>
                  <a:cubicBezTo>
                    <a:pt x="0" y="6106"/>
                    <a:pt x="430" y="6536"/>
                    <a:pt x="961" y="6536"/>
                  </a:cubicBezTo>
                  <a:cubicBezTo>
                    <a:pt x="1333" y="6536"/>
                    <a:pt x="1333" y="6536"/>
                    <a:pt x="1333" y="6536"/>
                  </a:cubicBezTo>
                  <a:cubicBezTo>
                    <a:pt x="1584" y="6536"/>
                    <a:pt x="1584" y="6536"/>
                    <a:pt x="1584" y="6536"/>
                  </a:cubicBezTo>
                  <a:cubicBezTo>
                    <a:pt x="1691" y="6536"/>
                    <a:pt x="1777" y="6449"/>
                    <a:pt x="1777" y="6343"/>
                  </a:cubicBezTo>
                  <a:cubicBezTo>
                    <a:pt x="1778" y="4427"/>
                    <a:pt x="1778" y="4427"/>
                    <a:pt x="1778" y="4427"/>
                  </a:cubicBezTo>
                  <a:cubicBezTo>
                    <a:pt x="1778" y="3927"/>
                    <a:pt x="2186" y="3514"/>
                    <a:pt x="2679" y="3514"/>
                  </a:cubicBezTo>
                  <a:cubicBezTo>
                    <a:pt x="3595" y="3514"/>
                    <a:pt x="4253" y="4299"/>
                    <a:pt x="4847" y="4824"/>
                  </a:cubicBezTo>
                  <a:cubicBezTo>
                    <a:pt x="5285" y="5211"/>
                    <a:pt x="5663" y="5589"/>
                    <a:pt x="6045" y="5829"/>
                  </a:cubicBezTo>
                  <a:cubicBezTo>
                    <a:pt x="6051" y="5102"/>
                    <a:pt x="6768" y="4257"/>
                    <a:pt x="7855" y="3785"/>
                  </a:cubicBezTo>
                  <a:cubicBezTo>
                    <a:pt x="8772" y="3388"/>
                    <a:pt x="9702" y="3364"/>
                    <a:pt x="10293" y="3661"/>
                  </a:cubicBezTo>
                  <a:cubicBezTo>
                    <a:pt x="10502" y="3570"/>
                    <a:pt x="10726" y="3514"/>
                    <a:pt x="10969" y="3514"/>
                  </a:cubicBezTo>
                  <a:cubicBezTo>
                    <a:pt x="11459" y="3514"/>
                    <a:pt x="11865" y="3922"/>
                    <a:pt x="11870" y="4419"/>
                  </a:cubicBezTo>
                  <a:cubicBezTo>
                    <a:pt x="11870" y="4419"/>
                    <a:pt x="11870" y="5567"/>
                    <a:pt x="11870" y="5575"/>
                  </a:cubicBezTo>
                  <a:cubicBezTo>
                    <a:pt x="11870" y="6106"/>
                    <a:pt x="12300" y="6535"/>
                    <a:pt x="12831" y="6535"/>
                  </a:cubicBezTo>
                  <a:cubicBezTo>
                    <a:pt x="13246" y="6535"/>
                    <a:pt x="13246" y="6535"/>
                    <a:pt x="13246" y="6535"/>
                  </a:cubicBezTo>
                  <a:cubicBezTo>
                    <a:pt x="13355" y="6535"/>
                    <a:pt x="13455" y="6536"/>
                    <a:pt x="13455" y="6536"/>
                  </a:cubicBezTo>
                  <a:cubicBezTo>
                    <a:pt x="13455" y="6536"/>
                    <a:pt x="13455" y="6536"/>
                    <a:pt x="13455" y="6536"/>
                  </a:cubicBezTo>
                  <a:cubicBezTo>
                    <a:pt x="13562" y="6536"/>
                    <a:pt x="13648" y="6449"/>
                    <a:pt x="13648" y="6343"/>
                  </a:cubicBezTo>
                  <a:cubicBezTo>
                    <a:pt x="13648" y="6113"/>
                    <a:pt x="13648" y="6113"/>
                    <a:pt x="13648" y="6113"/>
                  </a:cubicBezTo>
                  <a:cubicBezTo>
                    <a:pt x="13648" y="5089"/>
                    <a:pt x="13648" y="1001"/>
                    <a:pt x="13648" y="961"/>
                  </a:cubicBezTo>
                  <a:close/>
                  <a:moveTo>
                    <a:pt x="12632" y="3226"/>
                  </a:moveTo>
                  <a:cubicBezTo>
                    <a:pt x="12484" y="3174"/>
                    <a:pt x="12284" y="3026"/>
                    <a:pt x="11729" y="2572"/>
                  </a:cubicBezTo>
                  <a:cubicBezTo>
                    <a:pt x="11174" y="2118"/>
                    <a:pt x="10351" y="2391"/>
                    <a:pt x="10751" y="1902"/>
                  </a:cubicBezTo>
                  <a:cubicBezTo>
                    <a:pt x="11151" y="1413"/>
                    <a:pt x="11926" y="1384"/>
                    <a:pt x="12481" y="1838"/>
                  </a:cubicBezTo>
                  <a:cubicBezTo>
                    <a:pt x="13036" y="2292"/>
                    <a:pt x="13229" y="3434"/>
                    <a:pt x="12632" y="32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7"/>
            <p:cNvSpPr>
              <a:spLocks/>
            </p:cNvSpPr>
            <p:nvPr userDrawn="1"/>
          </p:nvSpPr>
          <p:spPr bwMode="gray">
            <a:xfrm>
              <a:off x="7453313" y="4122737"/>
              <a:ext cx="4114800" cy="1970088"/>
            </a:xfrm>
            <a:custGeom>
              <a:avLst/>
              <a:gdLst>
                <a:gd name="T0" fmla="*/ 11932 w 13648"/>
                <a:gd name="T1" fmla="*/ 3358 h 6536"/>
                <a:gd name="T2" fmla="*/ 13648 w 13648"/>
                <a:gd name="T3" fmla="*/ 3699 h 6536"/>
                <a:gd name="T4" fmla="*/ 13648 w 13648"/>
                <a:gd name="T5" fmla="*/ 2168 h 6536"/>
                <a:gd name="T6" fmla="*/ 11489 w 13648"/>
                <a:gd name="T7" fmla="*/ 1768 h 6536"/>
                <a:gd name="T8" fmla="*/ 12716 w 13648"/>
                <a:gd name="T9" fmla="*/ 3 h 6536"/>
                <a:gd name="T10" fmla="*/ 12687 w 13648"/>
                <a:gd name="T11" fmla="*/ 0 h 6536"/>
                <a:gd name="T12" fmla="*/ 11669 w 13648"/>
                <a:gd name="T13" fmla="*/ 0 h 6536"/>
                <a:gd name="T14" fmla="*/ 11538 w 13648"/>
                <a:gd name="T15" fmla="*/ 53 h 6536"/>
                <a:gd name="T16" fmla="*/ 10298 w 13648"/>
                <a:gd name="T17" fmla="*/ 1217 h 6536"/>
                <a:gd name="T18" fmla="*/ 9293 w 13648"/>
                <a:gd name="T19" fmla="*/ 3115 h 6536"/>
                <a:gd name="T20" fmla="*/ 5182 w 13648"/>
                <a:gd name="T21" fmla="*/ 4321 h 6536"/>
                <a:gd name="T22" fmla="*/ 4569 w 13648"/>
                <a:gd name="T23" fmla="*/ 2303 h 6536"/>
                <a:gd name="T24" fmla="*/ 4064 w 13648"/>
                <a:gd name="T25" fmla="*/ 1885 h 6536"/>
                <a:gd name="T26" fmla="*/ 3466 w 13648"/>
                <a:gd name="T27" fmla="*/ 1323 h 6536"/>
                <a:gd name="T28" fmla="*/ 1362 w 13648"/>
                <a:gd name="T29" fmla="*/ 1511 h 6536"/>
                <a:gd name="T30" fmla="*/ 908 w 13648"/>
                <a:gd name="T31" fmla="*/ 0 h 6536"/>
                <a:gd name="T32" fmla="*/ 192 w 13648"/>
                <a:gd name="T33" fmla="*/ 0 h 6536"/>
                <a:gd name="T34" fmla="*/ 0 w 13648"/>
                <a:gd name="T35" fmla="*/ 192 h 6536"/>
                <a:gd name="T36" fmla="*/ 0 w 13648"/>
                <a:gd name="T37" fmla="*/ 5575 h 6536"/>
                <a:gd name="T38" fmla="*/ 961 w 13648"/>
                <a:gd name="T39" fmla="*/ 6536 h 6536"/>
                <a:gd name="T40" fmla="*/ 1333 w 13648"/>
                <a:gd name="T41" fmla="*/ 6536 h 6536"/>
                <a:gd name="T42" fmla="*/ 1584 w 13648"/>
                <a:gd name="T43" fmla="*/ 6536 h 6536"/>
                <a:gd name="T44" fmla="*/ 1777 w 13648"/>
                <a:gd name="T45" fmla="*/ 6343 h 6536"/>
                <a:gd name="T46" fmla="*/ 1777 w 13648"/>
                <a:gd name="T47" fmla="*/ 5509 h 6536"/>
                <a:gd name="T48" fmla="*/ 888 w 13648"/>
                <a:gd name="T49" fmla="*/ 5419 h 6536"/>
                <a:gd name="T50" fmla="*/ 1132 w 13648"/>
                <a:gd name="T51" fmla="*/ 3510 h 6536"/>
                <a:gd name="T52" fmla="*/ 2953 w 13648"/>
                <a:gd name="T53" fmla="*/ 2855 h 6536"/>
                <a:gd name="T54" fmla="*/ 3266 w 13648"/>
                <a:gd name="T55" fmla="*/ 3625 h 6536"/>
                <a:gd name="T56" fmla="*/ 4847 w 13648"/>
                <a:gd name="T57" fmla="*/ 4824 h 6536"/>
                <a:gd name="T58" fmla="*/ 6824 w 13648"/>
                <a:gd name="T59" fmla="*/ 6085 h 6536"/>
                <a:gd name="T60" fmla="*/ 8801 w 13648"/>
                <a:gd name="T61" fmla="*/ 4824 h 6536"/>
                <a:gd name="T62" fmla="*/ 10515 w 13648"/>
                <a:gd name="T63" fmla="*/ 3580 h 6536"/>
                <a:gd name="T64" fmla="*/ 10519 w 13648"/>
                <a:gd name="T65" fmla="*/ 3579 h 6536"/>
                <a:gd name="T66" fmla="*/ 11932 w 13648"/>
                <a:gd name="T67" fmla="*/ 3358 h 6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648" h="6536">
                  <a:moveTo>
                    <a:pt x="11932" y="3358"/>
                  </a:moveTo>
                  <a:cubicBezTo>
                    <a:pt x="12549" y="3358"/>
                    <a:pt x="13129" y="3483"/>
                    <a:pt x="13648" y="3699"/>
                  </a:cubicBezTo>
                  <a:cubicBezTo>
                    <a:pt x="13648" y="3162"/>
                    <a:pt x="13648" y="2624"/>
                    <a:pt x="13648" y="2168"/>
                  </a:cubicBezTo>
                  <a:cubicBezTo>
                    <a:pt x="12897" y="2341"/>
                    <a:pt x="11747" y="2453"/>
                    <a:pt x="11489" y="1768"/>
                  </a:cubicBezTo>
                  <a:cubicBezTo>
                    <a:pt x="11253" y="1142"/>
                    <a:pt x="11893" y="161"/>
                    <a:pt x="12716" y="3"/>
                  </a:cubicBezTo>
                  <a:cubicBezTo>
                    <a:pt x="12706" y="2"/>
                    <a:pt x="12697" y="0"/>
                    <a:pt x="12687" y="0"/>
                  </a:cubicBezTo>
                  <a:cubicBezTo>
                    <a:pt x="11669" y="0"/>
                    <a:pt x="11669" y="0"/>
                    <a:pt x="11669" y="0"/>
                  </a:cubicBezTo>
                  <a:cubicBezTo>
                    <a:pt x="11618" y="0"/>
                    <a:pt x="11572" y="20"/>
                    <a:pt x="11538" y="53"/>
                  </a:cubicBezTo>
                  <a:cubicBezTo>
                    <a:pt x="10298" y="1217"/>
                    <a:pt x="10298" y="1217"/>
                    <a:pt x="10298" y="1217"/>
                  </a:cubicBezTo>
                  <a:cubicBezTo>
                    <a:pt x="10132" y="1855"/>
                    <a:pt x="9794" y="2520"/>
                    <a:pt x="9293" y="3115"/>
                  </a:cubicBezTo>
                  <a:cubicBezTo>
                    <a:pt x="8033" y="4612"/>
                    <a:pt x="6154" y="5214"/>
                    <a:pt x="5182" y="4321"/>
                  </a:cubicBezTo>
                  <a:cubicBezTo>
                    <a:pt x="4669" y="3850"/>
                    <a:pt x="4468" y="3114"/>
                    <a:pt x="4569" y="2303"/>
                  </a:cubicBezTo>
                  <a:cubicBezTo>
                    <a:pt x="4390" y="2178"/>
                    <a:pt x="4219" y="2040"/>
                    <a:pt x="4064" y="1885"/>
                  </a:cubicBezTo>
                  <a:cubicBezTo>
                    <a:pt x="4064" y="1885"/>
                    <a:pt x="3784" y="1623"/>
                    <a:pt x="3466" y="1323"/>
                  </a:cubicBezTo>
                  <a:cubicBezTo>
                    <a:pt x="2590" y="2124"/>
                    <a:pt x="1943" y="2023"/>
                    <a:pt x="1362" y="1511"/>
                  </a:cubicBezTo>
                  <a:cubicBezTo>
                    <a:pt x="1086" y="1269"/>
                    <a:pt x="912" y="614"/>
                    <a:pt x="908" y="0"/>
                  </a:cubicBezTo>
                  <a:cubicBezTo>
                    <a:pt x="192" y="0"/>
                    <a:pt x="192" y="0"/>
                    <a:pt x="192" y="0"/>
                  </a:cubicBezTo>
                  <a:cubicBezTo>
                    <a:pt x="86" y="0"/>
                    <a:pt x="0" y="86"/>
                    <a:pt x="0" y="192"/>
                  </a:cubicBezTo>
                  <a:cubicBezTo>
                    <a:pt x="0" y="5575"/>
                    <a:pt x="0" y="5575"/>
                    <a:pt x="0" y="5575"/>
                  </a:cubicBezTo>
                  <a:cubicBezTo>
                    <a:pt x="0" y="6106"/>
                    <a:pt x="430" y="6536"/>
                    <a:pt x="961" y="6536"/>
                  </a:cubicBezTo>
                  <a:cubicBezTo>
                    <a:pt x="1333" y="6536"/>
                    <a:pt x="1333" y="6536"/>
                    <a:pt x="1333" y="6536"/>
                  </a:cubicBezTo>
                  <a:cubicBezTo>
                    <a:pt x="1584" y="6536"/>
                    <a:pt x="1584" y="6536"/>
                    <a:pt x="1584" y="6536"/>
                  </a:cubicBezTo>
                  <a:cubicBezTo>
                    <a:pt x="1691" y="6536"/>
                    <a:pt x="1777" y="6449"/>
                    <a:pt x="1777" y="6343"/>
                  </a:cubicBezTo>
                  <a:cubicBezTo>
                    <a:pt x="1777" y="5509"/>
                    <a:pt x="1777" y="5509"/>
                    <a:pt x="1777" y="5509"/>
                  </a:cubicBezTo>
                  <a:cubicBezTo>
                    <a:pt x="1435" y="5629"/>
                    <a:pt x="1123" y="5594"/>
                    <a:pt x="888" y="5419"/>
                  </a:cubicBezTo>
                  <a:cubicBezTo>
                    <a:pt x="469" y="5108"/>
                    <a:pt x="558" y="4229"/>
                    <a:pt x="1132" y="3510"/>
                  </a:cubicBezTo>
                  <a:cubicBezTo>
                    <a:pt x="1704" y="2759"/>
                    <a:pt x="2537" y="2539"/>
                    <a:pt x="2953" y="2855"/>
                  </a:cubicBezTo>
                  <a:cubicBezTo>
                    <a:pt x="3161" y="3012"/>
                    <a:pt x="3285" y="3285"/>
                    <a:pt x="3266" y="3625"/>
                  </a:cubicBezTo>
                  <a:cubicBezTo>
                    <a:pt x="3891" y="3860"/>
                    <a:pt x="4388" y="4418"/>
                    <a:pt x="4847" y="4824"/>
                  </a:cubicBezTo>
                  <a:cubicBezTo>
                    <a:pt x="5574" y="5466"/>
                    <a:pt x="6134" y="6085"/>
                    <a:pt x="6824" y="6085"/>
                  </a:cubicBezTo>
                  <a:cubicBezTo>
                    <a:pt x="7513" y="6085"/>
                    <a:pt x="8073" y="5466"/>
                    <a:pt x="8801" y="4824"/>
                  </a:cubicBezTo>
                  <a:cubicBezTo>
                    <a:pt x="9292" y="4390"/>
                    <a:pt x="9827" y="3779"/>
                    <a:pt x="10515" y="3580"/>
                  </a:cubicBezTo>
                  <a:cubicBezTo>
                    <a:pt x="10517" y="3580"/>
                    <a:pt x="10517" y="3580"/>
                    <a:pt x="10519" y="3579"/>
                  </a:cubicBezTo>
                  <a:cubicBezTo>
                    <a:pt x="10948" y="3445"/>
                    <a:pt x="11450" y="3358"/>
                    <a:pt x="11932" y="3358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8846663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| P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AP3 Details"/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3504000" y="4364999"/>
            <a:ext cx="2735999" cy="1727825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spcBef>
                <a:spcPts val="0"/>
              </a:spcBef>
              <a:defRPr lang="de-DE" sz="1200" b="0" kern="1200" baseline="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buNone/>
              <a:defRPr sz="1200" baseline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1200" baseline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Add your contact details here.</a:t>
            </a:r>
          </a:p>
        </p:txBody>
      </p:sp>
      <p:sp>
        <p:nvSpPr>
          <p:cNvPr id="18" name="Text Placeholder AP2 Details"/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624001" y="4366124"/>
            <a:ext cx="2735501" cy="1727825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spcBef>
                <a:spcPts val="0"/>
              </a:spcBef>
              <a:defRPr lang="de-DE" sz="1200" b="0" kern="1200" baseline="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buNone/>
              <a:defRPr sz="1200" baseline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1200" baseline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Add your contact details here.</a:t>
            </a:r>
          </a:p>
        </p:txBody>
      </p:sp>
      <p:sp>
        <p:nvSpPr>
          <p:cNvPr id="20" name="Text Placeholder AP1 Details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624092" y="1988999"/>
            <a:ext cx="2735410" cy="1727825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spcBef>
                <a:spcPts val="0"/>
              </a:spcBef>
              <a:defRPr lang="de-DE" sz="1200" b="0" kern="1200" baseline="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buNone/>
              <a:defRPr sz="1200" baseline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1200" baseline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Add your contact details here.</a:t>
            </a:r>
          </a:p>
        </p:txBody>
      </p:sp>
      <p:grpSp>
        <p:nvGrpSpPr>
          <p:cNvPr id="9" name="Logo Merck"/>
          <p:cNvGrpSpPr/>
          <p:nvPr userDrawn="1"/>
        </p:nvGrpSpPr>
        <p:grpSpPr bwMode="gray">
          <a:xfrm>
            <a:off x="7453808" y="4123208"/>
            <a:ext cx="4114800" cy="1970088"/>
            <a:chOff x="7453313" y="4122737"/>
            <a:chExt cx="4114800" cy="1970088"/>
          </a:xfrm>
        </p:grpSpPr>
        <p:sp>
          <p:nvSpPr>
            <p:cNvPr id="10" name="Freeform 6"/>
            <p:cNvSpPr>
              <a:spLocks noEditPoints="1"/>
            </p:cNvSpPr>
            <p:nvPr userDrawn="1"/>
          </p:nvSpPr>
          <p:spPr bwMode="gray">
            <a:xfrm>
              <a:off x="7453313" y="4122737"/>
              <a:ext cx="4114800" cy="1970088"/>
            </a:xfrm>
            <a:custGeom>
              <a:avLst/>
              <a:gdLst>
                <a:gd name="T0" fmla="*/ 13648 w 13648"/>
                <a:gd name="T1" fmla="*/ 961 h 6536"/>
                <a:gd name="T2" fmla="*/ 12687 w 13648"/>
                <a:gd name="T3" fmla="*/ 0 h 6536"/>
                <a:gd name="T4" fmla="*/ 11669 w 13648"/>
                <a:gd name="T5" fmla="*/ 0 h 6536"/>
                <a:gd name="T6" fmla="*/ 11538 w 13648"/>
                <a:gd name="T7" fmla="*/ 53 h 6536"/>
                <a:gd name="T8" fmla="*/ 9497 w 13648"/>
                <a:gd name="T9" fmla="*/ 1968 h 6536"/>
                <a:gd name="T10" fmla="*/ 6824 w 13648"/>
                <a:gd name="T11" fmla="*/ 2994 h 6536"/>
                <a:gd name="T12" fmla="*/ 4064 w 13648"/>
                <a:gd name="T13" fmla="*/ 1885 h 6536"/>
                <a:gd name="T14" fmla="*/ 2550 w 13648"/>
                <a:gd name="T15" fmla="*/ 463 h 6536"/>
                <a:gd name="T16" fmla="*/ 1410 w 13648"/>
                <a:gd name="T17" fmla="*/ 0 h 6536"/>
                <a:gd name="T18" fmla="*/ 192 w 13648"/>
                <a:gd name="T19" fmla="*/ 0 h 6536"/>
                <a:gd name="T20" fmla="*/ 0 w 13648"/>
                <a:gd name="T21" fmla="*/ 192 h 6536"/>
                <a:gd name="T22" fmla="*/ 0 w 13648"/>
                <a:gd name="T23" fmla="*/ 309 h 6536"/>
                <a:gd name="T24" fmla="*/ 127 w 13648"/>
                <a:gd name="T25" fmla="*/ 302 h 6536"/>
                <a:gd name="T26" fmla="*/ 2129 w 13648"/>
                <a:gd name="T27" fmla="*/ 2283 h 6536"/>
                <a:gd name="T28" fmla="*/ 127 w 13648"/>
                <a:gd name="T29" fmla="*/ 4263 h 6536"/>
                <a:gd name="T30" fmla="*/ 0 w 13648"/>
                <a:gd name="T31" fmla="*/ 4257 h 6536"/>
                <a:gd name="T32" fmla="*/ 0 w 13648"/>
                <a:gd name="T33" fmla="*/ 5575 h 6536"/>
                <a:gd name="T34" fmla="*/ 961 w 13648"/>
                <a:gd name="T35" fmla="*/ 6536 h 6536"/>
                <a:gd name="T36" fmla="*/ 1333 w 13648"/>
                <a:gd name="T37" fmla="*/ 6536 h 6536"/>
                <a:gd name="T38" fmla="*/ 1584 w 13648"/>
                <a:gd name="T39" fmla="*/ 6536 h 6536"/>
                <a:gd name="T40" fmla="*/ 1777 w 13648"/>
                <a:gd name="T41" fmla="*/ 6343 h 6536"/>
                <a:gd name="T42" fmla="*/ 1778 w 13648"/>
                <a:gd name="T43" fmla="*/ 4427 h 6536"/>
                <a:gd name="T44" fmla="*/ 2679 w 13648"/>
                <a:gd name="T45" fmla="*/ 3514 h 6536"/>
                <a:gd name="T46" fmla="*/ 4847 w 13648"/>
                <a:gd name="T47" fmla="*/ 4824 h 6536"/>
                <a:gd name="T48" fmla="*/ 6045 w 13648"/>
                <a:gd name="T49" fmla="*/ 5829 h 6536"/>
                <a:gd name="T50" fmla="*/ 7855 w 13648"/>
                <a:gd name="T51" fmla="*/ 3785 h 6536"/>
                <a:gd name="T52" fmla="*/ 10293 w 13648"/>
                <a:gd name="T53" fmla="*/ 3661 h 6536"/>
                <a:gd name="T54" fmla="*/ 10969 w 13648"/>
                <a:gd name="T55" fmla="*/ 3514 h 6536"/>
                <a:gd name="T56" fmla="*/ 11870 w 13648"/>
                <a:gd name="T57" fmla="*/ 4419 h 6536"/>
                <a:gd name="T58" fmla="*/ 11870 w 13648"/>
                <a:gd name="T59" fmla="*/ 5575 h 6536"/>
                <a:gd name="T60" fmla="*/ 12831 w 13648"/>
                <a:gd name="T61" fmla="*/ 6535 h 6536"/>
                <a:gd name="T62" fmla="*/ 13246 w 13648"/>
                <a:gd name="T63" fmla="*/ 6535 h 6536"/>
                <a:gd name="T64" fmla="*/ 13455 w 13648"/>
                <a:gd name="T65" fmla="*/ 6536 h 6536"/>
                <a:gd name="T66" fmla="*/ 13455 w 13648"/>
                <a:gd name="T67" fmla="*/ 6536 h 6536"/>
                <a:gd name="T68" fmla="*/ 13648 w 13648"/>
                <a:gd name="T69" fmla="*/ 6343 h 6536"/>
                <a:gd name="T70" fmla="*/ 13648 w 13648"/>
                <a:gd name="T71" fmla="*/ 6113 h 6536"/>
                <a:gd name="T72" fmla="*/ 13648 w 13648"/>
                <a:gd name="T73" fmla="*/ 961 h 6536"/>
                <a:gd name="T74" fmla="*/ 12632 w 13648"/>
                <a:gd name="T75" fmla="*/ 3226 h 6536"/>
                <a:gd name="T76" fmla="*/ 11729 w 13648"/>
                <a:gd name="T77" fmla="*/ 2572 h 6536"/>
                <a:gd name="T78" fmla="*/ 10751 w 13648"/>
                <a:gd name="T79" fmla="*/ 1902 h 6536"/>
                <a:gd name="T80" fmla="*/ 12481 w 13648"/>
                <a:gd name="T81" fmla="*/ 1838 h 6536"/>
                <a:gd name="T82" fmla="*/ 12632 w 13648"/>
                <a:gd name="T83" fmla="*/ 3226 h 6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648" h="6536">
                  <a:moveTo>
                    <a:pt x="13648" y="961"/>
                  </a:moveTo>
                  <a:cubicBezTo>
                    <a:pt x="13648" y="430"/>
                    <a:pt x="13218" y="0"/>
                    <a:pt x="12687" y="0"/>
                  </a:cubicBezTo>
                  <a:cubicBezTo>
                    <a:pt x="11669" y="0"/>
                    <a:pt x="11669" y="0"/>
                    <a:pt x="11669" y="0"/>
                  </a:cubicBezTo>
                  <a:cubicBezTo>
                    <a:pt x="11618" y="0"/>
                    <a:pt x="11572" y="20"/>
                    <a:pt x="11538" y="53"/>
                  </a:cubicBezTo>
                  <a:cubicBezTo>
                    <a:pt x="9497" y="1968"/>
                    <a:pt x="9497" y="1968"/>
                    <a:pt x="9497" y="1968"/>
                  </a:cubicBezTo>
                  <a:cubicBezTo>
                    <a:pt x="8799" y="2625"/>
                    <a:pt x="7858" y="2994"/>
                    <a:pt x="6824" y="2994"/>
                  </a:cubicBezTo>
                  <a:cubicBezTo>
                    <a:pt x="5746" y="2994"/>
                    <a:pt x="4771" y="2591"/>
                    <a:pt x="4064" y="1885"/>
                  </a:cubicBezTo>
                  <a:cubicBezTo>
                    <a:pt x="4064" y="1885"/>
                    <a:pt x="2564" y="476"/>
                    <a:pt x="2550" y="463"/>
                  </a:cubicBezTo>
                  <a:cubicBezTo>
                    <a:pt x="2262" y="195"/>
                    <a:pt x="1866" y="10"/>
                    <a:pt x="1410" y="0"/>
                  </a:cubicBezTo>
                  <a:cubicBezTo>
                    <a:pt x="192" y="0"/>
                    <a:pt x="192" y="0"/>
                    <a:pt x="192" y="0"/>
                  </a:cubicBezTo>
                  <a:cubicBezTo>
                    <a:pt x="86" y="0"/>
                    <a:pt x="0" y="86"/>
                    <a:pt x="0" y="192"/>
                  </a:cubicBezTo>
                  <a:cubicBezTo>
                    <a:pt x="0" y="309"/>
                    <a:pt x="0" y="309"/>
                    <a:pt x="0" y="309"/>
                  </a:cubicBezTo>
                  <a:cubicBezTo>
                    <a:pt x="42" y="306"/>
                    <a:pt x="84" y="302"/>
                    <a:pt x="127" y="302"/>
                  </a:cubicBezTo>
                  <a:cubicBezTo>
                    <a:pt x="1233" y="302"/>
                    <a:pt x="2129" y="1189"/>
                    <a:pt x="2129" y="2283"/>
                  </a:cubicBezTo>
                  <a:cubicBezTo>
                    <a:pt x="2129" y="3377"/>
                    <a:pt x="1233" y="4263"/>
                    <a:pt x="127" y="4263"/>
                  </a:cubicBezTo>
                  <a:cubicBezTo>
                    <a:pt x="84" y="4263"/>
                    <a:pt x="42" y="4259"/>
                    <a:pt x="0" y="4257"/>
                  </a:cubicBezTo>
                  <a:cubicBezTo>
                    <a:pt x="0" y="5575"/>
                    <a:pt x="0" y="5575"/>
                    <a:pt x="0" y="5575"/>
                  </a:cubicBezTo>
                  <a:cubicBezTo>
                    <a:pt x="0" y="6106"/>
                    <a:pt x="430" y="6536"/>
                    <a:pt x="961" y="6536"/>
                  </a:cubicBezTo>
                  <a:cubicBezTo>
                    <a:pt x="1333" y="6536"/>
                    <a:pt x="1333" y="6536"/>
                    <a:pt x="1333" y="6536"/>
                  </a:cubicBezTo>
                  <a:cubicBezTo>
                    <a:pt x="1584" y="6536"/>
                    <a:pt x="1584" y="6536"/>
                    <a:pt x="1584" y="6536"/>
                  </a:cubicBezTo>
                  <a:cubicBezTo>
                    <a:pt x="1691" y="6536"/>
                    <a:pt x="1777" y="6449"/>
                    <a:pt x="1777" y="6343"/>
                  </a:cubicBezTo>
                  <a:cubicBezTo>
                    <a:pt x="1778" y="4427"/>
                    <a:pt x="1778" y="4427"/>
                    <a:pt x="1778" y="4427"/>
                  </a:cubicBezTo>
                  <a:cubicBezTo>
                    <a:pt x="1778" y="3927"/>
                    <a:pt x="2186" y="3514"/>
                    <a:pt x="2679" y="3514"/>
                  </a:cubicBezTo>
                  <a:cubicBezTo>
                    <a:pt x="3595" y="3514"/>
                    <a:pt x="4253" y="4299"/>
                    <a:pt x="4847" y="4824"/>
                  </a:cubicBezTo>
                  <a:cubicBezTo>
                    <a:pt x="5285" y="5211"/>
                    <a:pt x="5663" y="5589"/>
                    <a:pt x="6045" y="5829"/>
                  </a:cubicBezTo>
                  <a:cubicBezTo>
                    <a:pt x="6051" y="5102"/>
                    <a:pt x="6768" y="4257"/>
                    <a:pt x="7855" y="3785"/>
                  </a:cubicBezTo>
                  <a:cubicBezTo>
                    <a:pt x="8772" y="3388"/>
                    <a:pt x="9702" y="3364"/>
                    <a:pt x="10293" y="3661"/>
                  </a:cubicBezTo>
                  <a:cubicBezTo>
                    <a:pt x="10502" y="3570"/>
                    <a:pt x="10726" y="3514"/>
                    <a:pt x="10969" y="3514"/>
                  </a:cubicBezTo>
                  <a:cubicBezTo>
                    <a:pt x="11459" y="3514"/>
                    <a:pt x="11865" y="3922"/>
                    <a:pt x="11870" y="4419"/>
                  </a:cubicBezTo>
                  <a:cubicBezTo>
                    <a:pt x="11870" y="4419"/>
                    <a:pt x="11870" y="5567"/>
                    <a:pt x="11870" y="5575"/>
                  </a:cubicBezTo>
                  <a:cubicBezTo>
                    <a:pt x="11870" y="6106"/>
                    <a:pt x="12300" y="6535"/>
                    <a:pt x="12831" y="6535"/>
                  </a:cubicBezTo>
                  <a:cubicBezTo>
                    <a:pt x="13246" y="6535"/>
                    <a:pt x="13246" y="6535"/>
                    <a:pt x="13246" y="6535"/>
                  </a:cubicBezTo>
                  <a:cubicBezTo>
                    <a:pt x="13355" y="6535"/>
                    <a:pt x="13455" y="6536"/>
                    <a:pt x="13455" y="6536"/>
                  </a:cubicBezTo>
                  <a:cubicBezTo>
                    <a:pt x="13455" y="6536"/>
                    <a:pt x="13455" y="6536"/>
                    <a:pt x="13455" y="6536"/>
                  </a:cubicBezTo>
                  <a:cubicBezTo>
                    <a:pt x="13562" y="6536"/>
                    <a:pt x="13648" y="6449"/>
                    <a:pt x="13648" y="6343"/>
                  </a:cubicBezTo>
                  <a:cubicBezTo>
                    <a:pt x="13648" y="6113"/>
                    <a:pt x="13648" y="6113"/>
                    <a:pt x="13648" y="6113"/>
                  </a:cubicBezTo>
                  <a:cubicBezTo>
                    <a:pt x="13648" y="5089"/>
                    <a:pt x="13648" y="1001"/>
                    <a:pt x="13648" y="961"/>
                  </a:cubicBezTo>
                  <a:close/>
                  <a:moveTo>
                    <a:pt x="12632" y="3226"/>
                  </a:moveTo>
                  <a:cubicBezTo>
                    <a:pt x="12484" y="3174"/>
                    <a:pt x="12284" y="3026"/>
                    <a:pt x="11729" y="2572"/>
                  </a:cubicBezTo>
                  <a:cubicBezTo>
                    <a:pt x="11174" y="2118"/>
                    <a:pt x="10351" y="2391"/>
                    <a:pt x="10751" y="1902"/>
                  </a:cubicBezTo>
                  <a:cubicBezTo>
                    <a:pt x="11151" y="1413"/>
                    <a:pt x="11926" y="1384"/>
                    <a:pt x="12481" y="1838"/>
                  </a:cubicBezTo>
                  <a:cubicBezTo>
                    <a:pt x="13036" y="2292"/>
                    <a:pt x="13229" y="3434"/>
                    <a:pt x="12632" y="32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7"/>
            <p:cNvSpPr>
              <a:spLocks/>
            </p:cNvSpPr>
            <p:nvPr userDrawn="1"/>
          </p:nvSpPr>
          <p:spPr bwMode="gray">
            <a:xfrm>
              <a:off x="7453313" y="4122737"/>
              <a:ext cx="4114800" cy="1970088"/>
            </a:xfrm>
            <a:custGeom>
              <a:avLst/>
              <a:gdLst>
                <a:gd name="T0" fmla="*/ 11932 w 13648"/>
                <a:gd name="T1" fmla="*/ 3358 h 6536"/>
                <a:gd name="T2" fmla="*/ 13648 w 13648"/>
                <a:gd name="T3" fmla="*/ 3699 h 6536"/>
                <a:gd name="T4" fmla="*/ 13648 w 13648"/>
                <a:gd name="T5" fmla="*/ 2168 h 6536"/>
                <a:gd name="T6" fmla="*/ 11489 w 13648"/>
                <a:gd name="T7" fmla="*/ 1768 h 6536"/>
                <a:gd name="T8" fmla="*/ 12716 w 13648"/>
                <a:gd name="T9" fmla="*/ 3 h 6536"/>
                <a:gd name="T10" fmla="*/ 12687 w 13648"/>
                <a:gd name="T11" fmla="*/ 0 h 6536"/>
                <a:gd name="T12" fmla="*/ 11669 w 13648"/>
                <a:gd name="T13" fmla="*/ 0 h 6536"/>
                <a:gd name="T14" fmla="*/ 11538 w 13648"/>
                <a:gd name="T15" fmla="*/ 53 h 6536"/>
                <a:gd name="T16" fmla="*/ 10298 w 13648"/>
                <a:gd name="T17" fmla="*/ 1217 h 6536"/>
                <a:gd name="T18" fmla="*/ 9293 w 13648"/>
                <a:gd name="T19" fmla="*/ 3115 h 6536"/>
                <a:gd name="T20" fmla="*/ 5182 w 13648"/>
                <a:gd name="T21" fmla="*/ 4321 h 6536"/>
                <a:gd name="T22" fmla="*/ 4569 w 13648"/>
                <a:gd name="T23" fmla="*/ 2303 h 6536"/>
                <a:gd name="T24" fmla="*/ 4064 w 13648"/>
                <a:gd name="T25" fmla="*/ 1885 h 6536"/>
                <a:gd name="T26" fmla="*/ 3466 w 13648"/>
                <a:gd name="T27" fmla="*/ 1323 h 6536"/>
                <a:gd name="T28" fmla="*/ 1362 w 13648"/>
                <a:gd name="T29" fmla="*/ 1511 h 6536"/>
                <a:gd name="T30" fmla="*/ 908 w 13648"/>
                <a:gd name="T31" fmla="*/ 0 h 6536"/>
                <a:gd name="T32" fmla="*/ 192 w 13648"/>
                <a:gd name="T33" fmla="*/ 0 h 6536"/>
                <a:gd name="T34" fmla="*/ 0 w 13648"/>
                <a:gd name="T35" fmla="*/ 192 h 6536"/>
                <a:gd name="T36" fmla="*/ 0 w 13648"/>
                <a:gd name="T37" fmla="*/ 5575 h 6536"/>
                <a:gd name="T38" fmla="*/ 961 w 13648"/>
                <a:gd name="T39" fmla="*/ 6536 h 6536"/>
                <a:gd name="T40" fmla="*/ 1333 w 13648"/>
                <a:gd name="T41" fmla="*/ 6536 h 6536"/>
                <a:gd name="T42" fmla="*/ 1584 w 13648"/>
                <a:gd name="T43" fmla="*/ 6536 h 6536"/>
                <a:gd name="T44" fmla="*/ 1777 w 13648"/>
                <a:gd name="T45" fmla="*/ 6343 h 6536"/>
                <a:gd name="T46" fmla="*/ 1777 w 13648"/>
                <a:gd name="T47" fmla="*/ 5509 h 6536"/>
                <a:gd name="T48" fmla="*/ 888 w 13648"/>
                <a:gd name="T49" fmla="*/ 5419 h 6536"/>
                <a:gd name="T50" fmla="*/ 1132 w 13648"/>
                <a:gd name="T51" fmla="*/ 3510 h 6536"/>
                <a:gd name="T52" fmla="*/ 2953 w 13648"/>
                <a:gd name="T53" fmla="*/ 2855 h 6536"/>
                <a:gd name="T54" fmla="*/ 3266 w 13648"/>
                <a:gd name="T55" fmla="*/ 3625 h 6536"/>
                <a:gd name="T56" fmla="*/ 4847 w 13648"/>
                <a:gd name="T57" fmla="*/ 4824 h 6536"/>
                <a:gd name="T58" fmla="*/ 6824 w 13648"/>
                <a:gd name="T59" fmla="*/ 6085 h 6536"/>
                <a:gd name="T60" fmla="*/ 8801 w 13648"/>
                <a:gd name="T61" fmla="*/ 4824 h 6536"/>
                <a:gd name="T62" fmla="*/ 10515 w 13648"/>
                <a:gd name="T63" fmla="*/ 3580 h 6536"/>
                <a:gd name="T64" fmla="*/ 10519 w 13648"/>
                <a:gd name="T65" fmla="*/ 3579 h 6536"/>
                <a:gd name="T66" fmla="*/ 11932 w 13648"/>
                <a:gd name="T67" fmla="*/ 3358 h 6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648" h="6536">
                  <a:moveTo>
                    <a:pt x="11932" y="3358"/>
                  </a:moveTo>
                  <a:cubicBezTo>
                    <a:pt x="12549" y="3358"/>
                    <a:pt x="13129" y="3483"/>
                    <a:pt x="13648" y="3699"/>
                  </a:cubicBezTo>
                  <a:cubicBezTo>
                    <a:pt x="13648" y="3162"/>
                    <a:pt x="13648" y="2624"/>
                    <a:pt x="13648" y="2168"/>
                  </a:cubicBezTo>
                  <a:cubicBezTo>
                    <a:pt x="12897" y="2341"/>
                    <a:pt x="11747" y="2453"/>
                    <a:pt x="11489" y="1768"/>
                  </a:cubicBezTo>
                  <a:cubicBezTo>
                    <a:pt x="11253" y="1142"/>
                    <a:pt x="11893" y="161"/>
                    <a:pt x="12716" y="3"/>
                  </a:cubicBezTo>
                  <a:cubicBezTo>
                    <a:pt x="12706" y="2"/>
                    <a:pt x="12697" y="0"/>
                    <a:pt x="12687" y="0"/>
                  </a:cubicBezTo>
                  <a:cubicBezTo>
                    <a:pt x="11669" y="0"/>
                    <a:pt x="11669" y="0"/>
                    <a:pt x="11669" y="0"/>
                  </a:cubicBezTo>
                  <a:cubicBezTo>
                    <a:pt x="11618" y="0"/>
                    <a:pt x="11572" y="20"/>
                    <a:pt x="11538" y="53"/>
                  </a:cubicBezTo>
                  <a:cubicBezTo>
                    <a:pt x="10298" y="1217"/>
                    <a:pt x="10298" y="1217"/>
                    <a:pt x="10298" y="1217"/>
                  </a:cubicBezTo>
                  <a:cubicBezTo>
                    <a:pt x="10132" y="1855"/>
                    <a:pt x="9794" y="2520"/>
                    <a:pt x="9293" y="3115"/>
                  </a:cubicBezTo>
                  <a:cubicBezTo>
                    <a:pt x="8033" y="4612"/>
                    <a:pt x="6154" y="5214"/>
                    <a:pt x="5182" y="4321"/>
                  </a:cubicBezTo>
                  <a:cubicBezTo>
                    <a:pt x="4669" y="3850"/>
                    <a:pt x="4468" y="3114"/>
                    <a:pt x="4569" y="2303"/>
                  </a:cubicBezTo>
                  <a:cubicBezTo>
                    <a:pt x="4390" y="2178"/>
                    <a:pt x="4219" y="2040"/>
                    <a:pt x="4064" y="1885"/>
                  </a:cubicBezTo>
                  <a:cubicBezTo>
                    <a:pt x="4064" y="1885"/>
                    <a:pt x="3784" y="1623"/>
                    <a:pt x="3466" y="1323"/>
                  </a:cubicBezTo>
                  <a:cubicBezTo>
                    <a:pt x="2590" y="2124"/>
                    <a:pt x="1943" y="2023"/>
                    <a:pt x="1362" y="1511"/>
                  </a:cubicBezTo>
                  <a:cubicBezTo>
                    <a:pt x="1086" y="1269"/>
                    <a:pt x="912" y="614"/>
                    <a:pt x="908" y="0"/>
                  </a:cubicBezTo>
                  <a:cubicBezTo>
                    <a:pt x="192" y="0"/>
                    <a:pt x="192" y="0"/>
                    <a:pt x="192" y="0"/>
                  </a:cubicBezTo>
                  <a:cubicBezTo>
                    <a:pt x="86" y="0"/>
                    <a:pt x="0" y="86"/>
                    <a:pt x="0" y="192"/>
                  </a:cubicBezTo>
                  <a:cubicBezTo>
                    <a:pt x="0" y="5575"/>
                    <a:pt x="0" y="5575"/>
                    <a:pt x="0" y="5575"/>
                  </a:cubicBezTo>
                  <a:cubicBezTo>
                    <a:pt x="0" y="6106"/>
                    <a:pt x="430" y="6536"/>
                    <a:pt x="961" y="6536"/>
                  </a:cubicBezTo>
                  <a:cubicBezTo>
                    <a:pt x="1333" y="6536"/>
                    <a:pt x="1333" y="6536"/>
                    <a:pt x="1333" y="6536"/>
                  </a:cubicBezTo>
                  <a:cubicBezTo>
                    <a:pt x="1584" y="6536"/>
                    <a:pt x="1584" y="6536"/>
                    <a:pt x="1584" y="6536"/>
                  </a:cubicBezTo>
                  <a:cubicBezTo>
                    <a:pt x="1691" y="6536"/>
                    <a:pt x="1777" y="6449"/>
                    <a:pt x="1777" y="6343"/>
                  </a:cubicBezTo>
                  <a:cubicBezTo>
                    <a:pt x="1777" y="5509"/>
                    <a:pt x="1777" y="5509"/>
                    <a:pt x="1777" y="5509"/>
                  </a:cubicBezTo>
                  <a:cubicBezTo>
                    <a:pt x="1435" y="5629"/>
                    <a:pt x="1123" y="5594"/>
                    <a:pt x="888" y="5419"/>
                  </a:cubicBezTo>
                  <a:cubicBezTo>
                    <a:pt x="469" y="5108"/>
                    <a:pt x="558" y="4229"/>
                    <a:pt x="1132" y="3510"/>
                  </a:cubicBezTo>
                  <a:cubicBezTo>
                    <a:pt x="1704" y="2759"/>
                    <a:pt x="2537" y="2539"/>
                    <a:pt x="2953" y="2855"/>
                  </a:cubicBezTo>
                  <a:cubicBezTo>
                    <a:pt x="3161" y="3012"/>
                    <a:pt x="3285" y="3285"/>
                    <a:pt x="3266" y="3625"/>
                  </a:cubicBezTo>
                  <a:cubicBezTo>
                    <a:pt x="3891" y="3860"/>
                    <a:pt x="4388" y="4418"/>
                    <a:pt x="4847" y="4824"/>
                  </a:cubicBezTo>
                  <a:cubicBezTo>
                    <a:pt x="5574" y="5466"/>
                    <a:pt x="6134" y="6085"/>
                    <a:pt x="6824" y="6085"/>
                  </a:cubicBezTo>
                  <a:cubicBezTo>
                    <a:pt x="7513" y="6085"/>
                    <a:pt x="8073" y="5466"/>
                    <a:pt x="8801" y="4824"/>
                  </a:cubicBezTo>
                  <a:cubicBezTo>
                    <a:pt x="9292" y="4390"/>
                    <a:pt x="9827" y="3779"/>
                    <a:pt x="10515" y="3580"/>
                  </a:cubicBezTo>
                  <a:cubicBezTo>
                    <a:pt x="10517" y="3580"/>
                    <a:pt x="10517" y="3580"/>
                    <a:pt x="10519" y="3579"/>
                  </a:cubicBezTo>
                  <a:cubicBezTo>
                    <a:pt x="10948" y="3445"/>
                    <a:pt x="11450" y="3358"/>
                    <a:pt x="11932" y="335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1" name="Text Placeholder AP3 Name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3504621" y="3931827"/>
            <a:ext cx="2735501" cy="432048"/>
          </a:xfrm>
          <a:prstGeom prst="rect">
            <a:avLst/>
          </a:prstGeom>
        </p:spPr>
        <p:txBody>
          <a:bodyPr vert="horz" lIns="0" tIns="36000" rIns="0" bIns="0" rtlCol="0" anchor="b" anchorCtr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b="0" i="0" cap="none" baseline="0" noProof="0" dirty="0" smtClean="0">
                <a:solidFill>
                  <a:schemeClr val="accent1"/>
                </a:solidFill>
                <a:latin typeface="Merck" panose="04040805020F02020302" pitchFamily="82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cap="none">
                <a:solidFill>
                  <a:schemeClr val="accent1"/>
                </a:solidFill>
                <a:latin typeface="Merck" panose="04040805020F02020302" pitchFamily="82" charset="0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cap="none">
                <a:solidFill>
                  <a:schemeClr val="accent1"/>
                </a:solidFill>
                <a:latin typeface="Merck" panose="04040805020F02020302" pitchFamily="82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cap="none">
                <a:solidFill>
                  <a:schemeClr val="accent1"/>
                </a:solidFill>
                <a:latin typeface="Merck" panose="04040805020F02020302" pitchFamily="82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cap="none">
                <a:solidFill>
                  <a:schemeClr val="accent1"/>
                </a:solidFill>
                <a:latin typeface="Merck" panose="04040805020F02020302" pitchFamily="82" charset="0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cap="none">
                <a:solidFill>
                  <a:schemeClr val="accent1"/>
                </a:solidFill>
                <a:latin typeface="Merck" panose="04040805020F02020302" pitchFamily="82" charset="0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cap="none">
                <a:solidFill>
                  <a:schemeClr val="accent1"/>
                </a:solidFill>
                <a:latin typeface="Merck" panose="04040805020F02020302" pitchFamily="82" charset="0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cap="none">
                <a:solidFill>
                  <a:schemeClr val="accent1"/>
                </a:solidFill>
                <a:latin typeface="Merck" panose="04040805020F02020302" pitchFamily="82" charset="0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cap="none">
                <a:solidFill>
                  <a:schemeClr val="accent1"/>
                </a:solidFill>
                <a:latin typeface="Merck" panose="04040805020F02020302" pitchFamily="82" charset="0"/>
              </a:defRPr>
            </a:lvl9pPr>
          </a:lstStyle>
          <a:p>
            <a:pPr lvl="0"/>
            <a:r>
              <a:rPr lang="en-US" noProof="0" dirty="0"/>
              <a:t>Contact (Please edit)</a:t>
            </a:r>
          </a:p>
        </p:txBody>
      </p:sp>
      <p:sp>
        <p:nvSpPr>
          <p:cNvPr id="15" name="Text Placeholder AP2 Name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624114" y="3932953"/>
            <a:ext cx="2735501" cy="432048"/>
          </a:xfrm>
          <a:prstGeom prst="rect">
            <a:avLst/>
          </a:prstGeom>
        </p:spPr>
        <p:txBody>
          <a:bodyPr vert="horz" lIns="0" tIns="36000" rIns="0" bIns="0" rtlCol="0"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400" b="0" i="0" cap="none" baseline="0" noProof="0" dirty="0" smtClean="0">
                <a:solidFill>
                  <a:schemeClr val="accent1"/>
                </a:solidFill>
                <a:latin typeface="Merck" panose="04040805020F02020302" pitchFamily="82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 cap="none">
                <a:solidFill>
                  <a:schemeClr val="accent1"/>
                </a:solidFill>
                <a:latin typeface="Merck" panose="04040805020F02020302" pitchFamily="82" charset="0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1400" cap="none">
                <a:solidFill>
                  <a:schemeClr val="accent1"/>
                </a:solidFill>
                <a:latin typeface="Merck" panose="04040805020F02020302" pitchFamily="82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400" cap="none">
                <a:solidFill>
                  <a:schemeClr val="accent1"/>
                </a:solidFill>
                <a:latin typeface="Merck" panose="04040805020F02020302" pitchFamily="82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1400" cap="none">
                <a:solidFill>
                  <a:schemeClr val="accent1"/>
                </a:solidFill>
                <a:latin typeface="Merck" panose="04040805020F02020302" pitchFamily="82" charset="0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1400" cap="none">
                <a:solidFill>
                  <a:schemeClr val="accent1"/>
                </a:solidFill>
                <a:latin typeface="Merck" panose="04040805020F02020302" pitchFamily="82" charset="0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1400" cap="none">
                <a:solidFill>
                  <a:schemeClr val="accent1"/>
                </a:solidFill>
                <a:latin typeface="Merck" panose="04040805020F02020302" pitchFamily="82" charset="0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1400" cap="none">
                <a:solidFill>
                  <a:schemeClr val="accent1"/>
                </a:solidFill>
                <a:latin typeface="Merck" panose="04040805020F02020302" pitchFamily="82" charset="0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1400" cap="none">
                <a:solidFill>
                  <a:schemeClr val="accent1"/>
                </a:solidFill>
                <a:latin typeface="Merck" panose="04040805020F02020302" pitchFamily="82" charset="0"/>
              </a:defRPr>
            </a:lvl9pPr>
          </a:lstStyle>
          <a:p>
            <a:pPr lvl="0"/>
            <a:r>
              <a:rPr lang="en-US" noProof="0" dirty="0"/>
              <a:t>Contact (Please edit)</a:t>
            </a:r>
          </a:p>
        </p:txBody>
      </p:sp>
      <p:sp>
        <p:nvSpPr>
          <p:cNvPr id="16" name="Text Placeholder AP1 Name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24001" y="1556952"/>
            <a:ext cx="2735501" cy="432048"/>
          </a:xfrm>
          <a:prstGeom prst="rect">
            <a:avLst/>
          </a:prstGeom>
        </p:spPr>
        <p:txBody>
          <a:bodyPr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400" b="0" i="0" kern="1200" cap="none" baseline="0" noProof="0" dirty="0" smtClean="0">
                <a:solidFill>
                  <a:schemeClr val="accent1"/>
                </a:solidFill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 cap="none">
                <a:solidFill>
                  <a:schemeClr val="accent1"/>
                </a:solidFill>
                <a:latin typeface="Merck" panose="04040805020F02020302" pitchFamily="82" charset="0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1400" cap="none">
                <a:solidFill>
                  <a:schemeClr val="accent1"/>
                </a:solidFill>
                <a:latin typeface="Merck" panose="04040805020F02020302" pitchFamily="82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400" cap="none">
                <a:solidFill>
                  <a:schemeClr val="accent1"/>
                </a:solidFill>
                <a:latin typeface="Merck" panose="04040805020F02020302" pitchFamily="82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1400" cap="none">
                <a:solidFill>
                  <a:schemeClr val="accent1"/>
                </a:solidFill>
                <a:latin typeface="Merck" panose="04040805020F02020302" pitchFamily="82" charset="0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1400" cap="none">
                <a:solidFill>
                  <a:schemeClr val="accent1"/>
                </a:solidFill>
                <a:latin typeface="Merck" panose="04040805020F02020302" pitchFamily="82" charset="0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1400" cap="none">
                <a:solidFill>
                  <a:schemeClr val="accent1"/>
                </a:solidFill>
                <a:latin typeface="Merck" panose="04040805020F02020302" pitchFamily="82" charset="0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1400" cap="none">
                <a:solidFill>
                  <a:schemeClr val="accent1"/>
                </a:solidFill>
                <a:latin typeface="Merck" panose="04040805020F02020302" pitchFamily="82" charset="0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1400" cap="none">
                <a:solidFill>
                  <a:schemeClr val="accent1"/>
                </a:solidFill>
                <a:latin typeface="Merck" panose="04040805020F02020302" pitchFamily="82" charset="0"/>
              </a:defRPr>
            </a:lvl9pPr>
          </a:lstStyle>
          <a:p>
            <a:pPr lvl="0"/>
            <a:r>
              <a:rPr lang="en-US" noProof="0" dirty="0"/>
              <a:t>Contact (Please edit)</a:t>
            </a:r>
          </a:p>
        </p:txBody>
      </p:sp>
    </p:spTree>
    <p:extLst>
      <p:ext uri="{BB962C8B-B14F-4D97-AF65-F5344CB8AC3E}">
        <p14:creationId xmlns:p14="http://schemas.microsoft.com/office/powerpoint/2010/main" val="22574450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| 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AP3 Details"/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3504000" y="4364999"/>
            <a:ext cx="2735999" cy="1727825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spcBef>
                <a:spcPts val="0"/>
              </a:spcBef>
              <a:defRPr lang="de-DE" sz="1200" b="0" kern="1200" baseline="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buNone/>
              <a:defRPr sz="1200" baseline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1200" baseline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Add your contact details here.</a:t>
            </a:r>
          </a:p>
        </p:txBody>
      </p:sp>
      <p:sp>
        <p:nvSpPr>
          <p:cNvPr id="17" name="Text Placeholder AP2 Details"/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624001" y="4366124"/>
            <a:ext cx="2735501" cy="1727825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spcBef>
                <a:spcPts val="0"/>
              </a:spcBef>
              <a:buClr>
                <a:srgbClr val="52328F"/>
              </a:buClr>
              <a:defRPr lang="de-DE" sz="1200" b="0" kern="1200" baseline="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buNone/>
              <a:defRPr sz="1200" baseline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1200" baseline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Add your contact details here.</a:t>
            </a:r>
          </a:p>
        </p:txBody>
      </p:sp>
      <p:sp>
        <p:nvSpPr>
          <p:cNvPr id="19" name="Text Placeholder AP1 Details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624092" y="1988999"/>
            <a:ext cx="2735410" cy="1727825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spcBef>
                <a:spcPts val="0"/>
              </a:spcBef>
              <a:defRPr lang="de-DE" sz="1200" b="0" kern="1200" baseline="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buNone/>
              <a:defRPr sz="1200" baseline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1200" baseline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Add your contact details here.</a:t>
            </a:r>
          </a:p>
        </p:txBody>
      </p:sp>
      <p:grpSp>
        <p:nvGrpSpPr>
          <p:cNvPr id="9" name="Logo Merck"/>
          <p:cNvGrpSpPr/>
          <p:nvPr userDrawn="1"/>
        </p:nvGrpSpPr>
        <p:grpSpPr bwMode="gray">
          <a:xfrm>
            <a:off x="7453808" y="4123208"/>
            <a:ext cx="4114800" cy="1970088"/>
            <a:chOff x="7453313" y="4122737"/>
            <a:chExt cx="4114800" cy="1970088"/>
          </a:xfrm>
        </p:grpSpPr>
        <p:sp>
          <p:nvSpPr>
            <p:cNvPr id="10" name="Freeform 6"/>
            <p:cNvSpPr>
              <a:spLocks noEditPoints="1"/>
            </p:cNvSpPr>
            <p:nvPr userDrawn="1"/>
          </p:nvSpPr>
          <p:spPr bwMode="gray">
            <a:xfrm>
              <a:off x="7453313" y="4122737"/>
              <a:ext cx="4114800" cy="1970088"/>
            </a:xfrm>
            <a:custGeom>
              <a:avLst/>
              <a:gdLst>
                <a:gd name="T0" fmla="*/ 13648 w 13648"/>
                <a:gd name="T1" fmla="*/ 961 h 6536"/>
                <a:gd name="T2" fmla="*/ 12687 w 13648"/>
                <a:gd name="T3" fmla="*/ 0 h 6536"/>
                <a:gd name="T4" fmla="*/ 11669 w 13648"/>
                <a:gd name="T5" fmla="*/ 0 h 6536"/>
                <a:gd name="T6" fmla="*/ 11538 w 13648"/>
                <a:gd name="T7" fmla="*/ 53 h 6536"/>
                <a:gd name="T8" fmla="*/ 9497 w 13648"/>
                <a:gd name="T9" fmla="*/ 1968 h 6536"/>
                <a:gd name="T10" fmla="*/ 6824 w 13648"/>
                <a:gd name="T11" fmla="*/ 2994 h 6536"/>
                <a:gd name="T12" fmla="*/ 4064 w 13648"/>
                <a:gd name="T13" fmla="*/ 1885 h 6536"/>
                <a:gd name="T14" fmla="*/ 2550 w 13648"/>
                <a:gd name="T15" fmla="*/ 463 h 6536"/>
                <a:gd name="T16" fmla="*/ 1410 w 13648"/>
                <a:gd name="T17" fmla="*/ 0 h 6536"/>
                <a:gd name="T18" fmla="*/ 192 w 13648"/>
                <a:gd name="T19" fmla="*/ 0 h 6536"/>
                <a:gd name="T20" fmla="*/ 0 w 13648"/>
                <a:gd name="T21" fmla="*/ 192 h 6536"/>
                <a:gd name="T22" fmla="*/ 0 w 13648"/>
                <a:gd name="T23" fmla="*/ 309 h 6536"/>
                <a:gd name="T24" fmla="*/ 127 w 13648"/>
                <a:gd name="T25" fmla="*/ 302 h 6536"/>
                <a:gd name="T26" fmla="*/ 2129 w 13648"/>
                <a:gd name="T27" fmla="*/ 2283 h 6536"/>
                <a:gd name="T28" fmla="*/ 127 w 13648"/>
                <a:gd name="T29" fmla="*/ 4263 h 6536"/>
                <a:gd name="T30" fmla="*/ 0 w 13648"/>
                <a:gd name="T31" fmla="*/ 4257 h 6536"/>
                <a:gd name="T32" fmla="*/ 0 w 13648"/>
                <a:gd name="T33" fmla="*/ 5575 h 6536"/>
                <a:gd name="T34" fmla="*/ 961 w 13648"/>
                <a:gd name="T35" fmla="*/ 6536 h 6536"/>
                <a:gd name="T36" fmla="*/ 1333 w 13648"/>
                <a:gd name="T37" fmla="*/ 6536 h 6536"/>
                <a:gd name="T38" fmla="*/ 1584 w 13648"/>
                <a:gd name="T39" fmla="*/ 6536 h 6536"/>
                <a:gd name="T40" fmla="*/ 1777 w 13648"/>
                <a:gd name="T41" fmla="*/ 6343 h 6536"/>
                <a:gd name="T42" fmla="*/ 1778 w 13648"/>
                <a:gd name="T43" fmla="*/ 4427 h 6536"/>
                <a:gd name="T44" fmla="*/ 2679 w 13648"/>
                <a:gd name="T45" fmla="*/ 3514 h 6536"/>
                <a:gd name="T46" fmla="*/ 4847 w 13648"/>
                <a:gd name="T47" fmla="*/ 4824 h 6536"/>
                <a:gd name="T48" fmla="*/ 6045 w 13648"/>
                <a:gd name="T49" fmla="*/ 5829 h 6536"/>
                <a:gd name="T50" fmla="*/ 7855 w 13648"/>
                <a:gd name="T51" fmla="*/ 3785 h 6536"/>
                <a:gd name="T52" fmla="*/ 10293 w 13648"/>
                <a:gd name="T53" fmla="*/ 3661 h 6536"/>
                <a:gd name="T54" fmla="*/ 10969 w 13648"/>
                <a:gd name="T55" fmla="*/ 3514 h 6536"/>
                <a:gd name="T56" fmla="*/ 11870 w 13648"/>
                <a:gd name="T57" fmla="*/ 4419 h 6536"/>
                <a:gd name="T58" fmla="*/ 11870 w 13648"/>
                <a:gd name="T59" fmla="*/ 5575 h 6536"/>
                <a:gd name="T60" fmla="*/ 12831 w 13648"/>
                <a:gd name="T61" fmla="*/ 6535 h 6536"/>
                <a:gd name="T62" fmla="*/ 13246 w 13648"/>
                <a:gd name="T63" fmla="*/ 6535 h 6536"/>
                <a:gd name="T64" fmla="*/ 13455 w 13648"/>
                <a:gd name="T65" fmla="*/ 6536 h 6536"/>
                <a:gd name="T66" fmla="*/ 13455 w 13648"/>
                <a:gd name="T67" fmla="*/ 6536 h 6536"/>
                <a:gd name="T68" fmla="*/ 13648 w 13648"/>
                <a:gd name="T69" fmla="*/ 6343 h 6536"/>
                <a:gd name="T70" fmla="*/ 13648 w 13648"/>
                <a:gd name="T71" fmla="*/ 6113 h 6536"/>
                <a:gd name="T72" fmla="*/ 13648 w 13648"/>
                <a:gd name="T73" fmla="*/ 961 h 6536"/>
                <a:gd name="T74" fmla="*/ 12632 w 13648"/>
                <a:gd name="T75" fmla="*/ 3226 h 6536"/>
                <a:gd name="T76" fmla="*/ 11729 w 13648"/>
                <a:gd name="T77" fmla="*/ 2572 h 6536"/>
                <a:gd name="T78" fmla="*/ 10751 w 13648"/>
                <a:gd name="T79" fmla="*/ 1902 h 6536"/>
                <a:gd name="T80" fmla="*/ 12481 w 13648"/>
                <a:gd name="T81" fmla="*/ 1838 h 6536"/>
                <a:gd name="T82" fmla="*/ 12632 w 13648"/>
                <a:gd name="T83" fmla="*/ 3226 h 6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648" h="6536">
                  <a:moveTo>
                    <a:pt x="13648" y="961"/>
                  </a:moveTo>
                  <a:cubicBezTo>
                    <a:pt x="13648" y="430"/>
                    <a:pt x="13218" y="0"/>
                    <a:pt x="12687" y="0"/>
                  </a:cubicBezTo>
                  <a:cubicBezTo>
                    <a:pt x="11669" y="0"/>
                    <a:pt x="11669" y="0"/>
                    <a:pt x="11669" y="0"/>
                  </a:cubicBezTo>
                  <a:cubicBezTo>
                    <a:pt x="11618" y="0"/>
                    <a:pt x="11572" y="20"/>
                    <a:pt x="11538" y="53"/>
                  </a:cubicBezTo>
                  <a:cubicBezTo>
                    <a:pt x="9497" y="1968"/>
                    <a:pt x="9497" y="1968"/>
                    <a:pt x="9497" y="1968"/>
                  </a:cubicBezTo>
                  <a:cubicBezTo>
                    <a:pt x="8799" y="2625"/>
                    <a:pt x="7858" y="2994"/>
                    <a:pt x="6824" y="2994"/>
                  </a:cubicBezTo>
                  <a:cubicBezTo>
                    <a:pt x="5746" y="2994"/>
                    <a:pt x="4771" y="2591"/>
                    <a:pt x="4064" y="1885"/>
                  </a:cubicBezTo>
                  <a:cubicBezTo>
                    <a:pt x="4064" y="1885"/>
                    <a:pt x="2564" y="476"/>
                    <a:pt x="2550" y="463"/>
                  </a:cubicBezTo>
                  <a:cubicBezTo>
                    <a:pt x="2262" y="195"/>
                    <a:pt x="1866" y="10"/>
                    <a:pt x="1410" y="0"/>
                  </a:cubicBezTo>
                  <a:cubicBezTo>
                    <a:pt x="192" y="0"/>
                    <a:pt x="192" y="0"/>
                    <a:pt x="192" y="0"/>
                  </a:cubicBezTo>
                  <a:cubicBezTo>
                    <a:pt x="86" y="0"/>
                    <a:pt x="0" y="86"/>
                    <a:pt x="0" y="192"/>
                  </a:cubicBezTo>
                  <a:cubicBezTo>
                    <a:pt x="0" y="309"/>
                    <a:pt x="0" y="309"/>
                    <a:pt x="0" y="309"/>
                  </a:cubicBezTo>
                  <a:cubicBezTo>
                    <a:pt x="42" y="306"/>
                    <a:pt x="84" y="302"/>
                    <a:pt x="127" y="302"/>
                  </a:cubicBezTo>
                  <a:cubicBezTo>
                    <a:pt x="1233" y="302"/>
                    <a:pt x="2129" y="1189"/>
                    <a:pt x="2129" y="2283"/>
                  </a:cubicBezTo>
                  <a:cubicBezTo>
                    <a:pt x="2129" y="3377"/>
                    <a:pt x="1233" y="4263"/>
                    <a:pt x="127" y="4263"/>
                  </a:cubicBezTo>
                  <a:cubicBezTo>
                    <a:pt x="84" y="4263"/>
                    <a:pt x="42" y="4259"/>
                    <a:pt x="0" y="4257"/>
                  </a:cubicBezTo>
                  <a:cubicBezTo>
                    <a:pt x="0" y="5575"/>
                    <a:pt x="0" y="5575"/>
                    <a:pt x="0" y="5575"/>
                  </a:cubicBezTo>
                  <a:cubicBezTo>
                    <a:pt x="0" y="6106"/>
                    <a:pt x="430" y="6536"/>
                    <a:pt x="961" y="6536"/>
                  </a:cubicBezTo>
                  <a:cubicBezTo>
                    <a:pt x="1333" y="6536"/>
                    <a:pt x="1333" y="6536"/>
                    <a:pt x="1333" y="6536"/>
                  </a:cubicBezTo>
                  <a:cubicBezTo>
                    <a:pt x="1584" y="6536"/>
                    <a:pt x="1584" y="6536"/>
                    <a:pt x="1584" y="6536"/>
                  </a:cubicBezTo>
                  <a:cubicBezTo>
                    <a:pt x="1691" y="6536"/>
                    <a:pt x="1777" y="6449"/>
                    <a:pt x="1777" y="6343"/>
                  </a:cubicBezTo>
                  <a:cubicBezTo>
                    <a:pt x="1778" y="4427"/>
                    <a:pt x="1778" y="4427"/>
                    <a:pt x="1778" y="4427"/>
                  </a:cubicBezTo>
                  <a:cubicBezTo>
                    <a:pt x="1778" y="3927"/>
                    <a:pt x="2186" y="3514"/>
                    <a:pt x="2679" y="3514"/>
                  </a:cubicBezTo>
                  <a:cubicBezTo>
                    <a:pt x="3595" y="3514"/>
                    <a:pt x="4253" y="4299"/>
                    <a:pt x="4847" y="4824"/>
                  </a:cubicBezTo>
                  <a:cubicBezTo>
                    <a:pt x="5285" y="5211"/>
                    <a:pt x="5663" y="5589"/>
                    <a:pt x="6045" y="5829"/>
                  </a:cubicBezTo>
                  <a:cubicBezTo>
                    <a:pt x="6051" y="5102"/>
                    <a:pt x="6768" y="4257"/>
                    <a:pt x="7855" y="3785"/>
                  </a:cubicBezTo>
                  <a:cubicBezTo>
                    <a:pt x="8772" y="3388"/>
                    <a:pt x="9702" y="3364"/>
                    <a:pt x="10293" y="3661"/>
                  </a:cubicBezTo>
                  <a:cubicBezTo>
                    <a:pt x="10502" y="3570"/>
                    <a:pt x="10726" y="3514"/>
                    <a:pt x="10969" y="3514"/>
                  </a:cubicBezTo>
                  <a:cubicBezTo>
                    <a:pt x="11459" y="3514"/>
                    <a:pt x="11865" y="3922"/>
                    <a:pt x="11870" y="4419"/>
                  </a:cubicBezTo>
                  <a:cubicBezTo>
                    <a:pt x="11870" y="4419"/>
                    <a:pt x="11870" y="5567"/>
                    <a:pt x="11870" y="5575"/>
                  </a:cubicBezTo>
                  <a:cubicBezTo>
                    <a:pt x="11870" y="6106"/>
                    <a:pt x="12300" y="6535"/>
                    <a:pt x="12831" y="6535"/>
                  </a:cubicBezTo>
                  <a:cubicBezTo>
                    <a:pt x="13246" y="6535"/>
                    <a:pt x="13246" y="6535"/>
                    <a:pt x="13246" y="6535"/>
                  </a:cubicBezTo>
                  <a:cubicBezTo>
                    <a:pt x="13355" y="6535"/>
                    <a:pt x="13455" y="6536"/>
                    <a:pt x="13455" y="6536"/>
                  </a:cubicBezTo>
                  <a:cubicBezTo>
                    <a:pt x="13455" y="6536"/>
                    <a:pt x="13455" y="6536"/>
                    <a:pt x="13455" y="6536"/>
                  </a:cubicBezTo>
                  <a:cubicBezTo>
                    <a:pt x="13562" y="6536"/>
                    <a:pt x="13648" y="6449"/>
                    <a:pt x="13648" y="6343"/>
                  </a:cubicBezTo>
                  <a:cubicBezTo>
                    <a:pt x="13648" y="6113"/>
                    <a:pt x="13648" y="6113"/>
                    <a:pt x="13648" y="6113"/>
                  </a:cubicBezTo>
                  <a:cubicBezTo>
                    <a:pt x="13648" y="5089"/>
                    <a:pt x="13648" y="1001"/>
                    <a:pt x="13648" y="961"/>
                  </a:cubicBezTo>
                  <a:close/>
                  <a:moveTo>
                    <a:pt x="12632" y="3226"/>
                  </a:moveTo>
                  <a:cubicBezTo>
                    <a:pt x="12484" y="3174"/>
                    <a:pt x="12284" y="3026"/>
                    <a:pt x="11729" y="2572"/>
                  </a:cubicBezTo>
                  <a:cubicBezTo>
                    <a:pt x="11174" y="2118"/>
                    <a:pt x="10351" y="2391"/>
                    <a:pt x="10751" y="1902"/>
                  </a:cubicBezTo>
                  <a:cubicBezTo>
                    <a:pt x="11151" y="1413"/>
                    <a:pt x="11926" y="1384"/>
                    <a:pt x="12481" y="1838"/>
                  </a:cubicBezTo>
                  <a:cubicBezTo>
                    <a:pt x="13036" y="2292"/>
                    <a:pt x="13229" y="3434"/>
                    <a:pt x="12632" y="32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7"/>
            <p:cNvSpPr>
              <a:spLocks/>
            </p:cNvSpPr>
            <p:nvPr userDrawn="1"/>
          </p:nvSpPr>
          <p:spPr bwMode="gray">
            <a:xfrm>
              <a:off x="7453313" y="4122737"/>
              <a:ext cx="4114800" cy="1970088"/>
            </a:xfrm>
            <a:custGeom>
              <a:avLst/>
              <a:gdLst>
                <a:gd name="T0" fmla="*/ 11932 w 13648"/>
                <a:gd name="T1" fmla="*/ 3358 h 6536"/>
                <a:gd name="T2" fmla="*/ 13648 w 13648"/>
                <a:gd name="T3" fmla="*/ 3699 h 6536"/>
                <a:gd name="T4" fmla="*/ 13648 w 13648"/>
                <a:gd name="T5" fmla="*/ 2168 h 6536"/>
                <a:gd name="T6" fmla="*/ 11489 w 13648"/>
                <a:gd name="T7" fmla="*/ 1768 h 6536"/>
                <a:gd name="T8" fmla="*/ 12716 w 13648"/>
                <a:gd name="T9" fmla="*/ 3 h 6536"/>
                <a:gd name="T10" fmla="*/ 12687 w 13648"/>
                <a:gd name="T11" fmla="*/ 0 h 6536"/>
                <a:gd name="T12" fmla="*/ 11669 w 13648"/>
                <a:gd name="T13" fmla="*/ 0 h 6536"/>
                <a:gd name="T14" fmla="*/ 11538 w 13648"/>
                <a:gd name="T15" fmla="*/ 53 h 6536"/>
                <a:gd name="T16" fmla="*/ 10298 w 13648"/>
                <a:gd name="T17" fmla="*/ 1217 h 6536"/>
                <a:gd name="T18" fmla="*/ 9293 w 13648"/>
                <a:gd name="T19" fmla="*/ 3115 h 6536"/>
                <a:gd name="T20" fmla="*/ 5182 w 13648"/>
                <a:gd name="T21" fmla="*/ 4321 h 6536"/>
                <a:gd name="T22" fmla="*/ 4569 w 13648"/>
                <a:gd name="T23" fmla="*/ 2303 h 6536"/>
                <a:gd name="T24" fmla="*/ 4064 w 13648"/>
                <a:gd name="T25" fmla="*/ 1885 h 6536"/>
                <a:gd name="T26" fmla="*/ 3466 w 13648"/>
                <a:gd name="T27" fmla="*/ 1323 h 6536"/>
                <a:gd name="T28" fmla="*/ 1362 w 13648"/>
                <a:gd name="T29" fmla="*/ 1511 h 6536"/>
                <a:gd name="T30" fmla="*/ 908 w 13648"/>
                <a:gd name="T31" fmla="*/ 0 h 6536"/>
                <a:gd name="T32" fmla="*/ 192 w 13648"/>
                <a:gd name="T33" fmla="*/ 0 h 6536"/>
                <a:gd name="T34" fmla="*/ 0 w 13648"/>
                <a:gd name="T35" fmla="*/ 192 h 6536"/>
                <a:gd name="T36" fmla="*/ 0 w 13648"/>
                <a:gd name="T37" fmla="*/ 5575 h 6536"/>
                <a:gd name="T38" fmla="*/ 961 w 13648"/>
                <a:gd name="T39" fmla="*/ 6536 h 6536"/>
                <a:gd name="T40" fmla="*/ 1333 w 13648"/>
                <a:gd name="T41" fmla="*/ 6536 h 6536"/>
                <a:gd name="T42" fmla="*/ 1584 w 13648"/>
                <a:gd name="T43" fmla="*/ 6536 h 6536"/>
                <a:gd name="T44" fmla="*/ 1777 w 13648"/>
                <a:gd name="T45" fmla="*/ 6343 h 6536"/>
                <a:gd name="T46" fmla="*/ 1777 w 13648"/>
                <a:gd name="T47" fmla="*/ 5509 h 6536"/>
                <a:gd name="T48" fmla="*/ 888 w 13648"/>
                <a:gd name="T49" fmla="*/ 5419 h 6536"/>
                <a:gd name="T50" fmla="*/ 1132 w 13648"/>
                <a:gd name="T51" fmla="*/ 3510 h 6536"/>
                <a:gd name="T52" fmla="*/ 2953 w 13648"/>
                <a:gd name="T53" fmla="*/ 2855 h 6536"/>
                <a:gd name="T54" fmla="*/ 3266 w 13648"/>
                <a:gd name="T55" fmla="*/ 3625 h 6536"/>
                <a:gd name="T56" fmla="*/ 4847 w 13648"/>
                <a:gd name="T57" fmla="*/ 4824 h 6536"/>
                <a:gd name="T58" fmla="*/ 6824 w 13648"/>
                <a:gd name="T59" fmla="*/ 6085 h 6536"/>
                <a:gd name="T60" fmla="*/ 8801 w 13648"/>
                <a:gd name="T61" fmla="*/ 4824 h 6536"/>
                <a:gd name="T62" fmla="*/ 10515 w 13648"/>
                <a:gd name="T63" fmla="*/ 3580 h 6536"/>
                <a:gd name="T64" fmla="*/ 10519 w 13648"/>
                <a:gd name="T65" fmla="*/ 3579 h 6536"/>
                <a:gd name="T66" fmla="*/ 11932 w 13648"/>
                <a:gd name="T67" fmla="*/ 3358 h 6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648" h="6536">
                  <a:moveTo>
                    <a:pt x="11932" y="3358"/>
                  </a:moveTo>
                  <a:cubicBezTo>
                    <a:pt x="12549" y="3358"/>
                    <a:pt x="13129" y="3483"/>
                    <a:pt x="13648" y="3699"/>
                  </a:cubicBezTo>
                  <a:cubicBezTo>
                    <a:pt x="13648" y="3162"/>
                    <a:pt x="13648" y="2624"/>
                    <a:pt x="13648" y="2168"/>
                  </a:cubicBezTo>
                  <a:cubicBezTo>
                    <a:pt x="12897" y="2341"/>
                    <a:pt x="11747" y="2453"/>
                    <a:pt x="11489" y="1768"/>
                  </a:cubicBezTo>
                  <a:cubicBezTo>
                    <a:pt x="11253" y="1142"/>
                    <a:pt x="11893" y="161"/>
                    <a:pt x="12716" y="3"/>
                  </a:cubicBezTo>
                  <a:cubicBezTo>
                    <a:pt x="12706" y="2"/>
                    <a:pt x="12697" y="0"/>
                    <a:pt x="12687" y="0"/>
                  </a:cubicBezTo>
                  <a:cubicBezTo>
                    <a:pt x="11669" y="0"/>
                    <a:pt x="11669" y="0"/>
                    <a:pt x="11669" y="0"/>
                  </a:cubicBezTo>
                  <a:cubicBezTo>
                    <a:pt x="11618" y="0"/>
                    <a:pt x="11572" y="20"/>
                    <a:pt x="11538" y="53"/>
                  </a:cubicBezTo>
                  <a:cubicBezTo>
                    <a:pt x="10298" y="1217"/>
                    <a:pt x="10298" y="1217"/>
                    <a:pt x="10298" y="1217"/>
                  </a:cubicBezTo>
                  <a:cubicBezTo>
                    <a:pt x="10132" y="1855"/>
                    <a:pt x="9794" y="2520"/>
                    <a:pt x="9293" y="3115"/>
                  </a:cubicBezTo>
                  <a:cubicBezTo>
                    <a:pt x="8033" y="4612"/>
                    <a:pt x="6154" y="5214"/>
                    <a:pt x="5182" y="4321"/>
                  </a:cubicBezTo>
                  <a:cubicBezTo>
                    <a:pt x="4669" y="3850"/>
                    <a:pt x="4468" y="3114"/>
                    <a:pt x="4569" y="2303"/>
                  </a:cubicBezTo>
                  <a:cubicBezTo>
                    <a:pt x="4390" y="2178"/>
                    <a:pt x="4219" y="2040"/>
                    <a:pt x="4064" y="1885"/>
                  </a:cubicBezTo>
                  <a:cubicBezTo>
                    <a:pt x="4064" y="1885"/>
                    <a:pt x="3784" y="1623"/>
                    <a:pt x="3466" y="1323"/>
                  </a:cubicBezTo>
                  <a:cubicBezTo>
                    <a:pt x="2590" y="2124"/>
                    <a:pt x="1943" y="2023"/>
                    <a:pt x="1362" y="1511"/>
                  </a:cubicBezTo>
                  <a:cubicBezTo>
                    <a:pt x="1086" y="1269"/>
                    <a:pt x="912" y="614"/>
                    <a:pt x="908" y="0"/>
                  </a:cubicBezTo>
                  <a:cubicBezTo>
                    <a:pt x="192" y="0"/>
                    <a:pt x="192" y="0"/>
                    <a:pt x="192" y="0"/>
                  </a:cubicBezTo>
                  <a:cubicBezTo>
                    <a:pt x="86" y="0"/>
                    <a:pt x="0" y="86"/>
                    <a:pt x="0" y="192"/>
                  </a:cubicBezTo>
                  <a:cubicBezTo>
                    <a:pt x="0" y="5575"/>
                    <a:pt x="0" y="5575"/>
                    <a:pt x="0" y="5575"/>
                  </a:cubicBezTo>
                  <a:cubicBezTo>
                    <a:pt x="0" y="6106"/>
                    <a:pt x="430" y="6536"/>
                    <a:pt x="961" y="6536"/>
                  </a:cubicBezTo>
                  <a:cubicBezTo>
                    <a:pt x="1333" y="6536"/>
                    <a:pt x="1333" y="6536"/>
                    <a:pt x="1333" y="6536"/>
                  </a:cubicBezTo>
                  <a:cubicBezTo>
                    <a:pt x="1584" y="6536"/>
                    <a:pt x="1584" y="6536"/>
                    <a:pt x="1584" y="6536"/>
                  </a:cubicBezTo>
                  <a:cubicBezTo>
                    <a:pt x="1691" y="6536"/>
                    <a:pt x="1777" y="6449"/>
                    <a:pt x="1777" y="6343"/>
                  </a:cubicBezTo>
                  <a:cubicBezTo>
                    <a:pt x="1777" y="5509"/>
                    <a:pt x="1777" y="5509"/>
                    <a:pt x="1777" y="5509"/>
                  </a:cubicBezTo>
                  <a:cubicBezTo>
                    <a:pt x="1435" y="5629"/>
                    <a:pt x="1123" y="5594"/>
                    <a:pt x="888" y="5419"/>
                  </a:cubicBezTo>
                  <a:cubicBezTo>
                    <a:pt x="469" y="5108"/>
                    <a:pt x="558" y="4229"/>
                    <a:pt x="1132" y="3510"/>
                  </a:cubicBezTo>
                  <a:cubicBezTo>
                    <a:pt x="1704" y="2759"/>
                    <a:pt x="2537" y="2539"/>
                    <a:pt x="2953" y="2855"/>
                  </a:cubicBezTo>
                  <a:cubicBezTo>
                    <a:pt x="3161" y="3012"/>
                    <a:pt x="3285" y="3285"/>
                    <a:pt x="3266" y="3625"/>
                  </a:cubicBezTo>
                  <a:cubicBezTo>
                    <a:pt x="3891" y="3860"/>
                    <a:pt x="4388" y="4418"/>
                    <a:pt x="4847" y="4824"/>
                  </a:cubicBezTo>
                  <a:cubicBezTo>
                    <a:pt x="5574" y="5466"/>
                    <a:pt x="6134" y="6085"/>
                    <a:pt x="6824" y="6085"/>
                  </a:cubicBezTo>
                  <a:cubicBezTo>
                    <a:pt x="7513" y="6085"/>
                    <a:pt x="8073" y="5466"/>
                    <a:pt x="8801" y="4824"/>
                  </a:cubicBezTo>
                  <a:cubicBezTo>
                    <a:pt x="9292" y="4390"/>
                    <a:pt x="9827" y="3779"/>
                    <a:pt x="10515" y="3580"/>
                  </a:cubicBezTo>
                  <a:cubicBezTo>
                    <a:pt x="10517" y="3580"/>
                    <a:pt x="10517" y="3580"/>
                    <a:pt x="10519" y="3579"/>
                  </a:cubicBezTo>
                  <a:cubicBezTo>
                    <a:pt x="10948" y="3445"/>
                    <a:pt x="11450" y="3358"/>
                    <a:pt x="11932" y="335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3" name="Text Placeholder AP3 Name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3504621" y="3931827"/>
            <a:ext cx="2735501" cy="432048"/>
          </a:xfrm>
          <a:prstGeom prst="rect">
            <a:avLst/>
          </a:prstGeom>
        </p:spPr>
        <p:txBody>
          <a:bodyPr vert="horz" lIns="0" tIns="36000" rIns="0" bIns="0" rtlCol="0" anchor="b" anchorCtr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b="0" i="0" cap="none" baseline="0" noProof="0" dirty="0" smtClean="0">
                <a:solidFill>
                  <a:schemeClr val="accent1"/>
                </a:solidFill>
                <a:latin typeface="Merck" panose="04040805020F02020302" pitchFamily="82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cap="none">
                <a:solidFill>
                  <a:schemeClr val="accent1"/>
                </a:solidFill>
                <a:latin typeface="Merck" panose="04040805020F02020302" pitchFamily="82" charset="0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cap="none">
                <a:solidFill>
                  <a:schemeClr val="accent1"/>
                </a:solidFill>
                <a:latin typeface="Merck" panose="04040805020F02020302" pitchFamily="82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cap="none">
                <a:solidFill>
                  <a:schemeClr val="accent1"/>
                </a:solidFill>
                <a:latin typeface="Merck" panose="04040805020F02020302" pitchFamily="82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cap="none">
                <a:solidFill>
                  <a:schemeClr val="accent1"/>
                </a:solidFill>
                <a:latin typeface="Merck" panose="04040805020F02020302" pitchFamily="82" charset="0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cap="none">
                <a:solidFill>
                  <a:schemeClr val="accent1"/>
                </a:solidFill>
                <a:latin typeface="Merck" panose="04040805020F02020302" pitchFamily="82" charset="0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cap="none">
                <a:solidFill>
                  <a:schemeClr val="accent1"/>
                </a:solidFill>
                <a:latin typeface="Merck" panose="04040805020F02020302" pitchFamily="82" charset="0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cap="none">
                <a:solidFill>
                  <a:schemeClr val="accent1"/>
                </a:solidFill>
                <a:latin typeface="Merck" panose="04040805020F02020302" pitchFamily="82" charset="0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cap="none">
                <a:solidFill>
                  <a:schemeClr val="accent1"/>
                </a:solidFill>
                <a:latin typeface="Merck" panose="04040805020F02020302" pitchFamily="82" charset="0"/>
              </a:defRPr>
            </a:lvl9pPr>
          </a:lstStyle>
          <a:p>
            <a:pPr lvl="0"/>
            <a:r>
              <a:rPr lang="en-US" noProof="0" dirty="0"/>
              <a:t>Contact (Please edit)</a:t>
            </a:r>
          </a:p>
        </p:txBody>
      </p:sp>
      <p:sp>
        <p:nvSpPr>
          <p:cNvPr id="15" name="Text Placeholder AP2 Name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624114" y="3932953"/>
            <a:ext cx="2735501" cy="432048"/>
          </a:xfrm>
          <a:prstGeom prst="rect">
            <a:avLst/>
          </a:prstGeom>
        </p:spPr>
        <p:txBody>
          <a:bodyPr vert="horz" lIns="0" tIns="36000" rIns="0" bIns="0" rtlCol="0"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400" b="0" i="0" cap="none" baseline="0" noProof="0" dirty="0" smtClean="0">
                <a:solidFill>
                  <a:schemeClr val="accent1"/>
                </a:solidFill>
                <a:latin typeface="Merck" panose="04040805020F02020302" pitchFamily="82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 cap="none">
                <a:solidFill>
                  <a:schemeClr val="accent1"/>
                </a:solidFill>
                <a:latin typeface="Merck" panose="04040805020F02020302" pitchFamily="82" charset="0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1400" cap="none">
                <a:solidFill>
                  <a:schemeClr val="accent1"/>
                </a:solidFill>
                <a:latin typeface="Merck" panose="04040805020F02020302" pitchFamily="82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400" cap="none">
                <a:solidFill>
                  <a:schemeClr val="accent1"/>
                </a:solidFill>
                <a:latin typeface="Merck" panose="04040805020F02020302" pitchFamily="82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1400" cap="none">
                <a:solidFill>
                  <a:schemeClr val="accent1"/>
                </a:solidFill>
                <a:latin typeface="Merck" panose="04040805020F02020302" pitchFamily="82" charset="0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1400" cap="none">
                <a:solidFill>
                  <a:schemeClr val="accent1"/>
                </a:solidFill>
                <a:latin typeface="Merck" panose="04040805020F02020302" pitchFamily="82" charset="0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1400" cap="none">
                <a:solidFill>
                  <a:schemeClr val="accent1"/>
                </a:solidFill>
                <a:latin typeface="Merck" panose="04040805020F02020302" pitchFamily="82" charset="0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1400" cap="none">
                <a:solidFill>
                  <a:schemeClr val="accent1"/>
                </a:solidFill>
                <a:latin typeface="Merck" panose="04040805020F02020302" pitchFamily="82" charset="0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1400" cap="none">
                <a:solidFill>
                  <a:schemeClr val="accent1"/>
                </a:solidFill>
                <a:latin typeface="Merck" panose="04040805020F02020302" pitchFamily="82" charset="0"/>
              </a:defRPr>
            </a:lvl9pPr>
          </a:lstStyle>
          <a:p>
            <a:pPr lvl="0"/>
            <a:r>
              <a:rPr lang="en-US" noProof="0" dirty="0"/>
              <a:t>Contact (Please edit)</a:t>
            </a:r>
          </a:p>
        </p:txBody>
      </p:sp>
      <p:sp>
        <p:nvSpPr>
          <p:cNvPr id="16" name="Text Placeholder AP1 Name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24001" y="1556952"/>
            <a:ext cx="2735501" cy="432048"/>
          </a:xfrm>
          <a:prstGeom prst="rect">
            <a:avLst/>
          </a:prstGeom>
        </p:spPr>
        <p:txBody>
          <a:bodyPr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400" b="0" i="0" kern="1200" cap="none" baseline="0" noProof="0" dirty="0" smtClean="0">
                <a:solidFill>
                  <a:schemeClr val="accent1"/>
                </a:solidFill>
                <a:latin typeface="Merck" panose="04040805020F02020302" pitchFamily="8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 cap="none">
                <a:solidFill>
                  <a:schemeClr val="accent1"/>
                </a:solidFill>
                <a:latin typeface="Merck" panose="04040805020F02020302" pitchFamily="82" charset="0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1400" cap="none">
                <a:solidFill>
                  <a:schemeClr val="accent1"/>
                </a:solidFill>
                <a:latin typeface="Merck" panose="04040805020F02020302" pitchFamily="82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400" cap="none">
                <a:solidFill>
                  <a:schemeClr val="accent1"/>
                </a:solidFill>
                <a:latin typeface="Merck" panose="04040805020F02020302" pitchFamily="82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1400" cap="none">
                <a:solidFill>
                  <a:schemeClr val="accent1"/>
                </a:solidFill>
                <a:latin typeface="Merck" panose="04040805020F02020302" pitchFamily="82" charset="0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1400" cap="none">
                <a:solidFill>
                  <a:schemeClr val="accent1"/>
                </a:solidFill>
                <a:latin typeface="Merck" panose="04040805020F02020302" pitchFamily="82" charset="0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1400" cap="none">
                <a:solidFill>
                  <a:schemeClr val="accent1"/>
                </a:solidFill>
                <a:latin typeface="Merck" panose="04040805020F02020302" pitchFamily="82" charset="0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1400" cap="none">
                <a:solidFill>
                  <a:schemeClr val="accent1"/>
                </a:solidFill>
                <a:latin typeface="Merck" panose="04040805020F02020302" pitchFamily="82" charset="0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1400" cap="none">
                <a:solidFill>
                  <a:schemeClr val="accent1"/>
                </a:solidFill>
                <a:latin typeface="Merck" panose="04040805020F02020302" pitchFamily="82" charset="0"/>
              </a:defRPr>
            </a:lvl9pPr>
          </a:lstStyle>
          <a:p>
            <a:pPr lvl="0"/>
            <a:r>
              <a:rPr lang="en-US" noProof="0" dirty="0"/>
              <a:t>Contact (Please edit)</a:t>
            </a:r>
          </a:p>
        </p:txBody>
      </p:sp>
    </p:spTree>
    <p:extLst>
      <p:ext uri="{BB962C8B-B14F-4D97-AF65-F5344CB8AC3E}">
        <p14:creationId xmlns:p14="http://schemas.microsoft.com/office/powerpoint/2010/main" val="27917432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| 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/>
          <p:cNvGrpSpPr/>
          <p:nvPr userDrawn="1"/>
        </p:nvGrpSpPr>
        <p:grpSpPr bwMode="gray">
          <a:xfrm>
            <a:off x="4038600" y="2482850"/>
            <a:ext cx="4114800" cy="1970088"/>
            <a:chOff x="4038600" y="2482850"/>
            <a:chExt cx="4114800" cy="1970088"/>
          </a:xfrm>
        </p:grpSpPr>
        <p:sp>
          <p:nvSpPr>
            <p:cNvPr id="7" name="Freeform 5"/>
            <p:cNvSpPr>
              <a:spLocks/>
            </p:cNvSpPr>
            <p:nvPr userDrawn="1"/>
          </p:nvSpPr>
          <p:spPr bwMode="gray">
            <a:xfrm>
              <a:off x="4038600" y="2482850"/>
              <a:ext cx="4114800" cy="1970088"/>
            </a:xfrm>
            <a:custGeom>
              <a:avLst/>
              <a:gdLst>
                <a:gd name="T0" fmla="*/ 13648 w 13648"/>
                <a:gd name="T1" fmla="*/ 6343 h 6536"/>
                <a:gd name="T2" fmla="*/ 13648 w 13648"/>
                <a:gd name="T3" fmla="*/ 6112 h 6536"/>
                <a:gd name="T4" fmla="*/ 13648 w 13648"/>
                <a:gd name="T5" fmla="*/ 961 h 6536"/>
                <a:gd name="T6" fmla="*/ 12687 w 13648"/>
                <a:gd name="T7" fmla="*/ 0 h 6536"/>
                <a:gd name="T8" fmla="*/ 11669 w 13648"/>
                <a:gd name="T9" fmla="*/ 0 h 6536"/>
                <a:gd name="T10" fmla="*/ 11538 w 13648"/>
                <a:gd name="T11" fmla="*/ 53 h 6536"/>
                <a:gd name="T12" fmla="*/ 9497 w 13648"/>
                <a:gd name="T13" fmla="*/ 1968 h 6536"/>
                <a:gd name="T14" fmla="*/ 6824 w 13648"/>
                <a:gd name="T15" fmla="*/ 2994 h 6536"/>
                <a:gd name="T16" fmla="*/ 4064 w 13648"/>
                <a:gd name="T17" fmla="*/ 1885 h 6536"/>
                <a:gd name="T18" fmla="*/ 2550 w 13648"/>
                <a:gd name="T19" fmla="*/ 463 h 6536"/>
                <a:gd name="T20" fmla="*/ 1410 w 13648"/>
                <a:gd name="T21" fmla="*/ 0 h 6536"/>
                <a:gd name="T22" fmla="*/ 192 w 13648"/>
                <a:gd name="T23" fmla="*/ 0 h 6536"/>
                <a:gd name="T24" fmla="*/ 0 w 13648"/>
                <a:gd name="T25" fmla="*/ 192 h 6536"/>
                <a:gd name="T26" fmla="*/ 0 w 13648"/>
                <a:gd name="T27" fmla="*/ 5575 h 6536"/>
                <a:gd name="T28" fmla="*/ 961 w 13648"/>
                <a:gd name="T29" fmla="*/ 6536 h 6536"/>
                <a:gd name="T30" fmla="*/ 1333 w 13648"/>
                <a:gd name="T31" fmla="*/ 6536 h 6536"/>
                <a:gd name="T32" fmla="*/ 1584 w 13648"/>
                <a:gd name="T33" fmla="*/ 6536 h 6536"/>
                <a:gd name="T34" fmla="*/ 1777 w 13648"/>
                <a:gd name="T35" fmla="*/ 6342 h 6536"/>
                <a:gd name="T36" fmla="*/ 1778 w 13648"/>
                <a:gd name="T37" fmla="*/ 4427 h 6536"/>
                <a:gd name="T38" fmla="*/ 2679 w 13648"/>
                <a:gd name="T39" fmla="*/ 3514 h 6536"/>
                <a:gd name="T40" fmla="*/ 4847 w 13648"/>
                <a:gd name="T41" fmla="*/ 4823 h 6536"/>
                <a:gd name="T42" fmla="*/ 6824 w 13648"/>
                <a:gd name="T43" fmla="*/ 6085 h 6536"/>
                <a:gd name="T44" fmla="*/ 8801 w 13648"/>
                <a:gd name="T45" fmla="*/ 4823 h 6536"/>
                <a:gd name="T46" fmla="*/ 10968 w 13648"/>
                <a:gd name="T47" fmla="*/ 3514 h 6536"/>
                <a:gd name="T48" fmla="*/ 11869 w 13648"/>
                <a:gd name="T49" fmla="*/ 4419 h 6536"/>
                <a:gd name="T50" fmla="*/ 11869 w 13648"/>
                <a:gd name="T51" fmla="*/ 5575 h 6536"/>
                <a:gd name="T52" fmla="*/ 12831 w 13648"/>
                <a:gd name="T53" fmla="*/ 6535 h 6536"/>
                <a:gd name="T54" fmla="*/ 13246 w 13648"/>
                <a:gd name="T55" fmla="*/ 6535 h 6536"/>
                <a:gd name="T56" fmla="*/ 13455 w 13648"/>
                <a:gd name="T57" fmla="*/ 6536 h 6536"/>
                <a:gd name="T58" fmla="*/ 13455 w 13648"/>
                <a:gd name="T59" fmla="*/ 6536 h 6536"/>
                <a:gd name="T60" fmla="*/ 13648 w 13648"/>
                <a:gd name="T61" fmla="*/ 6343 h 6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3648" h="6536">
                  <a:moveTo>
                    <a:pt x="13648" y="6343"/>
                  </a:moveTo>
                  <a:cubicBezTo>
                    <a:pt x="13648" y="6112"/>
                    <a:pt x="13648" y="6112"/>
                    <a:pt x="13648" y="6112"/>
                  </a:cubicBezTo>
                  <a:cubicBezTo>
                    <a:pt x="13648" y="5089"/>
                    <a:pt x="13648" y="1001"/>
                    <a:pt x="13648" y="961"/>
                  </a:cubicBezTo>
                  <a:cubicBezTo>
                    <a:pt x="13648" y="430"/>
                    <a:pt x="13217" y="0"/>
                    <a:pt x="12687" y="0"/>
                  </a:cubicBezTo>
                  <a:cubicBezTo>
                    <a:pt x="11669" y="0"/>
                    <a:pt x="11669" y="0"/>
                    <a:pt x="11669" y="0"/>
                  </a:cubicBezTo>
                  <a:cubicBezTo>
                    <a:pt x="11618" y="0"/>
                    <a:pt x="11572" y="20"/>
                    <a:pt x="11538" y="53"/>
                  </a:cubicBezTo>
                  <a:cubicBezTo>
                    <a:pt x="9497" y="1968"/>
                    <a:pt x="9497" y="1968"/>
                    <a:pt x="9497" y="1968"/>
                  </a:cubicBezTo>
                  <a:cubicBezTo>
                    <a:pt x="8798" y="2625"/>
                    <a:pt x="7858" y="2994"/>
                    <a:pt x="6824" y="2994"/>
                  </a:cubicBezTo>
                  <a:cubicBezTo>
                    <a:pt x="5746" y="2994"/>
                    <a:pt x="4770" y="2591"/>
                    <a:pt x="4064" y="1885"/>
                  </a:cubicBezTo>
                  <a:cubicBezTo>
                    <a:pt x="4064" y="1885"/>
                    <a:pt x="2563" y="476"/>
                    <a:pt x="2550" y="463"/>
                  </a:cubicBezTo>
                  <a:cubicBezTo>
                    <a:pt x="2262" y="195"/>
                    <a:pt x="1866" y="10"/>
                    <a:pt x="1410" y="0"/>
                  </a:cubicBezTo>
                  <a:cubicBezTo>
                    <a:pt x="192" y="0"/>
                    <a:pt x="192" y="0"/>
                    <a:pt x="192" y="0"/>
                  </a:cubicBezTo>
                  <a:cubicBezTo>
                    <a:pt x="86" y="0"/>
                    <a:pt x="0" y="86"/>
                    <a:pt x="0" y="192"/>
                  </a:cubicBezTo>
                  <a:cubicBezTo>
                    <a:pt x="0" y="5575"/>
                    <a:pt x="0" y="5575"/>
                    <a:pt x="0" y="5575"/>
                  </a:cubicBezTo>
                  <a:cubicBezTo>
                    <a:pt x="0" y="6105"/>
                    <a:pt x="430" y="6536"/>
                    <a:pt x="961" y="6536"/>
                  </a:cubicBezTo>
                  <a:cubicBezTo>
                    <a:pt x="1333" y="6536"/>
                    <a:pt x="1333" y="6536"/>
                    <a:pt x="1333" y="6536"/>
                  </a:cubicBezTo>
                  <a:cubicBezTo>
                    <a:pt x="1584" y="6536"/>
                    <a:pt x="1584" y="6536"/>
                    <a:pt x="1584" y="6536"/>
                  </a:cubicBezTo>
                  <a:cubicBezTo>
                    <a:pt x="1691" y="6536"/>
                    <a:pt x="1777" y="6449"/>
                    <a:pt x="1777" y="6342"/>
                  </a:cubicBezTo>
                  <a:cubicBezTo>
                    <a:pt x="1778" y="4427"/>
                    <a:pt x="1778" y="4427"/>
                    <a:pt x="1778" y="4427"/>
                  </a:cubicBezTo>
                  <a:cubicBezTo>
                    <a:pt x="1778" y="3927"/>
                    <a:pt x="2186" y="3514"/>
                    <a:pt x="2679" y="3514"/>
                  </a:cubicBezTo>
                  <a:cubicBezTo>
                    <a:pt x="3595" y="3514"/>
                    <a:pt x="4253" y="4299"/>
                    <a:pt x="4847" y="4823"/>
                  </a:cubicBezTo>
                  <a:cubicBezTo>
                    <a:pt x="5574" y="5466"/>
                    <a:pt x="6134" y="6085"/>
                    <a:pt x="6824" y="6085"/>
                  </a:cubicBezTo>
                  <a:cubicBezTo>
                    <a:pt x="7513" y="6085"/>
                    <a:pt x="8073" y="5466"/>
                    <a:pt x="8801" y="4823"/>
                  </a:cubicBezTo>
                  <a:cubicBezTo>
                    <a:pt x="9395" y="4299"/>
                    <a:pt x="10052" y="3514"/>
                    <a:pt x="10968" y="3514"/>
                  </a:cubicBezTo>
                  <a:cubicBezTo>
                    <a:pt x="11458" y="3514"/>
                    <a:pt x="11865" y="3922"/>
                    <a:pt x="11869" y="4419"/>
                  </a:cubicBezTo>
                  <a:cubicBezTo>
                    <a:pt x="11869" y="4419"/>
                    <a:pt x="11869" y="5567"/>
                    <a:pt x="11869" y="5575"/>
                  </a:cubicBezTo>
                  <a:cubicBezTo>
                    <a:pt x="11869" y="6105"/>
                    <a:pt x="12300" y="6535"/>
                    <a:pt x="12831" y="6535"/>
                  </a:cubicBezTo>
                  <a:cubicBezTo>
                    <a:pt x="13246" y="6535"/>
                    <a:pt x="13246" y="6535"/>
                    <a:pt x="13246" y="6535"/>
                  </a:cubicBezTo>
                  <a:cubicBezTo>
                    <a:pt x="13354" y="6535"/>
                    <a:pt x="13455" y="6536"/>
                    <a:pt x="13455" y="6536"/>
                  </a:cubicBezTo>
                  <a:cubicBezTo>
                    <a:pt x="13455" y="6536"/>
                    <a:pt x="13455" y="6536"/>
                    <a:pt x="13455" y="6536"/>
                  </a:cubicBezTo>
                  <a:cubicBezTo>
                    <a:pt x="13561" y="6536"/>
                    <a:pt x="13648" y="6449"/>
                    <a:pt x="13648" y="6343"/>
                  </a:cubicBezTo>
                  <a:close/>
                </a:path>
              </a:pathLst>
            </a:custGeom>
            <a:solidFill>
              <a:srgbClr val="FFCA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6"/>
            <p:cNvSpPr>
              <a:spLocks noEditPoints="1"/>
            </p:cNvSpPr>
            <p:nvPr userDrawn="1"/>
          </p:nvSpPr>
          <p:spPr bwMode="gray">
            <a:xfrm>
              <a:off x="4038600" y="2482850"/>
              <a:ext cx="4114800" cy="1970088"/>
            </a:xfrm>
            <a:custGeom>
              <a:avLst/>
              <a:gdLst>
                <a:gd name="T0" fmla="*/ 13648 w 13648"/>
                <a:gd name="T1" fmla="*/ 961 h 6536"/>
                <a:gd name="T2" fmla="*/ 12687 w 13648"/>
                <a:gd name="T3" fmla="*/ 0 h 6536"/>
                <a:gd name="T4" fmla="*/ 11669 w 13648"/>
                <a:gd name="T5" fmla="*/ 0 h 6536"/>
                <a:gd name="T6" fmla="*/ 11538 w 13648"/>
                <a:gd name="T7" fmla="*/ 53 h 6536"/>
                <a:gd name="T8" fmla="*/ 9497 w 13648"/>
                <a:gd name="T9" fmla="*/ 1968 h 6536"/>
                <a:gd name="T10" fmla="*/ 6824 w 13648"/>
                <a:gd name="T11" fmla="*/ 2994 h 6536"/>
                <a:gd name="T12" fmla="*/ 4064 w 13648"/>
                <a:gd name="T13" fmla="*/ 1885 h 6536"/>
                <a:gd name="T14" fmla="*/ 2550 w 13648"/>
                <a:gd name="T15" fmla="*/ 463 h 6536"/>
                <a:gd name="T16" fmla="*/ 1410 w 13648"/>
                <a:gd name="T17" fmla="*/ 0 h 6536"/>
                <a:gd name="T18" fmla="*/ 192 w 13648"/>
                <a:gd name="T19" fmla="*/ 0 h 6536"/>
                <a:gd name="T20" fmla="*/ 0 w 13648"/>
                <a:gd name="T21" fmla="*/ 192 h 6536"/>
                <a:gd name="T22" fmla="*/ 0 w 13648"/>
                <a:gd name="T23" fmla="*/ 309 h 6536"/>
                <a:gd name="T24" fmla="*/ 127 w 13648"/>
                <a:gd name="T25" fmla="*/ 302 h 6536"/>
                <a:gd name="T26" fmla="*/ 2129 w 13648"/>
                <a:gd name="T27" fmla="*/ 2283 h 6536"/>
                <a:gd name="T28" fmla="*/ 127 w 13648"/>
                <a:gd name="T29" fmla="*/ 4263 h 6536"/>
                <a:gd name="T30" fmla="*/ 0 w 13648"/>
                <a:gd name="T31" fmla="*/ 4257 h 6536"/>
                <a:gd name="T32" fmla="*/ 0 w 13648"/>
                <a:gd name="T33" fmla="*/ 5575 h 6536"/>
                <a:gd name="T34" fmla="*/ 961 w 13648"/>
                <a:gd name="T35" fmla="*/ 6536 h 6536"/>
                <a:gd name="T36" fmla="*/ 1333 w 13648"/>
                <a:gd name="T37" fmla="*/ 6536 h 6536"/>
                <a:gd name="T38" fmla="*/ 1584 w 13648"/>
                <a:gd name="T39" fmla="*/ 6536 h 6536"/>
                <a:gd name="T40" fmla="*/ 1777 w 13648"/>
                <a:gd name="T41" fmla="*/ 6343 h 6536"/>
                <a:gd name="T42" fmla="*/ 1778 w 13648"/>
                <a:gd name="T43" fmla="*/ 4427 h 6536"/>
                <a:gd name="T44" fmla="*/ 2679 w 13648"/>
                <a:gd name="T45" fmla="*/ 3514 h 6536"/>
                <a:gd name="T46" fmla="*/ 4847 w 13648"/>
                <a:gd name="T47" fmla="*/ 4824 h 6536"/>
                <a:gd name="T48" fmla="*/ 6045 w 13648"/>
                <a:gd name="T49" fmla="*/ 5829 h 6536"/>
                <a:gd name="T50" fmla="*/ 7855 w 13648"/>
                <a:gd name="T51" fmla="*/ 3785 h 6536"/>
                <a:gd name="T52" fmla="*/ 10293 w 13648"/>
                <a:gd name="T53" fmla="*/ 3661 h 6536"/>
                <a:gd name="T54" fmla="*/ 10969 w 13648"/>
                <a:gd name="T55" fmla="*/ 3514 h 6536"/>
                <a:gd name="T56" fmla="*/ 11870 w 13648"/>
                <a:gd name="T57" fmla="*/ 4419 h 6536"/>
                <a:gd name="T58" fmla="*/ 11870 w 13648"/>
                <a:gd name="T59" fmla="*/ 5575 h 6536"/>
                <a:gd name="T60" fmla="*/ 12831 w 13648"/>
                <a:gd name="T61" fmla="*/ 6535 h 6536"/>
                <a:gd name="T62" fmla="*/ 13246 w 13648"/>
                <a:gd name="T63" fmla="*/ 6535 h 6536"/>
                <a:gd name="T64" fmla="*/ 13455 w 13648"/>
                <a:gd name="T65" fmla="*/ 6536 h 6536"/>
                <a:gd name="T66" fmla="*/ 13455 w 13648"/>
                <a:gd name="T67" fmla="*/ 6536 h 6536"/>
                <a:gd name="T68" fmla="*/ 13648 w 13648"/>
                <a:gd name="T69" fmla="*/ 6343 h 6536"/>
                <a:gd name="T70" fmla="*/ 13648 w 13648"/>
                <a:gd name="T71" fmla="*/ 6113 h 6536"/>
                <a:gd name="T72" fmla="*/ 13648 w 13648"/>
                <a:gd name="T73" fmla="*/ 961 h 6536"/>
                <a:gd name="T74" fmla="*/ 12632 w 13648"/>
                <a:gd name="T75" fmla="*/ 3226 h 6536"/>
                <a:gd name="T76" fmla="*/ 11729 w 13648"/>
                <a:gd name="T77" fmla="*/ 2572 h 6536"/>
                <a:gd name="T78" fmla="*/ 10751 w 13648"/>
                <a:gd name="T79" fmla="*/ 1902 h 6536"/>
                <a:gd name="T80" fmla="*/ 12481 w 13648"/>
                <a:gd name="T81" fmla="*/ 1838 h 6536"/>
                <a:gd name="T82" fmla="*/ 12632 w 13648"/>
                <a:gd name="T83" fmla="*/ 3226 h 6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648" h="6536">
                  <a:moveTo>
                    <a:pt x="13648" y="961"/>
                  </a:moveTo>
                  <a:cubicBezTo>
                    <a:pt x="13648" y="430"/>
                    <a:pt x="13218" y="0"/>
                    <a:pt x="12687" y="0"/>
                  </a:cubicBezTo>
                  <a:cubicBezTo>
                    <a:pt x="11669" y="0"/>
                    <a:pt x="11669" y="0"/>
                    <a:pt x="11669" y="0"/>
                  </a:cubicBezTo>
                  <a:cubicBezTo>
                    <a:pt x="11618" y="0"/>
                    <a:pt x="11572" y="20"/>
                    <a:pt x="11538" y="53"/>
                  </a:cubicBezTo>
                  <a:cubicBezTo>
                    <a:pt x="9497" y="1968"/>
                    <a:pt x="9497" y="1968"/>
                    <a:pt x="9497" y="1968"/>
                  </a:cubicBezTo>
                  <a:cubicBezTo>
                    <a:pt x="8799" y="2625"/>
                    <a:pt x="7858" y="2994"/>
                    <a:pt x="6824" y="2994"/>
                  </a:cubicBezTo>
                  <a:cubicBezTo>
                    <a:pt x="5746" y="2994"/>
                    <a:pt x="4771" y="2591"/>
                    <a:pt x="4064" y="1885"/>
                  </a:cubicBezTo>
                  <a:cubicBezTo>
                    <a:pt x="4064" y="1885"/>
                    <a:pt x="2564" y="476"/>
                    <a:pt x="2550" y="463"/>
                  </a:cubicBezTo>
                  <a:cubicBezTo>
                    <a:pt x="2262" y="195"/>
                    <a:pt x="1866" y="10"/>
                    <a:pt x="1410" y="0"/>
                  </a:cubicBezTo>
                  <a:cubicBezTo>
                    <a:pt x="192" y="0"/>
                    <a:pt x="192" y="0"/>
                    <a:pt x="192" y="0"/>
                  </a:cubicBezTo>
                  <a:cubicBezTo>
                    <a:pt x="86" y="0"/>
                    <a:pt x="0" y="86"/>
                    <a:pt x="0" y="192"/>
                  </a:cubicBezTo>
                  <a:cubicBezTo>
                    <a:pt x="0" y="309"/>
                    <a:pt x="0" y="309"/>
                    <a:pt x="0" y="309"/>
                  </a:cubicBezTo>
                  <a:cubicBezTo>
                    <a:pt x="42" y="306"/>
                    <a:pt x="84" y="302"/>
                    <a:pt x="127" y="302"/>
                  </a:cubicBezTo>
                  <a:cubicBezTo>
                    <a:pt x="1233" y="302"/>
                    <a:pt x="2129" y="1189"/>
                    <a:pt x="2129" y="2283"/>
                  </a:cubicBezTo>
                  <a:cubicBezTo>
                    <a:pt x="2129" y="3377"/>
                    <a:pt x="1233" y="4263"/>
                    <a:pt x="127" y="4263"/>
                  </a:cubicBezTo>
                  <a:cubicBezTo>
                    <a:pt x="84" y="4263"/>
                    <a:pt x="42" y="4259"/>
                    <a:pt x="0" y="4257"/>
                  </a:cubicBezTo>
                  <a:cubicBezTo>
                    <a:pt x="0" y="5575"/>
                    <a:pt x="0" y="5575"/>
                    <a:pt x="0" y="5575"/>
                  </a:cubicBezTo>
                  <a:cubicBezTo>
                    <a:pt x="0" y="6106"/>
                    <a:pt x="430" y="6536"/>
                    <a:pt x="961" y="6536"/>
                  </a:cubicBezTo>
                  <a:cubicBezTo>
                    <a:pt x="1333" y="6536"/>
                    <a:pt x="1333" y="6536"/>
                    <a:pt x="1333" y="6536"/>
                  </a:cubicBezTo>
                  <a:cubicBezTo>
                    <a:pt x="1584" y="6536"/>
                    <a:pt x="1584" y="6536"/>
                    <a:pt x="1584" y="6536"/>
                  </a:cubicBezTo>
                  <a:cubicBezTo>
                    <a:pt x="1691" y="6536"/>
                    <a:pt x="1777" y="6449"/>
                    <a:pt x="1777" y="6343"/>
                  </a:cubicBezTo>
                  <a:cubicBezTo>
                    <a:pt x="1778" y="4427"/>
                    <a:pt x="1778" y="4427"/>
                    <a:pt x="1778" y="4427"/>
                  </a:cubicBezTo>
                  <a:cubicBezTo>
                    <a:pt x="1778" y="3927"/>
                    <a:pt x="2186" y="3514"/>
                    <a:pt x="2679" y="3514"/>
                  </a:cubicBezTo>
                  <a:cubicBezTo>
                    <a:pt x="3595" y="3514"/>
                    <a:pt x="4253" y="4299"/>
                    <a:pt x="4847" y="4824"/>
                  </a:cubicBezTo>
                  <a:cubicBezTo>
                    <a:pt x="5285" y="5211"/>
                    <a:pt x="5663" y="5589"/>
                    <a:pt x="6045" y="5829"/>
                  </a:cubicBezTo>
                  <a:cubicBezTo>
                    <a:pt x="6051" y="5102"/>
                    <a:pt x="6768" y="4257"/>
                    <a:pt x="7855" y="3785"/>
                  </a:cubicBezTo>
                  <a:cubicBezTo>
                    <a:pt x="8772" y="3388"/>
                    <a:pt x="9702" y="3364"/>
                    <a:pt x="10293" y="3661"/>
                  </a:cubicBezTo>
                  <a:cubicBezTo>
                    <a:pt x="10502" y="3570"/>
                    <a:pt x="10726" y="3514"/>
                    <a:pt x="10969" y="3514"/>
                  </a:cubicBezTo>
                  <a:cubicBezTo>
                    <a:pt x="11459" y="3514"/>
                    <a:pt x="11865" y="3922"/>
                    <a:pt x="11870" y="4419"/>
                  </a:cubicBezTo>
                  <a:cubicBezTo>
                    <a:pt x="11870" y="4419"/>
                    <a:pt x="11870" y="5567"/>
                    <a:pt x="11870" y="5575"/>
                  </a:cubicBezTo>
                  <a:cubicBezTo>
                    <a:pt x="11870" y="6106"/>
                    <a:pt x="12300" y="6535"/>
                    <a:pt x="12831" y="6535"/>
                  </a:cubicBezTo>
                  <a:cubicBezTo>
                    <a:pt x="13246" y="6535"/>
                    <a:pt x="13246" y="6535"/>
                    <a:pt x="13246" y="6535"/>
                  </a:cubicBezTo>
                  <a:cubicBezTo>
                    <a:pt x="13355" y="6535"/>
                    <a:pt x="13455" y="6536"/>
                    <a:pt x="13455" y="6536"/>
                  </a:cubicBezTo>
                  <a:cubicBezTo>
                    <a:pt x="13455" y="6536"/>
                    <a:pt x="13455" y="6536"/>
                    <a:pt x="13455" y="6536"/>
                  </a:cubicBezTo>
                  <a:cubicBezTo>
                    <a:pt x="13562" y="6536"/>
                    <a:pt x="13648" y="6449"/>
                    <a:pt x="13648" y="6343"/>
                  </a:cubicBezTo>
                  <a:cubicBezTo>
                    <a:pt x="13648" y="6113"/>
                    <a:pt x="13648" y="6113"/>
                    <a:pt x="13648" y="6113"/>
                  </a:cubicBezTo>
                  <a:cubicBezTo>
                    <a:pt x="13648" y="5089"/>
                    <a:pt x="13648" y="1001"/>
                    <a:pt x="13648" y="961"/>
                  </a:cubicBezTo>
                  <a:close/>
                  <a:moveTo>
                    <a:pt x="12632" y="3226"/>
                  </a:moveTo>
                  <a:cubicBezTo>
                    <a:pt x="12484" y="3174"/>
                    <a:pt x="12284" y="3026"/>
                    <a:pt x="11729" y="2572"/>
                  </a:cubicBezTo>
                  <a:cubicBezTo>
                    <a:pt x="11174" y="2118"/>
                    <a:pt x="10351" y="2391"/>
                    <a:pt x="10751" y="1902"/>
                  </a:cubicBezTo>
                  <a:cubicBezTo>
                    <a:pt x="11151" y="1413"/>
                    <a:pt x="11926" y="1384"/>
                    <a:pt x="12481" y="1838"/>
                  </a:cubicBezTo>
                  <a:cubicBezTo>
                    <a:pt x="13036" y="2292"/>
                    <a:pt x="13229" y="3434"/>
                    <a:pt x="12632" y="32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gray">
            <a:xfrm>
              <a:off x="4038600" y="2482850"/>
              <a:ext cx="4114800" cy="1970088"/>
            </a:xfrm>
            <a:custGeom>
              <a:avLst/>
              <a:gdLst>
                <a:gd name="T0" fmla="*/ 11932 w 13648"/>
                <a:gd name="T1" fmla="*/ 3358 h 6536"/>
                <a:gd name="T2" fmla="*/ 13648 w 13648"/>
                <a:gd name="T3" fmla="*/ 3699 h 6536"/>
                <a:gd name="T4" fmla="*/ 13648 w 13648"/>
                <a:gd name="T5" fmla="*/ 2168 h 6536"/>
                <a:gd name="T6" fmla="*/ 11489 w 13648"/>
                <a:gd name="T7" fmla="*/ 1768 h 6536"/>
                <a:gd name="T8" fmla="*/ 12716 w 13648"/>
                <a:gd name="T9" fmla="*/ 3 h 6536"/>
                <a:gd name="T10" fmla="*/ 12687 w 13648"/>
                <a:gd name="T11" fmla="*/ 0 h 6536"/>
                <a:gd name="T12" fmla="*/ 11669 w 13648"/>
                <a:gd name="T13" fmla="*/ 0 h 6536"/>
                <a:gd name="T14" fmla="*/ 11538 w 13648"/>
                <a:gd name="T15" fmla="*/ 53 h 6536"/>
                <a:gd name="T16" fmla="*/ 10298 w 13648"/>
                <a:gd name="T17" fmla="*/ 1217 h 6536"/>
                <a:gd name="T18" fmla="*/ 9293 w 13648"/>
                <a:gd name="T19" fmla="*/ 3115 h 6536"/>
                <a:gd name="T20" fmla="*/ 5182 w 13648"/>
                <a:gd name="T21" fmla="*/ 4321 h 6536"/>
                <a:gd name="T22" fmla="*/ 4569 w 13648"/>
                <a:gd name="T23" fmla="*/ 2303 h 6536"/>
                <a:gd name="T24" fmla="*/ 4064 w 13648"/>
                <a:gd name="T25" fmla="*/ 1885 h 6536"/>
                <a:gd name="T26" fmla="*/ 3466 w 13648"/>
                <a:gd name="T27" fmla="*/ 1323 h 6536"/>
                <a:gd name="T28" fmla="*/ 1362 w 13648"/>
                <a:gd name="T29" fmla="*/ 1511 h 6536"/>
                <a:gd name="T30" fmla="*/ 908 w 13648"/>
                <a:gd name="T31" fmla="*/ 0 h 6536"/>
                <a:gd name="T32" fmla="*/ 192 w 13648"/>
                <a:gd name="T33" fmla="*/ 0 h 6536"/>
                <a:gd name="T34" fmla="*/ 0 w 13648"/>
                <a:gd name="T35" fmla="*/ 192 h 6536"/>
                <a:gd name="T36" fmla="*/ 0 w 13648"/>
                <a:gd name="T37" fmla="*/ 5575 h 6536"/>
                <a:gd name="T38" fmla="*/ 961 w 13648"/>
                <a:gd name="T39" fmla="*/ 6536 h 6536"/>
                <a:gd name="T40" fmla="*/ 1333 w 13648"/>
                <a:gd name="T41" fmla="*/ 6536 h 6536"/>
                <a:gd name="T42" fmla="*/ 1584 w 13648"/>
                <a:gd name="T43" fmla="*/ 6536 h 6536"/>
                <a:gd name="T44" fmla="*/ 1777 w 13648"/>
                <a:gd name="T45" fmla="*/ 6343 h 6536"/>
                <a:gd name="T46" fmla="*/ 1777 w 13648"/>
                <a:gd name="T47" fmla="*/ 5509 h 6536"/>
                <a:gd name="T48" fmla="*/ 888 w 13648"/>
                <a:gd name="T49" fmla="*/ 5419 h 6536"/>
                <a:gd name="T50" fmla="*/ 1132 w 13648"/>
                <a:gd name="T51" fmla="*/ 3510 h 6536"/>
                <a:gd name="T52" fmla="*/ 2953 w 13648"/>
                <a:gd name="T53" fmla="*/ 2855 h 6536"/>
                <a:gd name="T54" fmla="*/ 3266 w 13648"/>
                <a:gd name="T55" fmla="*/ 3625 h 6536"/>
                <a:gd name="T56" fmla="*/ 4847 w 13648"/>
                <a:gd name="T57" fmla="*/ 4824 h 6536"/>
                <a:gd name="T58" fmla="*/ 6824 w 13648"/>
                <a:gd name="T59" fmla="*/ 6085 h 6536"/>
                <a:gd name="T60" fmla="*/ 8801 w 13648"/>
                <a:gd name="T61" fmla="*/ 4824 h 6536"/>
                <a:gd name="T62" fmla="*/ 10515 w 13648"/>
                <a:gd name="T63" fmla="*/ 3580 h 6536"/>
                <a:gd name="T64" fmla="*/ 10519 w 13648"/>
                <a:gd name="T65" fmla="*/ 3579 h 6536"/>
                <a:gd name="T66" fmla="*/ 11932 w 13648"/>
                <a:gd name="T67" fmla="*/ 3358 h 6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648" h="6536">
                  <a:moveTo>
                    <a:pt x="11932" y="3358"/>
                  </a:moveTo>
                  <a:cubicBezTo>
                    <a:pt x="12549" y="3358"/>
                    <a:pt x="13129" y="3483"/>
                    <a:pt x="13648" y="3699"/>
                  </a:cubicBezTo>
                  <a:cubicBezTo>
                    <a:pt x="13648" y="3162"/>
                    <a:pt x="13648" y="2624"/>
                    <a:pt x="13648" y="2168"/>
                  </a:cubicBezTo>
                  <a:cubicBezTo>
                    <a:pt x="12897" y="2341"/>
                    <a:pt x="11747" y="2453"/>
                    <a:pt x="11489" y="1768"/>
                  </a:cubicBezTo>
                  <a:cubicBezTo>
                    <a:pt x="11253" y="1142"/>
                    <a:pt x="11893" y="161"/>
                    <a:pt x="12716" y="3"/>
                  </a:cubicBezTo>
                  <a:cubicBezTo>
                    <a:pt x="12706" y="2"/>
                    <a:pt x="12697" y="0"/>
                    <a:pt x="12687" y="0"/>
                  </a:cubicBezTo>
                  <a:cubicBezTo>
                    <a:pt x="11669" y="0"/>
                    <a:pt x="11669" y="0"/>
                    <a:pt x="11669" y="0"/>
                  </a:cubicBezTo>
                  <a:cubicBezTo>
                    <a:pt x="11618" y="0"/>
                    <a:pt x="11572" y="20"/>
                    <a:pt x="11538" y="53"/>
                  </a:cubicBezTo>
                  <a:cubicBezTo>
                    <a:pt x="10298" y="1217"/>
                    <a:pt x="10298" y="1217"/>
                    <a:pt x="10298" y="1217"/>
                  </a:cubicBezTo>
                  <a:cubicBezTo>
                    <a:pt x="10132" y="1855"/>
                    <a:pt x="9794" y="2520"/>
                    <a:pt x="9293" y="3115"/>
                  </a:cubicBezTo>
                  <a:cubicBezTo>
                    <a:pt x="8033" y="4612"/>
                    <a:pt x="6154" y="5214"/>
                    <a:pt x="5182" y="4321"/>
                  </a:cubicBezTo>
                  <a:cubicBezTo>
                    <a:pt x="4669" y="3850"/>
                    <a:pt x="4468" y="3114"/>
                    <a:pt x="4569" y="2303"/>
                  </a:cubicBezTo>
                  <a:cubicBezTo>
                    <a:pt x="4390" y="2178"/>
                    <a:pt x="4219" y="2040"/>
                    <a:pt x="4064" y="1885"/>
                  </a:cubicBezTo>
                  <a:cubicBezTo>
                    <a:pt x="4064" y="1885"/>
                    <a:pt x="3784" y="1623"/>
                    <a:pt x="3466" y="1323"/>
                  </a:cubicBezTo>
                  <a:cubicBezTo>
                    <a:pt x="2590" y="2124"/>
                    <a:pt x="1943" y="2023"/>
                    <a:pt x="1362" y="1511"/>
                  </a:cubicBezTo>
                  <a:cubicBezTo>
                    <a:pt x="1086" y="1269"/>
                    <a:pt x="912" y="614"/>
                    <a:pt x="908" y="0"/>
                  </a:cubicBezTo>
                  <a:cubicBezTo>
                    <a:pt x="192" y="0"/>
                    <a:pt x="192" y="0"/>
                    <a:pt x="192" y="0"/>
                  </a:cubicBezTo>
                  <a:cubicBezTo>
                    <a:pt x="86" y="0"/>
                    <a:pt x="0" y="86"/>
                    <a:pt x="0" y="192"/>
                  </a:cubicBezTo>
                  <a:cubicBezTo>
                    <a:pt x="0" y="5575"/>
                    <a:pt x="0" y="5575"/>
                    <a:pt x="0" y="5575"/>
                  </a:cubicBezTo>
                  <a:cubicBezTo>
                    <a:pt x="0" y="6106"/>
                    <a:pt x="430" y="6536"/>
                    <a:pt x="961" y="6536"/>
                  </a:cubicBezTo>
                  <a:cubicBezTo>
                    <a:pt x="1333" y="6536"/>
                    <a:pt x="1333" y="6536"/>
                    <a:pt x="1333" y="6536"/>
                  </a:cubicBezTo>
                  <a:cubicBezTo>
                    <a:pt x="1584" y="6536"/>
                    <a:pt x="1584" y="6536"/>
                    <a:pt x="1584" y="6536"/>
                  </a:cubicBezTo>
                  <a:cubicBezTo>
                    <a:pt x="1691" y="6536"/>
                    <a:pt x="1777" y="6449"/>
                    <a:pt x="1777" y="6343"/>
                  </a:cubicBezTo>
                  <a:cubicBezTo>
                    <a:pt x="1777" y="5509"/>
                    <a:pt x="1777" y="5509"/>
                    <a:pt x="1777" y="5509"/>
                  </a:cubicBezTo>
                  <a:cubicBezTo>
                    <a:pt x="1435" y="5629"/>
                    <a:pt x="1123" y="5594"/>
                    <a:pt x="888" y="5419"/>
                  </a:cubicBezTo>
                  <a:cubicBezTo>
                    <a:pt x="469" y="5108"/>
                    <a:pt x="558" y="4229"/>
                    <a:pt x="1132" y="3510"/>
                  </a:cubicBezTo>
                  <a:cubicBezTo>
                    <a:pt x="1704" y="2759"/>
                    <a:pt x="2537" y="2539"/>
                    <a:pt x="2953" y="2855"/>
                  </a:cubicBezTo>
                  <a:cubicBezTo>
                    <a:pt x="3161" y="3012"/>
                    <a:pt x="3285" y="3285"/>
                    <a:pt x="3266" y="3625"/>
                  </a:cubicBezTo>
                  <a:cubicBezTo>
                    <a:pt x="3891" y="3860"/>
                    <a:pt x="4388" y="4418"/>
                    <a:pt x="4847" y="4824"/>
                  </a:cubicBezTo>
                  <a:cubicBezTo>
                    <a:pt x="5574" y="5466"/>
                    <a:pt x="6134" y="6085"/>
                    <a:pt x="6824" y="6085"/>
                  </a:cubicBezTo>
                  <a:cubicBezTo>
                    <a:pt x="7513" y="6085"/>
                    <a:pt x="8073" y="5466"/>
                    <a:pt x="8801" y="4824"/>
                  </a:cubicBezTo>
                  <a:cubicBezTo>
                    <a:pt x="9292" y="4390"/>
                    <a:pt x="9827" y="3779"/>
                    <a:pt x="10515" y="3580"/>
                  </a:cubicBezTo>
                  <a:cubicBezTo>
                    <a:pt x="10517" y="3580"/>
                    <a:pt x="10517" y="3580"/>
                    <a:pt x="10519" y="3579"/>
                  </a:cubicBezTo>
                  <a:cubicBezTo>
                    <a:pt x="10948" y="3445"/>
                    <a:pt x="11450" y="3358"/>
                    <a:pt x="11932" y="3358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4426692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| P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gray">
          <a:xfrm>
            <a:off x="4038600" y="2404526"/>
            <a:ext cx="4114800" cy="204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773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E282AF-F7C9-1348-9842-1F2EDF3AD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61B149C-E7EE-4F44-BE79-B350E95D5C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D3E9EC9-D2AA-CB4F-899B-2CFF024F06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03E616D-D9F1-E249-936A-24AD7960B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F82BC-C918-284F-A54E-4EE26DD76329}" type="datetimeFigureOut">
              <a:rPr lang="ru-RU" smtClean="0"/>
              <a:t>12.03.2023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75B9FC9-54DD-624E-BB8D-CF52E40BD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4D8020-924D-4045-B46E-26F368800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6F020-5AFE-DE46-8573-EA7CDBE4B3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58776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| 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/>
          <p:cNvGrpSpPr/>
          <p:nvPr userDrawn="1"/>
        </p:nvGrpSpPr>
        <p:grpSpPr bwMode="gray">
          <a:xfrm>
            <a:off x="4038600" y="2482850"/>
            <a:ext cx="4114800" cy="1970088"/>
            <a:chOff x="4038600" y="2482850"/>
            <a:chExt cx="4114800" cy="1970088"/>
          </a:xfrm>
        </p:grpSpPr>
        <p:sp>
          <p:nvSpPr>
            <p:cNvPr id="7" name="Freeform 6"/>
            <p:cNvSpPr>
              <a:spLocks noEditPoints="1"/>
            </p:cNvSpPr>
            <p:nvPr userDrawn="1"/>
          </p:nvSpPr>
          <p:spPr bwMode="gray">
            <a:xfrm>
              <a:off x="4038600" y="2482850"/>
              <a:ext cx="4114800" cy="1970088"/>
            </a:xfrm>
            <a:custGeom>
              <a:avLst/>
              <a:gdLst>
                <a:gd name="T0" fmla="*/ 13648 w 13648"/>
                <a:gd name="T1" fmla="*/ 961 h 6536"/>
                <a:gd name="T2" fmla="*/ 12687 w 13648"/>
                <a:gd name="T3" fmla="*/ 0 h 6536"/>
                <a:gd name="T4" fmla="*/ 11669 w 13648"/>
                <a:gd name="T5" fmla="*/ 0 h 6536"/>
                <a:gd name="T6" fmla="*/ 11538 w 13648"/>
                <a:gd name="T7" fmla="*/ 53 h 6536"/>
                <a:gd name="T8" fmla="*/ 9497 w 13648"/>
                <a:gd name="T9" fmla="*/ 1968 h 6536"/>
                <a:gd name="T10" fmla="*/ 6824 w 13648"/>
                <a:gd name="T11" fmla="*/ 2994 h 6536"/>
                <a:gd name="T12" fmla="*/ 4064 w 13648"/>
                <a:gd name="T13" fmla="*/ 1885 h 6536"/>
                <a:gd name="T14" fmla="*/ 2550 w 13648"/>
                <a:gd name="T15" fmla="*/ 463 h 6536"/>
                <a:gd name="T16" fmla="*/ 1410 w 13648"/>
                <a:gd name="T17" fmla="*/ 0 h 6536"/>
                <a:gd name="T18" fmla="*/ 192 w 13648"/>
                <a:gd name="T19" fmla="*/ 0 h 6536"/>
                <a:gd name="T20" fmla="*/ 0 w 13648"/>
                <a:gd name="T21" fmla="*/ 192 h 6536"/>
                <a:gd name="T22" fmla="*/ 0 w 13648"/>
                <a:gd name="T23" fmla="*/ 309 h 6536"/>
                <a:gd name="T24" fmla="*/ 127 w 13648"/>
                <a:gd name="T25" fmla="*/ 302 h 6536"/>
                <a:gd name="T26" fmla="*/ 2129 w 13648"/>
                <a:gd name="T27" fmla="*/ 2283 h 6536"/>
                <a:gd name="T28" fmla="*/ 127 w 13648"/>
                <a:gd name="T29" fmla="*/ 4263 h 6536"/>
                <a:gd name="T30" fmla="*/ 0 w 13648"/>
                <a:gd name="T31" fmla="*/ 4257 h 6536"/>
                <a:gd name="T32" fmla="*/ 0 w 13648"/>
                <a:gd name="T33" fmla="*/ 5575 h 6536"/>
                <a:gd name="T34" fmla="*/ 961 w 13648"/>
                <a:gd name="T35" fmla="*/ 6536 h 6536"/>
                <a:gd name="T36" fmla="*/ 1333 w 13648"/>
                <a:gd name="T37" fmla="*/ 6536 h 6536"/>
                <a:gd name="T38" fmla="*/ 1584 w 13648"/>
                <a:gd name="T39" fmla="*/ 6536 h 6536"/>
                <a:gd name="T40" fmla="*/ 1777 w 13648"/>
                <a:gd name="T41" fmla="*/ 6343 h 6536"/>
                <a:gd name="T42" fmla="*/ 1778 w 13648"/>
                <a:gd name="T43" fmla="*/ 4427 h 6536"/>
                <a:gd name="T44" fmla="*/ 2679 w 13648"/>
                <a:gd name="T45" fmla="*/ 3514 h 6536"/>
                <a:gd name="T46" fmla="*/ 4847 w 13648"/>
                <a:gd name="T47" fmla="*/ 4824 h 6536"/>
                <a:gd name="T48" fmla="*/ 6045 w 13648"/>
                <a:gd name="T49" fmla="*/ 5829 h 6536"/>
                <a:gd name="T50" fmla="*/ 7855 w 13648"/>
                <a:gd name="T51" fmla="*/ 3785 h 6536"/>
                <a:gd name="T52" fmla="*/ 10293 w 13648"/>
                <a:gd name="T53" fmla="*/ 3661 h 6536"/>
                <a:gd name="T54" fmla="*/ 10969 w 13648"/>
                <a:gd name="T55" fmla="*/ 3514 h 6536"/>
                <a:gd name="T56" fmla="*/ 11870 w 13648"/>
                <a:gd name="T57" fmla="*/ 4419 h 6536"/>
                <a:gd name="T58" fmla="*/ 11870 w 13648"/>
                <a:gd name="T59" fmla="*/ 5575 h 6536"/>
                <a:gd name="T60" fmla="*/ 12831 w 13648"/>
                <a:gd name="T61" fmla="*/ 6535 h 6536"/>
                <a:gd name="T62" fmla="*/ 13246 w 13648"/>
                <a:gd name="T63" fmla="*/ 6535 h 6536"/>
                <a:gd name="T64" fmla="*/ 13455 w 13648"/>
                <a:gd name="T65" fmla="*/ 6536 h 6536"/>
                <a:gd name="T66" fmla="*/ 13455 w 13648"/>
                <a:gd name="T67" fmla="*/ 6536 h 6536"/>
                <a:gd name="T68" fmla="*/ 13648 w 13648"/>
                <a:gd name="T69" fmla="*/ 6343 h 6536"/>
                <a:gd name="T70" fmla="*/ 13648 w 13648"/>
                <a:gd name="T71" fmla="*/ 6113 h 6536"/>
                <a:gd name="T72" fmla="*/ 13648 w 13648"/>
                <a:gd name="T73" fmla="*/ 961 h 6536"/>
                <a:gd name="T74" fmla="*/ 12632 w 13648"/>
                <a:gd name="T75" fmla="*/ 3226 h 6536"/>
                <a:gd name="T76" fmla="*/ 11729 w 13648"/>
                <a:gd name="T77" fmla="*/ 2572 h 6536"/>
                <a:gd name="T78" fmla="*/ 10751 w 13648"/>
                <a:gd name="T79" fmla="*/ 1902 h 6536"/>
                <a:gd name="T80" fmla="*/ 12481 w 13648"/>
                <a:gd name="T81" fmla="*/ 1838 h 6536"/>
                <a:gd name="T82" fmla="*/ 12632 w 13648"/>
                <a:gd name="T83" fmla="*/ 3226 h 6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648" h="6536">
                  <a:moveTo>
                    <a:pt x="13648" y="961"/>
                  </a:moveTo>
                  <a:cubicBezTo>
                    <a:pt x="13648" y="430"/>
                    <a:pt x="13218" y="0"/>
                    <a:pt x="12687" y="0"/>
                  </a:cubicBezTo>
                  <a:cubicBezTo>
                    <a:pt x="11669" y="0"/>
                    <a:pt x="11669" y="0"/>
                    <a:pt x="11669" y="0"/>
                  </a:cubicBezTo>
                  <a:cubicBezTo>
                    <a:pt x="11618" y="0"/>
                    <a:pt x="11572" y="20"/>
                    <a:pt x="11538" y="53"/>
                  </a:cubicBezTo>
                  <a:cubicBezTo>
                    <a:pt x="9497" y="1968"/>
                    <a:pt x="9497" y="1968"/>
                    <a:pt x="9497" y="1968"/>
                  </a:cubicBezTo>
                  <a:cubicBezTo>
                    <a:pt x="8799" y="2625"/>
                    <a:pt x="7858" y="2994"/>
                    <a:pt x="6824" y="2994"/>
                  </a:cubicBezTo>
                  <a:cubicBezTo>
                    <a:pt x="5746" y="2994"/>
                    <a:pt x="4771" y="2591"/>
                    <a:pt x="4064" y="1885"/>
                  </a:cubicBezTo>
                  <a:cubicBezTo>
                    <a:pt x="4064" y="1885"/>
                    <a:pt x="2564" y="476"/>
                    <a:pt x="2550" y="463"/>
                  </a:cubicBezTo>
                  <a:cubicBezTo>
                    <a:pt x="2262" y="195"/>
                    <a:pt x="1866" y="10"/>
                    <a:pt x="1410" y="0"/>
                  </a:cubicBezTo>
                  <a:cubicBezTo>
                    <a:pt x="192" y="0"/>
                    <a:pt x="192" y="0"/>
                    <a:pt x="192" y="0"/>
                  </a:cubicBezTo>
                  <a:cubicBezTo>
                    <a:pt x="86" y="0"/>
                    <a:pt x="0" y="86"/>
                    <a:pt x="0" y="192"/>
                  </a:cubicBezTo>
                  <a:cubicBezTo>
                    <a:pt x="0" y="309"/>
                    <a:pt x="0" y="309"/>
                    <a:pt x="0" y="309"/>
                  </a:cubicBezTo>
                  <a:cubicBezTo>
                    <a:pt x="42" y="306"/>
                    <a:pt x="84" y="302"/>
                    <a:pt x="127" y="302"/>
                  </a:cubicBezTo>
                  <a:cubicBezTo>
                    <a:pt x="1233" y="302"/>
                    <a:pt x="2129" y="1189"/>
                    <a:pt x="2129" y="2283"/>
                  </a:cubicBezTo>
                  <a:cubicBezTo>
                    <a:pt x="2129" y="3377"/>
                    <a:pt x="1233" y="4263"/>
                    <a:pt x="127" y="4263"/>
                  </a:cubicBezTo>
                  <a:cubicBezTo>
                    <a:pt x="84" y="4263"/>
                    <a:pt x="42" y="4259"/>
                    <a:pt x="0" y="4257"/>
                  </a:cubicBezTo>
                  <a:cubicBezTo>
                    <a:pt x="0" y="5575"/>
                    <a:pt x="0" y="5575"/>
                    <a:pt x="0" y="5575"/>
                  </a:cubicBezTo>
                  <a:cubicBezTo>
                    <a:pt x="0" y="6106"/>
                    <a:pt x="430" y="6536"/>
                    <a:pt x="961" y="6536"/>
                  </a:cubicBezTo>
                  <a:cubicBezTo>
                    <a:pt x="1333" y="6536"/>
                    <a:pt x="1333" y="6536"/>
                    <a:pt x="1333" y="6536"/>
                  </a:cubicBezTo>
                  <a:cubicBezTo>
                    <a:pt x="1584" y="6536"/>
                    <a:pt x="1584" y="6536"/>
                    <a:pt x="1584" y="6536"/>
                  </a:cubicBezTo>
                  <a:cubicBezTo>
                    <a:pt x="1691" y="6536"/>
                    <a:pt x="1777" y="6449"/>
                    <a:pt x="1777" y="6343"/>
                  </a:cubicBezTo>
                  <a:cubicBezTo>
                    <a:pt x="1778" y="4427"/>
                    <a:pt x="1778" y="4427"/>
                    <a:pt x="1778" y="4427"/>
                  </a:cubicBezTo>
                  <a:cubicBezTo>
                    <a:pt x="1778" y="3927"/>
                    <a:pt x="2186" y="3514"/>
                    <a:pt x="2679" y="3514"/>
                  </a:cubicBezTo>
                  <a:cubicBezTo>
                    <a:pt x="3595" y="3514"/>
                    <a:pt x="4253" y="4299"/>
                    <a:pt x="4847" y="4824"/>
                  </a:cubicBezTo>
                  <a:cubicBezTo>
                    <a:pt x="5285" y="5211"/>
                    <a:pt x="5663" y="5589"/>
                    <a:pt x="6045" y="5829"/>
                  </a:cubicBezTo>
                  <a:cubicBezTo>
                    <a:pt x="6051" y="5102"/>
                    <a:pt x="6768" y="4257"/>
                    <a:pt x="7855" y="3785"/>
                  </a:cubicBezTo>
                  <a:cubicBezTo>
                    <a:pt x="8772" y="3388"/>
                    <a:pt x="9702" y="3364"/>
                    <a:pt x="10293" y="3661"/>
                  </a:cubicBezTo>
                  <a:cubicBezTo>
                    <a:pt x="10502" y="3570"/>
                    <a:pt x="10726" y="3514"/>
                    <a:pt x="10969" y="3514"/>
                  </a:cubicBezTo>
                  <a:cubicBezTo>
                    <a:pt x="11459" y="3514"/>
                    <a:pt x="11865" y="3922"/>
                    <a:pt x="11870" y="4419"/>
                  </a:cubicBezTo>
                  <a:cubicBezTo>
                    <a:pt x="11870" y="4419"/>
                    <a:pt x="11870" y="5567"/>
                    <a:pt x="11870" y="5575"/>
                  </a:cubicBezTo>
                  <a:cubicBezTo>
                    <a:pt x="11870" y="6106"/>
                    <a:pt x="12300" y="6535"/>
                    <a:pt x="12831" y="6535"/>
                  </a:cubicBezTo>
                  <a:cubicBezTo>
                    <a:pt x="13246" y="6535"/>
                    <a:pt x="13246" y="6535"/>
                    <a:pt x="13246" y="6535"/>
                  </a:cubicBezTo>
                  <a:cubicBezTo>
                    <a:pt x="13355" y="6535"/>
                    <a:pt x="13455" y="6536"/>
                    <a:pt x="13455" y="6536"/>
                  </a:cubicBezTo>
                  <a:cubicBezTo>
                    <a:pt x="13455" y="6536"/>
                    <a:pt x="13455" y="6536"/>
                    <a:pt x="13455" y="6536"/>
                  </a:cubicBezTo>
                  <a:cubicBezTo>
                    <a:pt x="13562" y="6536"/>
                    <a:pt x="13648" y="6449"/>
                    <a:pt x="13648" y="6343"/>
                  </a:cubicBezTo>
                  <a:cubicBezTo>
                    <a:pt x="13648" y="6113"/>
                    <a:pt x="13648" y="6113"/>
                    <a:pt x="13648" y="6113"/>
                  </a:cubicBezTo>
                  <a:cubicBezTo>
                    <a:pt x="13648" y="5089"/>
                    <a:pt x="13648" y="1001"/>
                    <a:pt x="13648" y="961"/>
                  </a:cubicBezTo>
                  <a:close/>
                  <a:moveTo>
                    <a:pt x="12632" y="3226"/>
                  </a:moveTo>
                  <a:cubicBezTo>
                    <a:pt x="12484" y="3174"/>
                    <a:pt x="12284" y="3026"/>
                    <a:pt x="11729" y="2572"/>
                  </a:cubicBezTo>
                  <a:cubicBezTo>
                    <a:pt x="11174" y="2118"/>
                    <a:pt x="10351" y="2391"/>
                    <a:pt x="10751" y="1902"/>
                  </a:cubicBezTo>
                  <a:cubicBezTo>
                    <a:pt x="11151" y="1413"/>
                    <a:pt x="11926" y="1384"/>
                    <a:pt x="12481" y="1838"/>
                  </a:cubicBezTo>
                  <a:cubicBezTo>
                    <a:pt x="13036" y="2292"/>
                    <a:pt x="13229" y="3434"/>
                    <a:pt x="12632" y="32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7"/>
            <p:cNvSpPr>
              <a:spLocks/>
            </p:cNvSpPr>
            <p:nvPr userDrawn="1"/>
          </p:nvSpPr>
          <p:spPr bwMode="gray">
            <a:xfrm>
              <a:off x="4038600" y="2482850"/>
              <a:ext cx="4114800" cy="1970088"/>
            </a:xfrm>
            <a:custGeom>
              <a:avLst/>
              <a:gdLst>
                <a:gd name="T0" fmla="*/ 11932 w 13648"/>
                <a:gd name="T1" fmla="*/ 3358 h 6536"/>
                <a:gd name="T2" fmla="*/ 13648 w 13648"/>
                <a:gd name="T3" fmla="*/ 3699 h 6536"/>
                <a:gd name="T4" fmla="*/ 13648 w 13648"/>
                <a:gd name="T5" fmla="*/ 2168 h 6536"/>
                <a:gd name="T6" fmla="*/ 11489 w 13648"/>
                <a:gd name="T7" fmla="*/ 1768 h 6536"/>
                <a:gd name="T8" fmla="*/ 12716 w 13648"/>
                <a:gd name="T9" fmla="*/ 3 h 6536"/>
                <a:gd name="T10" fmla="*/ 12687 w 13648"/>
                <a:gd name="T11" fmla="*/ 0 h 6536"/>
                <a:gd name="T12" fmla="*/ 11669 w 13648"/>
                <a:gd name="T13" fmla="*/ 0 h 6536"/>
                <a:gd name="T14" fmla="*/ 11538 w 13648"/>
                <a:gd name="T15" fmla="*/ 53 h 6536"/>
                <a:gd name="T16" fmla="*/ 10298 w 13648"/>
                <a:gd name="T17" fmla="*/ 1217 h 6536"/>
                <a:gd name="T18" fmla="*/ 9293 w 13648"/>
                <a:gd name="T19" fmla="*/ 3115 h 6536"/>
                <a:gd name="T20" fmla="*/ 5182 w 13648"/>
                <a:gd name="T21" fmla="*/ 4321 h 6536"/>
                <a:gd name="T22" fmla="*/ 4569 w 13648"/>
                <a:gd name="T23" fmla="*/ 2303 h 6536"/>
                <a:gd name="T24" fmla="*/ 4064 w 13648"/>
                <a:gd name="T25" fmla="*/ 1885 h 6536"/>
                <a:gd name="T26" fmla="*/ 3466 w 13648"/>
                <a:gd name="T27" fmla="*/ 1323 h 6536"/>
                <a:gd name="T28" fmla="*/ 1362 w 13648"/>
                <a:gd name="T29" fmla="*/ 1511 h 6536"/>
                <a:gd name="T30" fmla="*/ 908 w 13648"/>
                <a:gd name="T31" fmla="*/ 0 h 6536"/>
                <a:gd name="T32" fmla="*/ 192 w 13648"/>
                <a:gd name="T33" fmla="*/ 0 h 6536"/>
                <a:gd name="T34" fmla="*/ 0 w 13648"/>
                <a:gd name="T35" fmla="*/ 192 h 6536"/>
                <a:gd name="T36" fmla="*/ 0 w 13648"/>
                <a:gd name="T37" fmla="*/ 5575 h 6536"/>
                <a:gd name="T38" fmla="*/ 961 w 13648"/>
                <a:gd name="T39" fmla="*/ 6536 h 6536"/>
                <a:gd name="T40" fmla="*/ 1333 w 13648"/>
                <a:gd name="T41" fmla="*/ 6536 h 6536"/>
                <a:gd name="T42" fmla="*/ 1584 w 13648"/>
                <a:gd name="T43" fmla="*/ 6536 h 6536"/>
                <a:gd name="T44" fmla="*/ 1777 w 13648"/>
                <a:gd name="T45" fmla="*/ 6343 h 6536"/>
                <a:gd name="T46" fmla="*/ 1777 w 13648"/>
                <a:gd name="T47" fmla="*/ 5509 h 6536"/>
                <a:gd name="T48" fmla="*/ 888 w 13648"/>
                <a:gd name="T49" fmla="*/ 5419 h 6536"/>
                <a:gd name="T50" fmla="*/ 1132 w 13648"/>
                <a:gd name="T51" fmla="*/ 3510 h 6536"/>
                <a:gd name="T52" fmla="*/ 2953 w 13648"/>
                <a:gd name="T53" fmla="*/ 2855 h 6536"/>
                <a:gd name="T54" fmla="*/ 3266 w 13648"/>
                <a:gd name="T55" fmla="*/ 3625 h 6536"/>
                <a:gd name="T56" fmla="*/ 4847 w 13648"/>
                <a:gd name="T57" fmla="*/ 4824 h 6536"/>
                <a:gd name="T58" fmla="*/ 6824 w 13648"/>
                <a:gd name="T59" fmla="*/ 6085 h 6536"/>
                <a:gd name="T60" fmla="*/ 8801 w 13648"/>
                <a:gd name="T61" fmla="*/ 4824 h 6536"/>
                <a:gd name="T62" fmla="*/ 10515 w 13648"/>
                <a:gd name="T63" fmla="*/ 3580 h 6536"/>
                <a:gd name="T64" fmla="*/ 10519 w 13648"/>
                <a:gd name="T65" fmla="*/ 3579 h 6536"/>
                <a:gd name="T66" fmla="*/ 11932 w 13648"/>
                <a:gd name="T67" fmla="*/ 3358 h 6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648" h="6536">
                  <a:moveTo>
                    <a:pt x="11932" y="3358"/>
                  </a:moveTo>
                  <a:cubicBezTo>
                    <a:pt x="12549" y="3358"/>
                    <a:pt x="13129" y="3483"/>
                    <a:pt x="13648" y="3699"/>
                  </a:cubicBezTo>
                  <a:cubicBezTo>
                    <a:pt x="13648" y="3162"/>
                    <a:pt x="13648" y="2624"/>
                    <a:pt x="13648" y="2168"/>
                  </a:cubicBezTo>
                  <a:cubicBezTo>
                    <a:pt x="12897" y="2341"/>
                    <a:pt x="11747" y="2453"/>
                    <a:pt x="11489" y="1768"/>
                  </a:cubicBezTo>
                  <a:cubicBezTo>
                    <a:pt x="11253" y="1142"/>
                    <a:pt x="11893" y="161"/>
                    <a:pt x="12716" y="3"/>
                  </a:cubicBezTo>
                  <a:cubicBezTo>
                    <a:pt x="12706" y="2"/>
                    <a:pt x="12697" y="0"/>
                    <a:pt x="12687" y="0"/>
                  </a:cubicBezTo>
                  <a:cubicBezTo>
                    <a:pt x="11669" y="0"/>
                    <a:pt x="11669" y="0"/>
                    <a:pt x="11669" y="0"/>
                  </a:cubicBezTo>
                  <a:cubicBezTo>
                    <a:pt x="11618" y="0"/>
                    <a:pt x="11572" y="20"/>
                    <a:pt x="11538" y="53"/>
                  </a:cubicBezTo>
                  <a:cubicBezTo>
                    <a:pt x="10298" y="1217"/>
                    <a:pt x="10298" y="1217"/>
                    <a:pt x="10298" y="1217"/>
                  </a:cubicBezTo>
                  <a:cubicBezTo>
                    <a:pt x="10132" y="1855"/>
                    <a:pt x="9794" y="2520"/>
                    <a:pt x="9293" y="3115"/>
                  </a:cubicBezTo>
                  <a:cubicBezTo>
                    <a:pt x="8033" y="4612"/>
                    <a:pt x="6154" y="5214"/>
                    <a:pt x="5182" y="4321"/>
                  </a:cubicBezTo>
                  <a:cubicBezTo>
                    <a:pt x="4669" y="3850"/>
                    <a:pt x="4468" y="3114"/>
                    <a:pt x="4569" y="2303"/>
                  </a:cubicBezTo>
                  <a:cubicBezTo>
                    <a:pt x="4390" y="2178"/>
                    <a:pt x="4219" y="2040"/>
                    <a:pt x="4064" y="1885"/>
                  </a:cubicBezTo>
                  <a:cubicBezTo>
                    <a:pt x="4064" y="1885"/>
                    <a:pt x="3784" y="1623"/>
                    <a:pt x="3466" y="1323"/>
                  </a:cubicBezTo>
                  <a:cubicBezTo>
                    <a:pt x="2590" y="2124"/>
                    <a:pt x="1943" y="2023"/>
                    <a:pt x="1362" y="1511"/>
                  </a:cubicBezTo>
                  <a:cubicBezTo>
                    <a:pt x="1086" y="1269"/>
                    <a:pt x="912" y="614"/>
                    <a:pt x="908" y="0"/>
                  </a:cubicBezTo>
                  <a:cubicBezTo>
                    <a:pt x="192" y="0"/>
                    <a:pt x="192" y="0"/>
                    <a:pt x="192" y="0"/>
                  </a:cubicBezTo>
                  <a:cubicBezTo>
                    <a:pt x="86" y="0"/>
                    <a:pt x="0" y="86"/>
                    <a:pt x="0" y="192"/>
                  </a:cubicBezTo>
                  <a:cubicBezTo>
                    <a:pt x="0" y="5575"/>
                    <a:pt x="0" y="5575"/>
                    <a:pt x="0" y="5575"/>
                  </a:cubicBezTo>
                  <a:cubicBezTo>
                    <a:pt x="0" y="6106"/>
                    <a:pt x="430" y="6536"/>
                    <a:pt x="961" y="6536"/>
                  </a:cubicBezTo>
                  <a:cubicBezTo>
                    <a:pt x="1333" y="6536"/>
                    <a:pt x="1333" y="6536"/>
                    <a:pt x="1333" y="6536"/>
                  </a:cubicBezTo>
                  <a:cubicBezTo>
                    <a:pt x="1584" y="6536"/>
                    <a:pt x="1584" y="6536"/>
                    <a:pt x="1584" y="6536"/>
                  </a:cubicBezTo>
                  <a:cubicBezTo>
                    <a:pt x="1691" y="6536"/>
                    <a:pt x="1777" y="6449"/>
                    <a:pt x="1777" y="6343"/>
                  </a:cubicBezTo>
                  <a:cubicBezTo>
                    <a:pt x="1777" y="5509"/>
                    <a:pt x="1777" y="5509"/>
                    <a:pt x="1777" y="5509"/>
                  </a:cubicBezTo>
                  <a:cubicBezTo>
                    <a:pt x="1435" y="5629"/>
                    <a:pt x="1123" y="5594"/>
                    <a:pt x="888" y="5419"/>
                  </a:cubicBezTo>
                  <a:cubicBezTo>
                    <a:pt x="469" y="5108"/>
                    <a:pt x="558" y="4229"/>
                    <a:pt x="1132" y="3510"/>
                  </a:cubicBezTo>
                  <a:cubicBezTo>
                    <a:pt x="1704" y="2759"/>
                    <a:pt x="2537" y="2539"/>
                    <a:pt x="2953" y="2855"/>
                  </a:cubicBezTo>
                  <a:cubicBezTo>
                    <a:pt x="3161" y="3012"/>
                    <a:pt x="3285" y="3285"/>
                    <a:pt x="3266" y="3625"/>
                  </a:cubicBezTo>
                  <a:cubicBezTo>
                    <a:pt x="3891" y="3860"/>
                    <a:pt x="4388" y="4418"/>
                    <a:pt x="4847" y="4824"/>
                  </a:cubicBezTo>
                  <a:cubicBezTo>
                    <a:pt x="5574" y="5466"/>
                    <a:pt x="6134" y="6085"/>
                    <a:pt x="6824" y="6085"/>
                  </a:cubicBezTo>
                  <a:cubicBezTo>
                    <a:pt x="7513" y="6085"/>
                    <a:pt x="8073" y="5466"/>
                    <a:pt x="8801" y="4824"/>
                  </a:cubicBezTo>
                  <a:cubicBezTo>
                    <a:pt x="9292" y="4390"/>
                    <a:pt x="9827" y="3779"/>
                    <a:pt x="10515" y="3580"/>
                  </a:cubicBezTo>
                  <a:cubicBezTo>
                    <a:pt x="10517" y="3580"/>
                    <a:pt x="10517" y="3580"/>
                    <a:pt x="10519" y="3579"/>
                  </a:cubicBezTo>
                  <a:cubicBezTo>
                    <a:pt x="10948" y="3445"/>
                    <a:pt x="11450" y="3358"/>
                    <a:pt x="11932" y="335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4675063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 userDrawn="1"/>
        </p:nvSpPr>
        <p:spPr bwMode="gray">
          <a:xfrm>
            <a:off x="1" y="6331916"/>
            <a:ext cx="1246337" cy="526085"/>
          </a:xfrm>
          <a:custGeom>
            <a:avLst/>
            <a:gdLst>
              <a:gd name="connsiteX0" fmla="*/ 464152 w 1246337"/>
              <a:gd name="connsiteY0" fmla="*/ 50 h 526085"/>
              <a:gd name="connsiteX1" fmla="*/ 1175880 w 1246337"/>
              <a:gd name="connsiteY1" fmla="*/ 429161 h 526085"/>
              <a:gd name="connsiteX2" fmla="*/ 1246337 w 1246337"/>
              <a:gd name="connsiteY2" fmla="*/ 526085 h 526085"/>
              <a:gd name="connsiteX3" fmla="*/ 1009931 w 1246337"/>
              <a:gd name="connsiteY3" fmla="*/ 526085 h 526085"/>
              <a:gd name="connsiteX4" fmla="*/ 803034 w 1246337"/>
              <a:gd name="connsiteY4" fmla="*/ 526085 h 526085"/>
              <a:gd name="connsiteX5" fmla="*/ 623680 w 1246337"/>
              <a:gd name="connsiteY5" fmla="*/ 526085 h 526085"/>
              <a:gd name="connsiteX6" fmla="*/ 469901 w 1246337"/>
              <a:gd name="connsiteY6" fmla="*/ 526085 h 526085"/>
              <a:gd name="connsiteX7" fmla="*/ 339730 w 1246337"/>
              <a:gd name="connsiteY7" fmla="*/ 526085 h 526085"/>
              <a:gd name="connsiteX8" fmla="*/ 231199 w 1246337"/>
              <a:gd name="connsiteY8" fmla="*/ 526085 h 526085"/>
              <a:gd name="connsiteX9" fmla="*/ 142342 w 1246337"/>
              <a:gd name="connsiteY9" fmla="*/ 526085 h 526085"/>
              <a:gd name="connsiteX10" fmla="*/ 71190 w 1246337"/>
              <a:gd name="connsiteY10" fmla="*/ 526085 h 526085"/>
              <a:gd name="connsiteX11" fmla="*/ 0 w 1246337"/>
              <a:gd name="connsiteY11" fmla="*/ 526085 h 526085"/>
              <a:gd name="connsiteX12" fmla="*/ 0 w 1246337"/>
              <a:gd name="connsiteY12" fmla="*/ 54115 h 526085"/>
              <a:gd name="connsiteX13" fmla="*/ 91701 w 1246337"/>
              <a:gd name="connsiteY13" fmla="*/ 39202 h 526085"/>
              <a:gd name="connsiteX14" fmla="*/ 464152 w 1246337"/>
              <a:gd name="connsiteY14" fmla="*/ 50 h 52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46337" h="526085">
                <a:moveTo>
                  <a:pt x="464152" y="50"/>
                </a:moveTo>
                <a:cubicBezTo>
                  <a:pt x="746849" y="-2552"/>
                  <a:pt x="923534" y="96974"/>
                  <a:pt x="1175880" y="429161"/>
                </a:cubicBezTo>
                <a:cubicBezTo>
                  <a:pt x="1246337" y="526085"/>
                  <a:pt x="1246337" y="526085"/>
                  <a:pt x="1246337" y="526085"/>
                </a:cubicBezTo>
                <a:lnTo>
                  <a:pt x="1009931" y="526085"/>
                </a:lnTo>
                <a:lnTo>
                  <a:pt x="803034" y="526085"/>
                </a:lnTo>
                <a:lnTo>
                  <a:pt x="623680" y="526085"/>
                </a:lnTo>
                <a:lnTo>
                  <a:pt x="469901" y="526085"/>
                </a:lnTo>
                <a:lnTo>
                  <a:pt x="339730" y="526085"/>
                </a:lnTo>
                <a:lnTo>
                  <a:pt x="231199" y="526085"/>
                </a:lnTo>
                <a:lnTo>
                  <a:pt x="142342" y="526085"/>
                </a:lnTo>
                <a:lnTo>
                  <a:pt x="71190" y="526085"/>
                </a:lnTo>
                <a:lnTo>
                  <a:pt x="0" y="526085"/>
                </a:lnTo>
                <a:lnTo>
                  <a:pt x="0" y="54115"/>
                </a:lnTo>
                <a:lnTo>
                  <a:pt x="91701" y="39202"/>
                </a:lnTo>
                <a:cubicBezTo>
                  <a:pt x="237131" y="16394"/>
                  <a:pt x="358141" y="1026"/>
                  <a:pt x="464152" y="50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9" name="Freeform 8"/>
          <p:cNvSpPr/>
          <p:nvPr userDrawn="1"/>
        </p:nvSpPr>
        <p:spPr bwMode="gray">
          <a:xfrm>
            <a:off x="1" y="4811181"/>
            <a:ext cx="503411" cy="1443357"/>
          </a:xfrm>
          <a:custGeom>
            <a:avLst/>
            <a:gdLst>
              <a:gd name="connsiteX0" fmla="*/ 0 w 503411"/>
              <a:gd name="connsiteY0" fmla="*/ 0 h 1443357"/>
              <a:gd name="connsiteX1" fmla="*/ 37739 w 503411"/>
              <a:gd name="connsiteY1" fmla="*/ 54036 h 1443357"/>
              <a:gd name="connsiteX2" fmla="*/ 133728 w 503411"/>
              <a:gd name="connsiteY2" fmla="*/ 254288 h 1443357"/>
              <a:gd name="connsiteX3" fmla="*/ 486843 w 503411"/>
              <a:gd name="connsiteY3" fmla="*/ 1182044 h 1443357"/>
              <a:gd name="connsiteX4" fmla="*/ 365663 w 503411"/>
              <a:gd name="connsiteY4" fmla="*/ 1376609 h 1443357"/>
              <a:gd name="connsiteX5" fmla="*/ 66287 w 503411"/>
              <a:gd name="connsiteY5" fmla="*/ 1433189 h 1443357"/>
              <a:gd name="connsiteX6" fmla="*/ 0 w 503411"/>
              <a:gd name="connsiteY6" fmla="*/ 1443357 h 1443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3411" h="1443357">
                <a:moveTo>
                  <a:pt x="0" y="0"/>
                </a:moveTo>
                <a:lnTo>
                  <a:pt x="37739" y="54036"/>
                </a:lnTo>
                <a:cubicBezTo>
                  <a:pt x="71346" y="113239"/>
                  <a:pt x="102672" y="179647"/>
                  <a:pt x="133728" y="254288"/>
                </a:cubicBezTo>
                <a:cubicBezTo>
                  <a:pt x="212342" y="443869"/>
                  <a:pt x="467298" y="1071979"/>
                  <a:pt x="486843" y="1182044"/>
                </a:cubicBezTo>
                <a:cubicBezTo>
                  <a:pt x="508126" y="1288643"/>
                  <a:pt x="538312" y="1333493"/>
                  <a:pt x="365663" y="1376609"/>
                </a:cubicBezTo>
                <a:cubicBezTo>
                  <a:pt x="302793" y="1393184"/>
                  <a:pt x="193747" y="1412927"/>
                  <a:pt x="66287" y="1433189"/>
                </a:cubicBezTo>
                <a:lnTo>
                  <a:pt x="0" y="1443357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7"/>
          </p:nvPr>
        </p:nvSpPr>
        <p:spPr bwMode="gray"/>
        <p:txBody>
          <a:bodyPr/>
          <a:lstStyle/>
          <a:p>
            <a:r>
              <a:rPr lang="en-US" noProof="0" dirty="0"/>
              <a:t>Team Performance Workshop | December 2015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8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6" hasCustomPrompt="1"/>
          </p:nvPr>
        </p:nvSpPr>
        <p:spPr bwMode="gray">
          <a:xfrm>
            <a:off x="6240464" y="1484313"/>
            <a:ext cx="5327650" cy="46085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You can use this field to enter text, a table, a diagram</a:t>
            </a:r>
            <a:br>
              <a:rPr lang="en-US" dirty="0"/>
            </a:br>
            <a:r>
              <a:rPr lang="en-US" dirty="0"/>
              <a:t>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5" hasCustomPrompt="1"/>
          </p:nvPr>
        </p:nvSpPr>
        <p:spPr bwMode="gray">
          <a:xfrm>
            <a:off x="623392" y="1484313"/>
            <a:ext cx="5327650" cy="46085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You can use this field to enter text, a table, a diagram</a:t>
            </a:r>
            <a:br>
              <a:rPr lang="en-US" dirty="0"/>
            </a:br>
            <a:r>
              <a:rPr lang="en-US" dirty="0"/>
              <a:t>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23888" y="406224"/>
            <a:ext cx="10944225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2660245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 userDrawn="1"/>
        </p:nvSpPr>
        <p:spPr bwMode="gray">
          <a:xfrm>
            <a:off x="1" y="6331916"/>
            <a:ext cx="1246337" cy="526085"/>
          </a:xfrm>
          <a:custGeom>
            <a:avLst/>
            <a:gdLst>
              <a:gd name="connsiteX0" fmla="*/ 464152 w 1246337"/>
              <a:gd name="connsiteY0" fmla="*/ 50 h 526085"/>
              <a:gd name="connsiteX1" fmla="*/ 1175880 w 1246337"/>
              <a:gd name="connsiteY1" fmla="*/ 429161 h 526085"/>
              <a:gd name="connsiteX2" fmla="*/ 1246337 w 1246337"/>
              <a:gd name="connsiteY2" fmla="*/ 526085 h 526085"/>
              <a:gd name="connsiteX3" fmla="*/ 1009931 w 1246337"/>
              <a:gd name="connsiteY3" fmla="*/ 526085 h 526085"/>
              <a:gd name="connsiteX4" fmla="*/ 803034 w 1246337"/>
              <a:gd name="connsiteY4" fmla="*/ 526085 h 526085"/>
              <a:gd name="connsiteX5" fmla="*/ 623680 w 1246337"/>
              <a:gd name="connsiteY5" fmla="*/ 526085 h 526085"/>
              <a:gd name="connsiteX6" fmla="*/ 469901 w 1246337"/>
              <a:gd name="connsiteY6" fmla="*/ 526085 h 526085"/>
              <a:gd name="connsiteX7" fmla="*/ 339730 w 1246337"/>
              <a:gd name="connsiteY7" fmla="*/ 526085 h 526085"/>
              <a:gd name="connsiteX8" fmla="*/ 231199 w 1246337"/>
              <a:gd name="connsiteY8" fmla="*/ 526085 h 526085"/>
              <a:gd name="connsiteX9" fmla="*/ 142342 w 1246337"/>
              <a:gd name="connsiteY9" fmla="*/ 526085 h 526085"/>
              <a:gd name="connsiteX10" fmla="*/ 71190 w 1246337"/>
              <a:gd name="connsiteY10" fmla="*/ 526085 h 526085"/>
              <a:gd name="connsiteX11" fmla="*/ 0 w 1246337"/>
              <a:gd name="connsiteY11" fmla="*/ 526085 h 526085"/>
              <a:gd name="connsiteX12" fmla="*/ 0 w 1246337"/>
              <a:gd name="connsiteY12" fmla="*/ 54115 h 526085"/>
              <a:gd name="connsiteX13" fmla="*/ 91701 w 1246337"/>
              <a:gd name="connsiteY13" fmla="*/ 39202 h 526085"/>
              <a:gd name="connsiteX14" fmla="*/ 464152 w 1246337"/>
              <a:gd name="connsiteY14" fmla="*/ 50 h 52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46337" h="526085">
                <a:moveTo>
                  <a:pt x="464152" y="50"/>
                </a:moveTo>
                <a:cubicBezTo>
                  <a:pt x="746849" y="-2552"/>
                  <a:pt x="923534" y="96974"/>
                  <a:pt x="1175880" y="429161"/>
                </a:cubicBezTo>
                <a:cubicBezTo>
                  <a:pt x="1246337" y="526085"/>
                  <a:pt x="1246337" y="526085"/>
                  <a:pt x="1246337" y="526085"/>
                </a:cubicBezTo>
                <a:lnTo>
                  <a:pt x="1009931" y="526085"/>
                </a:lnTo>
                <a:lnTo>
                  <a:pt x="803034" y="526085"/>
                </a:lnTo>
                <a:lnTo>
                  <a:pt x="623680" y="526085"/>
                </a:lnTo>
                <a:lnTo>
                  <a:pt x="469901" y="526085"/>
                </a:lnTo>
                <a:lnTo>
                  <a:pt x="339730" y="526085"/>
                </a:lnTo>
                <a:lnTo>
                  <a:pt x="231199" y="526085"/>
                </a:lnTo>
                <a:lnTo>
                  <a:pt x="142342" y="526085"/>
                </a:lnTo>
                <a:lnTo>
                  <a:pt x="71190" y="526085"/>
                </a:lnTo>
                <a:lnTo>
                  <a:pt x="0" y="526085"/>
                </a:lnTo>
                <a:lnTo>
                  <a:pt x="0" y="54115"/>
                </a:lnTo>
                <a:lnTo>
                  <a:pt x="91701" y="39202"/>
                </a:lnTo>
                <a:cubicBezTo>
                  <a:pt x="237131" y="16394"/>
                  <a:pt x="358141" y="1026"/>
                  <a:pt x="464152" y="50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9" name="Freeform 8"/>
          <p:cNvSpPr/>
          <p:nvPr userDrawn="1"/>
        </p:nvSpPr>
        <p:spPr bwMode="gray">
          <a:xfrm>
            <a:off x="1" y="4811181"/>
            <a:ext cx="503411" cy="1443357"/>
          </a:xfrm>
          <a:custGeom>
            <a:avLst/>
            <a:gdLst>
              <a:gd name="connsiteX0" fmla="*/ 0 w 503411"/>
              <a:gd name="connsiteY0" fmla="*/ 0 h 1443357"/>
              <a:gd name="connsiteX1" fmla="*/ 37739 w 503411"/>
              <a:gd name="connsiteY1" fmla="*/ 54036 h 1443357"/>
              <a:gd name="connsiteX2" fmla="*/ 133728 w 503411"/>
              <a:gd name="connsiteY2" fmla="*/ 254288 h 1443357"/>
              <a:gd name="connsiteX3" fmla="*/ 486843 w 503411"/>
              <a:gd name="connsiteY3" fmla="*/ 1182044 h 1443357"/>
              <a:gd name="connsiteX4" fmla="*/ 365663 w 503411"/>
              <a:gd name="connsiteY4" fmla="*/ 1376609 h 1443357"/>
              <a:gd name="connsiteX5" fmla="*/ 66287 w 503411"/>
              <a:gd name="connsiteY5" fmla="*/ 1433189 h 1443357"/>
              <a:gd name="connsiteX6" fmla="*/ 0 w 503411"/>
              <a:gd name="connsiteY6" fmla="*/ 1443357 h 1443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3411" h="1443357">
                <a:moveTo>
                  <a:pt x="0" y="0"/>
                </a:moveTo>
                <a:lnTo>
                  <a:pt x="37739" y="54036"/>
                </a:lnTo>
                <a:cubicBezTo>
                  <a:pt x="71346" y="113239"/>
                  <a:pt x="102672" y="179647"/>
                  <a:pt x="133728" y="254288"/>
                </a:cubicBezTo>
                <a:cubicBezTo>
                  <a:pt x="212342" y="443869"/>
                  <a:pt x="467298" y="1071979"/>
                  <a:pt x="486843" y="1182044"/>
                </a:cubicBezTo>
                <a:cubicBezTo>
                  <a:pt x="508126" y="1288643"/>
                  <a:pt x="538312" y="1333493"/>
                  <a:pt x="365663" y="1376609"/>
                </a:cubicBezTo>
                <a:cubicBezTo>
                  <a:pt x="302793" y="1393184"/>
                  <a:pt x="193747" y="1412927"/>
                  <a:pt x="66287" y="1433189"/>
                </a:cubicBezTo>
                <a:lnTo>
                  <a:pt x="0" y="1443357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r>
              <a:rPr lang="en-US" noProof="0" dirty="0"/>
              <a:t>Team Performance Workshop | December 2015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8" hasCustomPrompt="1"/>
          </p:nvPr>
        </p:nvSpPr>
        <p:spPr bwMode="gray">
          <a:xfrm>
            <a:off x="624845" y="1484314"/>
            <a:ext cx="3454931" cy="46085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You can use this field to enter text, a table, a diagram 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9" hasCustomPrompt="1"/>
          </p:nvPr>
        </p:nvSpPr>
        <p:spPr bwMode="gray">
          <a:xfrm>
            <a:off x="4368803" y="1484314"/>
            <a:ext cx="3455986" cy="46085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You can use this field to enter text, a table, a diagram 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20" hasCustomPrompt="1"/>
          </p:nvPr>
        </p:nvSpPr>
        <p:spPr bwMode="gray">
          <a:xfrm>
            <a:off x="8112000" y="1484313"/>
            <a:ext cx="3456000" cy="46085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You can use this field to enter text, a table, a diagram 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23888" y="406224"/>
            <a:ext cx="10944225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7075192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  <p15:guide id="3" pos="4929">
          <p15:clr>
            <a:srgbClr val="FBAE40"/>
          </p15:clr>
        </p15:guide>
        <p15:guide id="4" pos="511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 userDrawn="1"/>
        </p:nvSpPr>
        <p:spPr bwMode="gray">
          <a:xfrm>
            <a:off x="1" y="6331916"/>
            <a:ext cx="1246337" cy="526085"/>
          </a:xfrm>
          <a:custGeom>
            <a:avLst/>
            <a:gdLst>
              <a:gd name="connsiteX0" fmla="*/ 464152 w 1246337"/>
              <a:gd name="connsiteY0" fmla="*/ 50 h 526085"/>
              <a:gd name="connsiteX1" fmla="*/ 1175880 w 1246337"/>
              <a:gd name="connsiteY1" fmla="*/ 429161 h 526085"/>
              <a:gd name="connsiteX2" fmla="*/ 1246337 w 1246337"/>
              <a:gd name="connsiteY2" fmla="*/ 526085 h 526085"/>
              <a:gd name="connsiteX3" fmla="*/ 1009931 w 1246337"/>
              <a:gd name="connsiteY3" fmla="*/ 526085 h 526085"/>
              <a:gd name="connsiteX4" fmla="*/ 803034 w 1246337"/>
              <a:gd name="connsiteY4" fmla="*/ 526085 h 526085"/>
              <a:gd name="connsiteX5" fmla="*/ 623680 w 1246337"/>
              <a:gd name="connsiteY5" fmla="*/ 526085 h 526085"/>
              <a:gd name="connsiteX6" fmla="*/ 469901 w 1246337"/>
              <a:gd name="connsiteY6" fmla="*/ 526085 h 526085"/>
              <a:gd name="connsiteX7" fmla="*/ 339730 w 1246337"/>
              <a:gd name="connsiteY7" fmla="*/ 526085 h 526085"/>
              <a:gd name="connsiteX8" fmla="*/ 231199 w 1246337"/>
              <a:gd name="connsiteY8" fmla="*/ 526085 h 526085"/>
              <a:gd name="connsiteX9" fmla="*/ 142342 w 1246337"/>
              <a:gd name="connsiteY9" fmla="*/ 526085 h 526085"/>
              <a:gd name="connsiteX10" fmla="*/ 71190 w 1246337"/>
              <a:gd name="connsiteY10" fmla="*/ 526085 h 526085"/>
              <a:gd name="connsiteX11" fmla="*/ 0 w 1246337"/>
              <a:gd name="connsiteY11" fmla="*/ 526085 h 526085"/>
              <a:gd name="connsiteX12" fmla="*/ 0 w 1246337"/>
              <a:gd name="connsiteY12" fmla="*/ 54115 h 526085"/>
              <a:gd name="connsiteX13" fmla="*/ 91701 w 1246337"/>
              <a:gd name="connsiteY13" fmla="*/ 39202 h 526085"/>
              <a:gd name="connsiteX14" fmla="*/ 464152 w 1246337"/>
              <a:gd name="connsiteY14" fmla="*/ 50 h 52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46337" h="526085">
                <a:moveTo>
                  <a:pt x="464152" y="50"/>
                </a:moveTo>
                <a:cubicBezTo>
                  <a:pt x="746849" y="-2552"/>
                  <a:pt x="923534" y="96974"/>
                  <a:pt x="1175880" y="429161"/>
                </a:cubicBezTo>
                <a:cubicBezTo>
                  <a:pt x="1246337" y="526085"/>
                  <a:pt x="1246337" y="526085"/>
                  <a:pt x="1246337" y="526085"/>
                </a:cubicBezTo>
                <a:lnTo>
                  <a:pt x="1009931" y="526085"/>
                </a:lnTo>
                <a:lnTo>
                  <a:pt x="803034" y="526085"/>
                </a:lnTo>
                <a:lnTo>
                  <a:pt x="623680" y="526085"/>
                </a:lnTo>
                <a:lnTo>
                  <a:pt x="469901" y="526085"/>
                </a:lnTo>
                <a:lnTo>
                  <a:pt x="339730" y="526085"/>
                </a:lnTo>
                <a:lnTo>
                  <a:pt x="231199" y="526085"/>
                </a:lnTo>
                <a:lnTo>
                  <a:pt x="142342" y="526085"/>
                </a:lnTo>
                <a:lnTo>
                  <a:pt x="71190" y="526085"/>
                </a:lnTo>
                <a:lnTo>
                  <a:pt x="0" y="526085"/>
                </a:lnTo>
                <a:lnTo>
                  <a:pt x="0" y="54115"/>
                </a:lnTo>
                <a:lnTo>
                  <a:pt x="91701" y="39202"/>
                </a:lnTo>
                <a:cubicBezTo>
                  <a:pt x="237131" y="16394"/>
                  <a:pt x="358141" y="1026"/>
                  <a:pt x="464152" y="50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9" name="Freeform 8"/>
          <p:cNvSpPr/>
          <p:nvPr userDrawn="1"/>
        </p:nvSpPr>
        <p:spPr bwMode="gray">
          <a:xfrm>
            <a:off x="1" y="4811181"/>
            <a:ext cx="503411" cy="1443357"/>
          </a:xfrm>
          <a:custGeom>
            <a:avLst/>
            <a:gdLst>
              <a:gd name="connsiteX0" fmla="*/ 0 w 503411"/>
              <a:gd name="connsiteY0" fmla="*/ 0 h 1443357"/>
              <a:gd name="connsiteX1" fmla="*/ 37739 w 503411"/>
              <a:gd name="connsiteY1" fmla="*/ 54036 h 1443357"/>
              <a:gd name="connsiteX2" fmla="*/ 133728 w 503411"/>
              <a:gd name="connsiteY2" fmla="*/ 254288 h 1443357"/>
              <a:gd name="connsiteX3" fmla="*/ 486843 w 503411"/>
              <a:gd name="connsiteY3" fmla="*/ 1182044 h 1443357"/>
              <a:gd name="connsiteX4" fmla="*/ 365663 w 503411"/>
              <a:gd name="connsiteY4" fmla="*/ 1376609 h 1443357"/>
              <a:gd name="connsiteX5" fmla="*/ 66287 w 503411"/>
              <a:gd name="connsiteY5" fmla="*/ 1433189 h 1443357"/>
              <a:gd name="connsiteX6" fmla="*/ 0 w 503411"/>
              <a:gd name="connsiteY6" fmla="*/ 1443357 h 1443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3411" h="1443357">
                <a:moveTo>
                  <a:pt x="0" y="0"/>
                </a:moveTo>
                <a:lnTo>
                  <a:pt x="37739" y="54036"/>
                </a:lnTo>
                <a:cubicBezTo>
                  <a:pt x="71346" y="113239"/>
                  <a:pt x="102672" y="179647"/>
                  <a:pt x="133728" y="254288"/>
                </a:cubicBezTo>
                <a:cubicBezTo>
                  <a:pt x="212342" y="443869"/>
                  <a:pt x="467298" y="1071979"/>
                  <a:pt x="486843" y="1182044"/>
                </a:cubicBezTo>
                <a:cubicBezTo>
                  <a:pt x="508126" y="1288643"/>
                  <a:pt x="538312" y="1333493"/>
                  <a:pt x="365663" y="1376609"/>
                </a:cubicBezTo>
                <a:cubicBezTo>
                  <a:pt x="302793" y="1393184"/>
                  <a:pt x="193747" y="1412927"/>
                  <a:pt x="66287" y="1433189"/>
                </a:cubicBezTo>
                <a:lnTo>
                  <a:pt x="0" y="1443357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 bwMode="gray"/>
        <p:txBody>
          <a:bodyPr/>
          <a:lstStyle/>
          <a:p>
            <a:r>
              <a:rPr lang="en-US" noProof="0" dirty="0"/>
              <a:t>Team Performance Workshop | December 2015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8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9" hasCustomPrompt="1"/>
          </p:nvPr>
        </p:nvSpPr>
        <p:spPr bwMode="gray">
          <a:xfrm>
            <a:off x="624125" y="1484314"/>
            <a:ext cx="2519125" cy="46085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You can use this field to enter text, a table, a diagram 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20" hasCustomPrompt="1"/>
          </p:nvPr>
        </p:nvSpPr>
        <p:spPr bwMode="gray">
          <a:xfrm>
            <a:off x="3432159" y="1484314"/>
            <a:ext cx="2519825" cy="46085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Or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21" hasCustomPrompt="1"/>
          </p:nvPr>
        </p:nvSpPr>
        <p:spPr bwMode="gray">
          <a:xfrm>
            <a:off x="6240000" y="1484313"/>
            <a:ext cx="2519825" cy="46085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You can use this field to enter text, a table, a diagram 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Content Placeholder 21"/>
          <p:cNvSpPr>
            <a:spLocks noGrp="1"/>
          </p:cNvSpPr>
          <p:nvPr>
            <p:ph sz="quarter" idx="22" hasCustomPrompt="1"/>
          </p:nvPr>
        </p:nvSpPr>
        <p:spPr bwMode="gray">
          <a:xfrm>
            <a:off x="9048750" y="1484313"/>
            <a:ext cx="2518051" cy="46085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Or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23888" y="406224"/>
            <a:ext cx="10944225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6pPr>
            <a:lvl7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8pPr>
            <a:lvl9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21154092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No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 userDrawn="1"/>
        </p:nvSpPr>
        <p:spPr bwMode="gray">
          <a:xfrm>
            <a:off x="1" y="6331916"/>
            <a:ext cx="1246337" cy="526085"/>
          </a:xfrm>
          <a:custGeom>
            <a:avLst/>
            <a:gdLst>
              <a:gd name="connsiteX0" fmla="*/ 464152 w 1246337"/>
              <a:gd name="connsiteY0" fmla="*/ 50 h 526085"/>
              <a:gd name="connsiteX1" fmla="*/ 1175880 w 1246337"/>
              <a:gd name="connsiteY1" fmla="*/ 429161 h 526085"/>
              <a:gd name="connsiteX2" fmla="*/ 1246337 w 1246337"/>
              <a:gd name="connsiteY2" fmla="*/ 526085 h 526085"/>
              <a:gd name="connsiteX3" fmla="*/ 1009931 w 1246337"/>
              <a:gd name="connsiteY3" fmla="*/ 526085 h 526085"/>
              <a:gd name="connsiteX4" fmla="*/ 803034 w 1246337"/>
              <a:gd name="connsiteY4" fmla="*/ 526085 h 526085"/>
              <a:gd name="connsiteX5" fmla="*/ 623680 w 1246337"/>
              <a:gd name="connsiteY5" fmla="*/ 526085 h 526085"/>
              <a:gd name="connsiteX6" fmla="*/ 469901 w 1246337"/>
              <a:gd name="connsiteY6" fmla="*/ 526085 h 526085"/>
              <a:gd name="connsiteX7" fmla="*/ 339730 w 1246337"/>
              <a:gd name="connsiteY7" fmla="*/ 526085 h 526085"/>
              <a:gd name="connsiteX8" fmla="*/ 231199 w 1246337"/>
              <a:gd name="connsiteY8" fmla="*/ 526085 h 526085"/>
              <a:gd name="connsiteX9" fmla="*/ 142342 w 1246337"/>
              <a:gd name="connsiteY9" fmla="*/ 526085 h 526085"/>
              <a:gd name="connsiteX10" fmla="*/ 71190 w 1246337"/>
              <a:gd name="connsiteY10" fmla="*/ 526085 h 526085"/>
              <a:gd name="connsiteX11" fmla="*/ 0 w 1246337"/>
              <a:gd name="connsiteY11" fmla="*/ 526085 h 526085"/>
              <a:gd name="connsiteX12" fmla="*/ 0 w 1246337"/>
              <a:gd name="connsiteY12" fmla="*/ 54115 h 526085"/>
              <a:gd name="connsiteX13" fmla="*/ 91701 w 1246337"/>
              <a:gd name="connsiteY13" fmla="*/ 39202 h 526085"/>
              <a:gd name="connsiteX14" fmla="*/ 464152 w 1246337"/>
              <a:gd name="connsiteY14" fmla="*/ 50 h 52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46337" h="526085">
                <a:moveTo>
                  <a:pt x="464152" y="50"/>
                </a:moveTo>
                <a:cubicBezTo>
                  <a:pt x="746849" y="-2552"/>
                  <a:pt x="923534" y="96974"/>
                  <a:pt x="1175880" y="429161"/>
                </a:cubicBezTo>
                <a:cubicBezTo>
                  <a:pt x="1246337" y="526085"/>
                  <a:pt x="1246337" y="526085"/>
                  <a:pt x="1246337" y="526085"/>
                </a:cubicBezTo>
                <a:lnTo>
                  <a:pt x="1009931" y="526085"/>
                </a:lnTo>
                <a:lnTo>
                  <a:pt x="803034" y="526085"/>
                </a:lnTo>
                <a:lnTo>
                  <a:pt x="623680" y="526085"/>
                </a:lnTo>
                <a:lnTo>
                  <a:pt x="469901" y="526085"/>
                </a:lnTo>
                <a:lnTo>
                  <a:pt x="339730" y="526085"/>
                </a:lnTo>
                <a:lnTo>
                  <a:pt x="231199" y="526085"/>
                </a:lnTo>
                <a:lnTo>
                  <a:pt x="142342" y="526085"/>
                </a:lnTo>
                <a:lnTo>
                  <a:pt x="71190" y="526085"/>
                </a:lnTo>
                <a:lnTo>
                  <a:pt x="0" y="526085"/>
                </a:lnTo>
                <a:lnTo>
                  <a:pt x="0" y="54115"/>
                </a:lnTo>
                <a:lnTo>
                  <a:pt x="91701" y="39202"/>
                </a:lnTo>
                <a:cubicBezTo>
                  <a:pt x="237131" y="16394"/>
                  <a:pt x="358141" y="1026"/>
                  <a:pt x="464152" y="50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9" name="Freeform 8"/>
          <p:cNvSpPr/>
          <p:nvPr userDrawn="1"/>
        </p:nvSpPr>
        <p:spPr bwMode="gray">
          <a:xfrm>
            <a:off x="1" y="4811181"/>
            <a:ext cx="503411" cy="1443357"/>
          </a:xfrm>
          <a:custGeom>
            <a:avLst/>
            <a:gdLst>
              <a:gd name="connsiteX0" fmla="*/ 0 w 503411"/>
              <a:gd name="connsiteY0" fmla="*/ 0 h 1443357"/>
              <a:gd name="connsiteX1" fmla="*/ 37739 w 503411"/>
              <a:gd name="connsiteY1" fmla="*/ 54036 h 1443357"/>
              <a:gd name="connsiteX2" fmla="*/ 133728 w 503411"/>
              <a:gd name="connsiteY2" fmla="*/ 254288 h 1443357"/>
              <a:gd name="connsiteX3" fmla="*/ 486843 w 503411"/>
              <a:gd name="connsiteY3" fmla="*/ 1182044 h 1443357"/>
              <a:gd name="connsiteX4" fmla="*/ 365663 w 503411"/>
              <a:gd name="connsiteY4" fmla="*/ 1376609 h 1443357"/>
              <a:gd name="connsiteX5" fmla="*/ 66287 w 503411"/>
              <a:gd name="connsiteY5" fmla="*/ 1433189 h 1443357"/>
              <a:gd name="connsiteX6" fmla="*/ 0 w 503411"/>
              <a:gd name="connsiteY6" fmla="*/ 1443357 h 1443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3411" h="1443357">
                <a:moveTo>
                  <a:pt x="0" y="0"/>
                </a:moveTo>
                <a:lnTo>
                  <a:pt x="37739" y="54036"/>
                </a:lnTo>
                <a:cubicBezTo>
                  <a:pt x="71346" y="113239"/>
                  <a:pt x="102672" y="179647"/>
                  <a:pt x="133728" y="254288"/>
                </a:cubicBezTo>
                <a:cubicBezTo>
                  <a:pt x="212342" y="443869"/>
                  <a:pt x="467298" y="1071979"/>
                  <a:pt x="486843" y="1182044"/>
                </a:cubicBezTo>
                <a:cubicBezTo>
                  <a:pt x="508126" y="1288643"/>
                  <a:pt x="538312" y="1333493"/>
                  <a:pt x="365663" y="1376609"/>
                </a:cubicBezTo>
                <a:cubicBezTo>
                  <a:pt x="302793" y="1393184"/>
                  <a:pt x="193747" y="1412927"/>
                  <a:pt x="66287" y="1433189"/>
                </a:cubicBezTo>
                <a:lnTo>
                  <a:pt x="0" y="1443357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en-US" noProof="0" dirty="0"/>
              <a:t>Team Performance Workshop | December 2015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 hasCustomPrompt="1"/>
          </p:nvPr>
        </p:nvSpPr>
        <p:spPr bwMode="gray">
          <a:xfrm>
            <a:off x="623888" y="1484312"/>
            <a:ext cx="8135936" cy="4608517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You can use this field to enter text, a table, a diagram 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5" hasCustomPrompt="1"/>
          </p:nvPr>
        </p:nvSpPr>
        <p:spPr bwMode="gray">
          <a:xfrm>
            <a:off x="9048750" y="1484313"/>
            <a:ext cx="2518051" cy="4608512"/>
          </a:xfrm>
        </p:spPr>
        <p:txBody>
          <a:bodyPr>
            <a:noAutofit/>
          </a:bodyPr>
          <a:lstStyle>
            <a:lvl1pPr>
              <a:defRPr sz="1200" baseline="0">
                <a:solidFill>
                  <a:schemeClr val="accent1"/>
                </a:solidFill>
              </a:defRPr>
            </a:lvl1pPr>
            <a:lvl2pPr>
              <a:defRPr sz="1200">
                <a:solidFill>
                  <a:schemeClr val="accent1"/>
                </a:solidFill>
              </a:defRPr>
            </a:lvl2pPr>
            <a:lvl3pPr>
              <a:defRPr sz="1200">
                <a:solidFill>
                  <a:schemeClr val="accent1"/>
                </a:solidFill>
              </a:defRPr>
            </a:lvl3pPr>
            <a:lvl4pPr>
              <a:defRPr sz="1200">
                <a:solidFill>
                  <a:schemeClr val="accent1"/>
                </a:solidFill>
              </a:defRPr>
            </a:lvl4pPr>
            <a:lvl5pPr>
              <a:defRPr sz="1200">
                <a:solidFill>
                  <a:schemeClr val="accent1"/>
                </a:solidFill>
              </a:defRPr>
            </a:lvl5pPr>
            <a:lvl6pPr>
              <a:defRPr sz="1200">
                <a:solidFill>
                  <a:schemeClr val="accent1"/>
                </a:solidFill>
              </a:defRPr>
            </a:lvl6pPr>
            <a:lvl7pPr>
              <a:defRPr sz="1200">
                <a:solidFill>
                  <a:schemeClr val="accent1"/>
                </a:solidFill>
              </a:defRPr>
            </a:lvl7pPr>
            <a:lvl8pPr>
              <a:defRPr sz="1200">
                <a:solidFill>
                  <a:schemeClr val="accent1"/>
                </a:solidFill>
              </a:defRPr>
            </a:lvl8pPr>
            <a:lvl9pPr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dirty="0"/>
              <a:t>You can use this field to enter marginal note, a table, a diagram or a SmartArt.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23888" y="406224"/>
            <a:ext cx="10944225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6pPr>
            <a:lvl7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8pPr>
            <a:lvl9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6232504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s and No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 userDrawn="1"/>
        </p:nvSpPr>
        <p:spPr bwMode="gray">
          <a:xfrm>
            <a:off x="1" y="6331916"/>
            <a:ext cx="1246337" cy="526085"/>
          </a:xfrm>
          <a:custGeom>
            <a:avLst/>
            <a:gdLst>
              <a:gd name="connsiteX0" fmla="*/ 464152 w 1246337"/>
              <a:gd name="connsiteY0" fmla="*/ 50 h 526085"/>
              <a:gd name="connsiteX1" fmla="*/ 1175880 w 1246337"/>
              <a:gd name="connsiteY1" fmla="*/ 429161 h 526085"/>
              <a:gd name="connsiteX2" fmla="*/ 1246337 w 1246337"/>
              <a:gd name="connsiteY2" fmla="*/ 526085 h 526085"/>
              <a:gd name="connsiteX3" fmla="*/ 1009931 w 1246337"/>
              <a:gd name="connsiteY3" fmla="*/ 526085 h 526085"/>
              <a:gd name="connsiteX4" fmla="*/ 803034 w 1246337"/>
              <a:gd name="connsiteY4" fmla="*/ 526085 h 526085"/>
              <a:gd name="connsiteX5" fmla="*/ 623680 w 1246337"/>
              <a:gd name="connsiteY5" fmla="*/ 526085 h 526085"/>
              <a:gd name="connsiteX6" fmla="*/ 469901 w 1246337"/>
              <a:gd name="connsiteY6" fmla="*/ 526085 h 526085"/>
              <a:gd name="connsiteX7" fmla="*/ 339730 w 1246337"/>
              <a:gd name="connsiteY7" fmla="*/ 526085 h 526085"/>
              <a:gd name="connsiteX8" fmla="*/ 231199 w 1246337"/>
              <a:gd name="connsiteY8" fmla="*/ 526085 h 526085"/>
              <a:gd name="connsiteX9" fmla="*/ 142342 w 1246337"/>
              <a:gd name="connsiteY9" fmla="*/ 526085 h 526085"/>
              <a:gd name="connsiteX10" fmla="*/ 71190 w 1246337"/>
              <a:gd name="connsiteY10" fmla="*/ 526085 h 526085"/>
              <a:gd name="connsiteX11" fmla="*/ 0 w 1246337"/>
              <a:gd name="connsiteY11" fmla="*/ 526085 h 526085"/>
              <a:gd name="connsiteX12" fmla="*/ 0 w 1246337"/>
              <a:gd name="connsiteY12" fmla="*/ 54115 h 526085"/>
              <a:gd name="connsiteX13" fmla="*/ 91701 w 1246337"/>
              <a:gd name="connsiteY13" fmla="*/ 39202 h 526085"/>
              <a:gd name="connsiteX14" fmla="*/ 464152 w 1246337"/>
              <a:gd name="connsiteY14" fmla="*/ 50 h 52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46337" h="526085">
                <a:moveTo>
                  <a:pt x="464152" y="50"/>
                </a:moveTo>
                <a:cubicBezTo>
                  <a:pt x="746849" y="-2552"/>
                  <a:pt x="923534" y="96974"/>
                  <a:pt x="1175880" y="429161"/>
                </a:cubicBezTo>
                <a:cubicBezTo>
                  <a:pt x="1246337" y="526085"/>
                  <a:pt x="1246337" y="526085"/>
                  <a:pt x="1246337" y="526085"/>
                </a:cubicBezTo>
                <a:lnTo>
                  <a:pt x="1009931" y="526085"/>
                </a:lnTo>
                <a:lnTo>
                  <a:pt x="803034" y="526085"/>
                </a:lnTo>
                <a:lnTo>
                  <a:pt x="623680" y="526085"/>
                </a:lnTo>
                <a:lnTo>
                  <a:pt x="469901" y="526085"/>
                </a:lnTo>
                <a:lnTo>
                  <a:pt x="339730" y="526085"/>
                </a:lnTo>
                <a:lnTo>
                  <a:pt x="231199" y="526085"/>
                </a:lnTo>
                <a:lnTo>
                  <a:pt x="142342" y="526085"/>
                </a:lnTo>
                <a:lnTo>
                  <a:pt x="71190" y="526085"/>
                </a:lnTo>
                <a:lnTo>
                  <a:pt x="0" y="526085"/>
                </a:lnTo>
                <a:lnTo>
                  <a:pt x="0" y="54115"/>
                </a:lnTo>
                <a:lnTo>
                  <a:pt x="91701" y="39202"/>
                </a:lnTo>
                <a:cubicBezTo>
                  <a:pt x="237131" y="16394"/>
                  <a:pt x="358141" y="1026"/>
                  <a:pt x="464152" y="50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9" name="Freeform 8"/>
          <p:cNvSpPr/>
          <p:nvPr userDrawn="1"/>
        </p:nvSpPr>
        <p:spPr bwMode="gray">
          <a:xfrm>
            <a:off x="1" y="4811181"/>
            <a:ext cx="503411" cy="1443357"/>
          </a:xfrm>
          <a:custGeom>
            <a:avLst/>
            <a:gdLst>
              <a:gd name="connsiteX0" fmla="*/ 0 w 503411"/>
              <a:gd name="connsiteY0" fmla="*/ 0 h 1443357"/>
              <a:gd name="connsiteX1" fmla="*/ 37739 w 503411"/>
              <a:gd name="connsiteY1" fmla="*/ 54036 h 1443357"/>
              <a:gd name="connsiteX2" fmla="*/ 133728 w 503411"/>
              <a:gd name="connsiteY2" fmla="*/ 254288 h 1443357"/>
              <a:gd name="connsiteX3" fmla="*/ 486843 w 503411"/>
              <a:gd name="connsiteY3" fmla="*/ 1182044 h 1443357"/>
              <a:gd name="connsiteX4" fmla="*/ 365663 w 503411"/>
              <a:gd name="connsiteY4" fmla="*/ 1376609 h 1443357"/>
              <a:gd name="connsiteX5" fmla="*/ 66287 w 503411"/>
              <a:gd name="connsiteY5" fmla="*/ 1433189 h 1443357"/>
              <a:gd name="connsiteX6" fmla="*/ 0 w 503411"/>
              <a:gd name="connsiteY6" fmla="*/ 1443357 h 1443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3411" h="1443357">
                <a:moveTo>
                  <a:pt x="0" y="0"/>
                </a:moveTo>
                <a:lnTo>
                  <a:pt x="37739" y="54036"/>
                </a:lnTo>
                <a:cubicBezTo>
                  <a:pt x="71346" y="113239"/>
                  <a:pt x="102672" y="179647"/>
                  <a:pt x="133728" y="254288"/>
                </a:cubicBezTo>
                <a:cubicBezTo>
                  <a:pt x="212342" y="443869"/>
                  <a:pt x="467298" y="1071979"/>
                  <a:pt x="486843" y="1182044"/>
                </a:cubicBezTo>
                <a:cubicBezTo>
                  <a:pt x="508126" y="1288643"/>
                  <a:pt x="538312" y="1333493"/>
                  <a:pt x="365663" y="1376609"/>
                </a:cubicBezTo>
                <a:cubicBezTo>
                  <a:pt x="302793" y="1393184"/>
                  <a:pt x="193747" y="1412927"/>
                  <a:pt x="66287" y="1433189"/>
                </a:cubicBezTo>
                <a:lnTo>
                  <a:pt x="0" y="1443357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 bwMode="gray"/>
        <p:txBody>
          <a:bodyPr/>
          <a:lstStyle/>
          <a:p>
            <a:r>
              <a:rPr lang="en-US" noProof="0" dirty="0"/>
              <a:t>Team Performance Workshop | December 2015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8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9" hasCustomPrompt="1"/>
          </p:nvPr>
        </p:nvSpPr>
        <p:spPr bwMode="gray">
          <a:xfrm>
            <a:off x="623888" y="1484312"/>
            <a:ext cx="3888112" cy="460851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You can use this field to enter text, a table, a diagram, a </a:t>
            </a:r>
            <a:r>
              <a:rPr lang="en-US" dirty="0" err="1"/>
              <a:t>SmartArts</a:t>
            </a:r>
            <a:r>
              <a:rPr lang="en-US" dirty="0"/>
              <a:t> or text.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20" hasCustomPrompt="1"/>
          </p:nvPr>
        </p:nvSpPr>
        <p:spPr bwMode="gray">
          <a:xfrm>
            <a:off x="4871713" y="1484312"/>
            <a:ext cx="3888112" cy="460851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You can use this field to enter text, a table, a diagram, a </a:t>
            </a:r>
            <a:r>
              <a:rPr lang="en-US" dirty="0" err="1"/>
              <a:t>SmartArts</a:t>
            </a:r>
            <a:r>
              <a:rPr lang="en-US" dirty="0"/>
              <a:t> or text.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21" hasCustomPrompt="1"/>
          </p:nvPr>
        </p:nvSpPr>
        <p:spPr bwMode="gray">
          <a:xfrm>
            <a:off x="9048750" y="1484313"/>
            <a:ext cx="2518051" cy="4608512"/>
          </a:xfrm>
        </p:spPr>
        <p:txBody>
          <a:bodyPr>
            <a:noAutofit/>
          </a:bodyPr>
          <a:lstStyle>
            <a:lvl1pPr>
              <a:defRPr sz="1200" baseline="0">
                <a:solidFill>
                  <a:schemeClr val="accent1"/>
                </a:solidFill>
              </a:defRPr>
            </a:lvl1pPr>
            <a:lvl2pPr>
              <a:defRPr sz="1200">
                <a:solidFill>
                  <a:schemeClr val="accent1"/>
                </a:solidFill>
              </a:defRPr>
            </a:lvl2pPr>
            <a:lvl3pPr>
              <a:defRPr sz="1200">
                <a:solidFill>
                  <a:schemeClr val="accent1"/>
                </a:solidFill>
              </a:defRPr>
            </a:lvl3pPr>
            <a:lvl4pPr>
              <a:defRPr sz="1200">
                <a:solidFill>
                  <a:schemeClr val="accent1"/>
                </a:solidFill>
              </a:defRPr>
            </a:lvl4pPr>
            <a:lvl5pPr>
              <a:defRPr sz="1200">
                <a:solidFill>
                  <a:schemeClr val="accent1"/>
                </a:solidFill>
              </a:defRPr>
            </a:lvl5pPr>
            <a:lvl6pPr>
              <a:defRPr sz="1200">
                <a:solidFill>
                  <a:schemeClr val="accent1"/>
                </a:solidFill>
              </a:defRPr>
            </a:lvl6pPr>
            <a:lvl7pPr>
              <a:defRPr sz="1200">
                <a:solidFill>
                  <a:schemeClr val="accent1"/>
                </a:solidFill>
              </a:defRPr>
            </a:lvl7pPr>
            <a:lvl8pPr>
              <a:defRPr sz="1200">
                <a:solidFill>
                  <a:schemeClr val="accent1"/>
                </a:solidFill>
              </a:defRPr>
            </a:lvl8pPr>
            <a:lvl9pPr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dirty="0"/>
              <a:t>You can use this field to enter marginal note, a table, a diagram or a SmartArt.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23888" y="406224"/>
            <a:ext cx="10944225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6pPr>
            <a:lvl7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8pPr>
            <a:lvl9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2188767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 and No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 userDrawn="1"/>
        </p:nvSpPr>
        <p:spPr bwMode="gray">
          <a:xfrm>
            <a:off x="1" y="6331916"/>
            <a:ext cx="1246337" cy="526085"/>
          </a:xfrm>
          <a:custGeom>
            <a:avLst/>
            <a:gdLst>
              <a:gd name="connsiteX0" fmla="*/ 464152 w 1246337"/>
              <a:gd name="connsiteY0" fmla="*/ 50 h 526085"/>
              <a:gd name="connsiteX1" fmla="*/ 1175880 w 1246337"/>
              <a:gd name="connsiteY1" fmla="*/ 429161 h 526085"/>
              <a:gd name="connsiteX2" fmla="*/ 1246337 w 1246337"/>
              <a:gd name="connsiteY2" fmla="*/ 526085 h 526085"/>
              <a:gd name="connsiteX3" fmla="*/ 1009931 w 1246337"/>
              <a:gd name="connsiteY3" fmla="*/ 526085 h 526085"/>
              <a:gd name="connsiteX4" fmla="*/ 803034 w 1246337"/>
              <a:gd name="connsiteY4" fmla="*/ 526085 h 526085"/>
              <a:gd name="connsiteX5" fmla="*/ 623680 w 1246337"/>
              <a:gd name="connsiteY5" fmla="*/ 526085 h 526085"/>
              <a:gd name="connsiteX6" fmla="*/ 469901 w 1246337"/>
              <a:gd name="connsiteY6" fmla="*/ 526085 h 526085"/>
              <a:gd name="connsiteX7" fmla="*/ 339730 w 1246337"/>
              <a:gd name="connsiteY7" fmla="*/ 526085 h 526085"/>
              <a:gd name="connsiteX8" fmla="*/ 231199 w 1246337"/>
              <a:gd name="connsiteY8" fmla="*/ 526085 h 526085"/>
              <a:gd name="connsiteX9" fmla="*/ 142342 w 1246337"/>
              <a:gd name="connsiteY9" fmla="*/ 526085 h 526085"/>
              <a:gd name="connsiteX10" fmla="*/ 71190 w 1246337"/>
              <a:gd name="connsiteY10" fmla="*/ 526085 h 526085"/>
              <a:gd name="connsiteX11" fmla="*/ 0 w 1246337"/>
              <a:gd name="connsiteY11" fmla="*/ 526085 h 526085"/>
              <a:gd name="connsiteX12" fmla="*/ 0 w 1246337"/>
              <a:gd name="connsiteY12" fmla="*/ 54115 h 526085"/>
              <a:gd name="connsiteX13" fmla="*/ 91701 w 1246337"/>
              <a:gd name="connsiteY13" fmla="*/ 39202 h 526085"/>
              <a:gd name="connsiteX14" fmla="*/ 464152 w 1246337"/>
              <a:gd name="connsiteY14" fmla="*/ 50 h 52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46337" h="526085">
                <a:moveTo>
                  <a:pt x="464152" y="50"/>
                </a:moveTo>
                <a:cubicBezTo>
                  <a:pt x="746849" y="-2552"/>
                  <a:pt x="923534" y="96974"/>
                  <a:pt x="1175880" y="429161"/>
                </a:cubicBezTo>
                <a:cubicBezTo>
                  <a:pt x="1246337" y="526085"/>
                  <a:pt x="1246337" y="526085"/>
                  <a:pt x="1246337" y="526085"/>
                </a:cubicBezTo>
                <a:lnTo>
                  <a:pt x="1009931" y="526085"/>
                </a:lnTo>
                <a:lnTo>
                  <a:pt x="803034" y="526085"/>
                </a:lnTo>
                <a:lnTo>
                  <a:pt x="623680" y="526085"/>
                </a:lnTo>
                <a:lnTo>
                  <a:pt x="469901" y="526085"/>
                </a:lnTo>
                <a:lnTo>
                  <a:pt x="339730" y="526085"/>
                </a:lnTo>
                <a:lnTo>
                  <a:pt x="231199" y="526085"/>
                </a:lnTo>
                <a:lnTo>
                  <a:pt x="142342" y="526085"/>
                </a:lnTo>
                <a:lnTo>
                  <a:pt x="71190" y="526085"/>
                </a:lnTo>
                <a:lnTo>
                  <a:pt x="0" y="526085"/>
                </a:lnTo>
                <a:lnTo>
                  <a:pt x="0" y="54115"/>
                </a:lnTo>
                <a:lnTo>
                  <a:pt x="91701" y="39202"/>
                </a:lnTo>
                <a:cubicBezTo>
                  <a:pt x="237131" y="16394"/>
                  <a:pt x="358141" y="1026"/>
                  <a:pt x="464152" y="50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9" name="Freeform 8"/>
          <p:cNvSpPr/>
          <p:nvPr userDrawn="1"/>
        </p:nvSpPr>
        <p:spPr bwMode="gray">
          <a:xfrm>
            <a:off x="1" y="4811181"/>
            <a:ext cx="503411" cy="1443357"/>
          </a:xfrm>
          <a:custGeom>
            <a:avLst/>
            <a:gdLst>
              <a:gd name="connsiteX0" fmla="*/ 0 w 503411"/>
              <a:gd name="connsiteY0" fmla="*/ 0 h 1443357"/>
              <a:gd name="connsiteX1" fmla="*/ 37739 w 503411"/>
              <a:gd name="connsiteY1" fmla="*/ 54036 h 1443357"/>
              <a:gd name="connsiteX2" fmla="*/ 133728 w 503411"/>
              <a:gd name="connsiteY2" fmla="*/ 254288 h 1443357"/>
              <a:gd name="connsiteX3" fmla="*/ 486843 w 503411"/>
              <a:gd name="connsiteY3" fmla="*/ 1182044 h 1443357"/>
              <a:gd name="connsiteX4" fmla="*/ 365663 w 503411"/>
              <a:gd name="connsiteY4" fmla="*/ 1376609 h 1443357"/>
              <a:gd name="connsiteX5" fmla="*/ 66287 w 503411"/>
              <a:gd name="connsiteY5" fmla="*/ 1433189 h 1443357"/>
              <a:gd name="connsiteX6" fmla="*/ 0 w 503411"/>
              <a:gd name="connsiteY6" fmla="*/ 1443357 h 1443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3411" h="1443357">
                <a:moveTo>
                  <a:pt x="0" y="0"/>
                </a:moveTo>
                <a:lnTo>
                  <a:pt x="37739" y="54036"/>
                </a:lnTo>
                <a:cubicBezTo>
                  <a:pt x="71346" y="113239"/>
                  <a:pt x="102672" y="179647"/>
                  <a:pt x="133728" y="254288"/>
                </a:cubicBezTo>
                <a:cubicBezTo>
                  <a:pt x="212342" y="443869"/>
                  <a:pt x="467298" y="1071979"/>
                  <a:pt x="486843" y="1182044"/>
                </a:cubicBezTo>
                <a:cubicBezTo>
                  <a:pt x="508126" y="1288643"/>
                  <a:pt x="538312" y="1333493"/>
                  <a:pt x="365663" y="1376609"/>
                </a:cubicBezTo>
                <a:cubicBezTo>
                  <a:pt x="302793" y="1393184"/>
                  <a:pt x="193747" y="1412927"/>
                  <a:pt x="66287" y="1433189"/>
                </a:cubicBezTo>
                <a:lnTo>
                  <a:pt x="0" y="1443357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r>
              <a:rPr lang="en-US" noProof="0" dirty="0"/>
              <a:t>Team Performance Workshop | December 2015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9" hasCustomPrompt="1"/>
          </p:nvPr>
        </p:nvSpPr>
        <p:spPr bwMode="gray">
          <a:xfrm>
            <a:off x="9048750" y="1484310"/>
            <a:ext cx="2518051" cy="460851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accent1"/>
                </a:solidFill>
              </a:defRPr>
            </a:lvl1pPr>
            <a:lvl2pPr>
              <a:defRPr sz="1200">
                <a:solidFill>
                  <a:schemeClr val="accent1"/>
                </a:solidFill>
              </a:defRPr>
            </a:lvl2pPr>
            <a:lvl3pPr>
              <a:defRPr sz="1200">
                <a:solidFill>
                  <a:schemeClr val="accent1"/>
                </a:solidFill>
              </a:defRPr>
            </a:lvl3pPr>
            <a:lvl4pPr>
              <a:defRPr sz="1200">
                <a:solidFill>
                  <a:schemeClr val="accent1"/>
                </a:solidFill>
              </a:defRPr>
            </a:lvl4pPr>
            <a:lvl5pPr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You can use this field to enter marginal note, a table, a diagram or a SmartArt.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8"/>
          </p:nvPr>
        </p:nvSpPr>
        <p:spPr bwMode="gray">
          <a:xfrm>
            <a:off x="623888" y="1484310"/>
            <a:ext cx="8135936" cy="4608515"/>
          </a:xfrm>
          <a:solidFill>
            <a:schemeClr val="bg1">
              <a:lumMod val="75000"/>
            </a:schemeClr>
          </a:solidFill>
        </p:spPr>
        <p:txBody>
          <a:bodyPr tIns="360000"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/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9pPr>
          </a:lstStyle>
          <a:p>
            <a:endParaRPr lang="en-US" noProof="0" dirty="0"/>
          </a:p>
          <a:p>
            <a:r>
              <a:rPr lang="en-US" noProof="0" dirty="0"/>
              <a:t>Click icon to add picture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23888" y="406224"/>
            <a:ext cx="10944225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6pPr>
            <a:lvl7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8pPr>
            <a:lvl9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8004680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 userDrawn="1"/>
        </p:nvSpPr>
        <p:spPr bwMode="gray">
          <a:xfrm>
            <a:off x="1" y="6331916"/>
            <a:ext cx="1246337" cy="526085"/>
          </a:xfrm>
          <a:custGeom>
            <a:avLst/>
            <a:gdLst>
              <a:gd name="connsiteX0" fmla="*/ 464152 w 1246337"/>
              <a:gd name="connsiteY0" fmla="*/ 50 h 526085"/>
              <a:gd name="connsiteX1" fmla="*/ 1175880 w 1246337"/>
              <a:gd name="connsiteY1" fmla="*/ 429161 h 526085"/>
              <a:gd name="connsiteX2" fmla="*/ 1246337 w 1246337"/>
              <a:gd name="connsiteY2" fmla="*/ 526085 h 526085"/>
              <a:gd name="connsiteX3" fmla="*/ 1009931 w 1246337"/>
              <a:gd name="connsiteY3" fmla="*/ 526085 h 526085"/>
              <a:gd name="connsiteX4" fmla="*/ 803034 w 1246337"/>
              <a:gd name="connsiteY4" fmla="*/ 526085 h 526085"/>
              <a:gd name="connsiteX5" fmla="*/ 623680 w 1246337"/>
              <a:gd name="connsiteY5" fmla="*/ 526085 h 526085"/>
              <a:gd name="connsiteX6" fmla="*/ 469901 w 1246337"/>
              <a:gd name="connsiteY6" fmla="*/ 526085 h 526085"/>
              <a:gd name="connsiteX7" fmla="*/ 339730 w 1246337"/>
              <a:gd name="connsiteY7" fmla="*/ 526085 h 526085"/>
              <a:gd name="connsiteX8" fmla="*/ 231199 w 1246337"/>
              <a:gd name="connsiteY8" fmla="*/ 526085 h 526085"/>
              <a:gd name="connsiteX9" fmla="*/ 142342 w 1246337"/>
              <a:gd name="connsiteY9" fmla="*/ 526085 h 526085"/>
              <a:gd name="connsiteX10" fmla="*/ 71190 w 1246337"/>
              <a:gd name="connsiteY10" fmla="*/ 526085 h 526085"/>
              <a:gd name="connsiteX11" fmla="*/ 0 w 1246337"/>
              <a:gd name="connsiteY11" fmla="*/ 526085 h 526085"/>
              <a:gd name="connsiteX12" fmla="*/ 0 w 1246337"/>
              <a:gd name="connsiteY12" fmla="*/ 54115 h 526085"/>
              <a:gd name="connsiteX13" fmla="*/ 91701 w 1246337"/>
              <a:gd name="connsiteY13" fmla="*/ 39202 h 526085"/>
              <a:gd name="connsiteX14" fmla="*/ 464152 w 1246337"/>
              <a:gd name="connsiteY14" fmla="*/ 50 h 52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46337" h="526085">
                <a:moveTo>
                  <a:pt x="464152" y="50"/>
                </a:moveTo>
                <a:cubicBezTo>
                  <a:pt x="746849" y="-2552"/>
                  <a:pt x="923534" y="96974"/>
                  <a:pt x="1175880" y="429161"/>
                </a:cubicBezTo>
                <a:cubicBezTo>
                  <a:pt x="1246337" y="526085"/>
                  <a:pt x="1246337" y="526085"/>
                  <a:pt x="1246337" y="526085"/>
                </a:cubicBezTo>
                <a:lnTo>
                  <a:pt x="1009931" y="526085"/>
                </a:lnTo>
                <a:lnTo>
                  <a:pt x="803034" y="526085"/>
                </a:lnTo>
                <a:lnTo>
                  <a:pt x="623680" y="526085"/>
                </a:lnTo>
                <a:lnTo>
                  <a:pt x="469901" y="526085"/>
                </a:lnTo>
                <a:lnTo>
                  <a:pt x="339730" y="526085"/>
                </a:lnTo>
                <a:lnTo>
                  <a:pt x="231199" y="526085"/>
                </a:lnTo>
                <a:lnTo>
                  <a:pt x="142342" y="526085"/>
                </a:lnTo>
                <a:lnTo>
                  <a:pt x="71190" y="526085"/>
                </a:lnTo>
                <a:lnTo>
                  <a:pt x="0" y="526085"/>
                </a:lnTo>
                <a:lnTo>
                  <a:pt x="0" y="54115"/>
                </a:lnTo>
                <a:lnTo>
                  <a:pt x="91701" y="39202"/>
                </a:lnTo>
                <a:cubicBezTo>
                  <a:pt x="237131" y="16394"/>
                  <a:pt x="358141" y="1026"/>
                  <a:pt x="464152" y="50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9" name="Freeform 8"/>
          <p:cNvSpPr/>
          <p:nvPr userDrawn="1"/>
        </p:nvSpPr>
        <p:spPr bwMode="gray">
          <a:xfrm>
            <a:off x="1" y="4811181"/>
            <a:ext cx="503411" cy="1443357"/>
          </a:xfrm>
          <a:custGeom>
            <a:avLst/>
            <a:gdLst>
              <a:gd name="connsiteX0" fmla="*/ 0 w 503411"/>
              <a:gd name="connsiteY0" fmla="*/ 0 h 1443357"/>
              <a:gd name="connsiteX1" fmla="*/ 37739 w 503411"/>
              <a:gd name="connsiteY1" fmla="*/ 54036 h 1443357"/>
              <a:gd name="connsiteX2" fmla="*/ 133728 w 503411"/>
              <a:gd name="connsiteY2" fmla="*/ 254288 h 1443357"/>
              <a:gd name="connsiteX3" fmla="*/ 486843 w 503411"/>
              <a:gd name="connsiteY3" fmla="*/ 1182044 h 1443357"/>
              <a:gd name="connsiteX4" fmla="*/ 365663 w 503411"/>
              <a:gd name="connsiteY4" fmla="*/ 1376609 h 1443357"/>
              <a:gd name="connsiteX5" fmla="*/ 66287 w 503411"/>
              <a:gd name="connsiteY5" fmla="*/ 1433189 h 1443357"/>
              <a:gd name="connsiteX6" fmla="*/ 0 w 503411"/>
              <a:gd name="connsiteY6" fmla="*/ 1443357 h 1443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3411" h="1443357">
                <a:moveTo>
                  <a:pt x="0" y="0"/>
                </a:moveTo>
                <a:lnTo>
                  <a:pt x="37739" y="54036"/>
                </a:lnTo>
                <a:cubicBezTo>
                  <a:pt x="71346" y="113239"/>
                  <a:pt x="102672" y="179647"/>
                  <a:pt x="133728" y="254288"/>
                </a:cubicBezTo>
                <a:cubicBezTo>
                  <a:pt x="212342" y="443869"/>
                  <a:pt x="467298" y="1071979"/>
                  <a:pt x="486843" y="1182044"/>
                </a:cubicBezTo>
                <a:cubicBezTo>
                  <a:pt x="508126" y="1288643"/>
                  <a:pt x="538312" y="1333493"/>
                  <a:pt x="365663" y="1376609"/>
                </a:cubicBezTo>
                <a:cubicBezTo>
                  <a:pt x="302793" y="1393184"/>
                  <a:pt x="193747" y="1412927"/>
                  <a:pt x="66287" y="1433189"/>
                </a:cubicBezTo>
                <a:lnTo>
                  <a:pt x="0" y="1443357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r>
              <a:rPr lang="en-US" noProof="0" dirty="0"/>
              <a:t>Team Performance Workshop | December 2015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9"/>
          </p:nvPr>
        </p:nvSpPr>
        <p:spPr bwMode="gray">
          <a:xfrm>
            <a:off x="6240464" y="1484313"/>
            <a:ext cx="5327650" cy="4608515"/>
          </a:xfrm>
          <a:solidFill>
            <a:schemeClr val="bg1">
              <a:lumMod val="75000"/>
            </a:schemeClr>
          </a:solidFill>
        </p:spPr>
        <p:txBody>
          <a:bodyPr tIns="360000"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aseline="0"/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9pPr>
          </a:lstStyle>
          <a:p>
            <a:endParaRPr lang="en-US" noProof="0" dirty="0"/>
          </a:p>
          <a:p>
            <a:r>
              <a:rPr lang="en-US" noProof="0" dirty="0"/>
              <a:t>Click icon to add picture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8" hasCustomPrompt="1"/>
          </p:nvPr>
        </p:nvSpPr>
        <p:spPr bwMode="gray">
          <a:xfrm>
            <a:off x="623888" y="1484313"/>
            <a:ext cx="5327650" cy="460851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You can use this field to enter text, a table, a diagram or</a:t>
            </a:r>
            <a:br>
              <a:rPr lang="en-US" dirty="0"/>
            </a:br>
            <a:r>
              <a:rPr lang="en-US" dirty="0"/>
              <a:t>a SmartArt.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23888" y="406224"/>
            <a:ext cx="10944225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6pPr>
            <a:lvl7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8pPr>
            <a:lvl9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9174266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 userDrawn="1"/>
        </p:nvSpPr>
        <p:spPr bwMode="gray">
          <a:xfrm>
            <a:off x="1" y="6331916"/>
            <a:ext cx="1246337" cy="526085"/>
          </a:xfrm>
          <a:custGeom>
            <a:avLst/>
            <a:gdLst>
              <a:gd name="connsiteX0" fmla="*/ 464152 w 1246337"/>
              <a:gd name="connsiteY0" fmla="*/ 50 h 526085"/>
              <a:gd name="connsiteX1" fmla="*/ 1175880 w 1246337"/>
              <a:gd name="connsiteY1" fmla="*/ 429161 h 526085"/>
              <a:gd name="connsiteX2" fmla="*/ 1246337 w 1246337"/>
              <a:gd name="connsiteY2" fmla="*/ 526085 h 526085"/>
              <a:gd name="connsiteX3" fmla="*/ 1009931 w 1246337"/>
              <a:gd name="connsiteY3" fmla="*/ 526085 h 526085"/>
              <a:gd name="connsiteX4" fmla="*/ 803034 w 1246337"/>
              <a:gd name="connsiteY4" fmla="*/ 526085 h 526085"/>
              <a:gd name="connsiteX5" fmla="*/ 623680 w 1246337"/>
              <a:gd name="connsiteY5" fmla="*/ 526085 h 526085"/>
              <a:gd name="connsiteX6" fmla="*/ 469901 w 1246337"/>
              <a:gd name="connsiteY6" fmla="*/ 526085 h 526085"/>
              <a:gd name="connsiteX7" fmla="*/ 339730 w 1246337"/>
              <a:gd name="connsiteY7" fmla="*/ 526085 h 526085"/>
              <a:gd name="connsiteX8" fmla="*/ 231199 w 1246337"/>
              <a:gd name="connsiteY8" fmla="*/ 526085 h 526085"/>
              <a:gd name="connsiteX9" fmla="*/ 142342 w 1246337"/>
              <a:gd name="connsiteY9" fmla="*/ 526085 h 526085"/>
              <a:gd name="connsiteX10" fmla="*/ 71190 w 1246337"/>
              <a:gd name="connsiteY10" fmla="*/ 526085 h 526085"/>
              <a:gd name="connsiteX11" fmla="*/ 0 w 1246337"/>
              <a:gd name="connsiteY11" fmla="*/ 526085 h 526085"/>
              <a:gd name="connsiteX12" fmla="*/ 0 w 1246337"/>
              <a:gd name="connsiteY12" fmla="*/ 54115 h 526085"/>
              <a:gd name="connsiteX13" fmla="*/ 91701 w 1246337"/>
              <a:gd name="connsiteY13" fmla="*/ 39202 h 526085"/>
              <a:gd name="connsiteX14" fmla="*/ 464152 w 1246337"/>
              <a:gd name="connsiteY14" fmla="*/ 50 h 52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46337" h="526085">
                <a:moveTo>
                  <a:pt x="464152" y="50"/>
                </a:moveTo>
                <a:cubicBezTo>
                  <a:pt x="746849" y="-2552"/>
                  <a:pt x="923534" y="96974"/>
                  <a:pt x="1175880" y="429161"/>
                </a:cubicBezTo>
                <a:cubicBezTo>
                  <a:pt x="1246337" y="526085"/>
                  <a:pt x="1246337" y="526085"/>
                  <a:pt x="1246337" y="526085"/>
                </a:cubicBezTo>
                <a:lnTo>
                  <a:pt x="1009931" y="526085"/>
                </a:lnTo>
                <a:lnTo>
                  <a:pt x="803034" y="526085"/>
                </a:lnTo>
                <a:lnTo>
                  <a:pt x="623680" y="526085"/>
                </a:lnTo>
                <a:lnTo>
                  <a:pt x="469901" y="526085"/>
                </a:lnTo>
                <a:lnTo>
                  <a:pt x="339730" y="526085"/>
                </a:lnTo>
                <a:lnTo>
                  <a:pt x="231199" y="526085"/>
                </a:lnTo>
                <a:lnTo>
                  <a:pt x="142342" y="526085"/>
                </a:lnTo>
                <a:lnTo>
                  <a:pt x="71190" y="526085"/>
                </a:lnTo>
                <a:lnTo>
                  <a:pt x="0" y="526085"/>
                </a:lnTo>
                <a:lnTo>
                  <a:pt x="0" y="54115"/>
                </a:lnTo>
                <a:lnTo>
                  <a:pt x="91701" y="39202"/>
                </a:lnTo>
                <a:cubicBezTo>
                  <a:pt x="237131" y="16394"/>
                  <a:pt x="358141" y="1026"/>
                  <a:pt x="464152" y="50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9" name="Freeform 8"/>
          <p:cNvSpPr/>
          <p:nvPr userDrawn="1"/>
        </p:nvSpPr>
        <p:spPr bwMode="gray">
          <a:xfrm>
            <a:off x="1" y="4811181"/>
            <a:ext cx="503411" cy="1443357"/>
          </a:xfrm>
          <a:custGeom>
            <a:avLst/>
            <a:gdLst>
              <a:gd name="connsiteX0" fmla="*/ 0 w 503411"/>
              <a:gd name="connsiteY0" fmla="*/ 0 h 1443357"/>
              <a:gd name="connsiteX1" fmla="*/ 37739 w 503411"/>
              <a:gd name="connsiteY1" fmla="*/ 54036 h 1443357"/>
              <a:gd name="connsiteX2" fmla="*/ 133728 w 503411"/>
              <a:gd name="connsiteY2" fmla="*/ 254288 h 1443357"/>
              <a:gd name="connsiteX3" fmla="*/ 486843 w 503411"/>
              <a:gd name="connsiteY3" fmla="*/ 1182044 h 1443357"/>
              <a:gd name="connsiteX4" fmla="*/ 365663 w 503411"/>
              <a:gd name="connsiteY4" fmla="*/ 1376609 h 1443357"/>
              <a:gd name="connsiteX5" fmla="*/ 66287 w 503411"/>
              <a:gd name="connsiteY5" fmla="*/ 1433189 h 1443357"/>
              <a:gd name="connsiteX6" fmla="*/ 0 w 503411"/>
              <a:gd name="connsiteY6" fmla="*/ 1443357 h 1443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3411" h="1443357">
                <a:moveTo>
                  <a:pt x="0" y="0"/>
                </a:moveTo>
                <a:lnTo>
                  <a:pt x="37739" y="54036"/>
                </a:lnTo>
                <a:cubicBezTo>
                  <a:pt x="71346" y="113239"/>
                  <a:pt x="102672" y="179647"/>
                  <a:pt x="133728" y="254288"/>
                </a:cubicBezTo>
                <a:cubicBezTo>
                  <a:pt x="212342" y="443869"/>
                  <a:pt x="467298" y="1071979"/>
                  <a:pt x="486843" y="1182044"/>
                </a:cubicBezTo>
                <a:cubicBezTo>
                  <a:pt x="508126" y="1288643"/>
                  <a:pt x="538312" y="1333493"/>
                  <a:pt x="365663" y="1376609"/>
                </a:cubicBezTo>
                <a:cubicBezTo>
                  <a:pt x="302793" y="1393184"/>
                  <a:pt x="193747" y="1412927"/>
                  <a:pt x="66287" y="1433189"/>
                </a:cubicBezTo>
                <a:lnTo>
                  <a:pt x="0" y="1443357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r>
              <a:rPr lang="en-US" noProof="0" dirty="0"/>
              <a:t>Team Performance Workshop | December 2015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9" hasCustomPrompt="1"/>
          </p:nvPr>
        </p:nvSpPr>
        <p:spPr bwMode="gray">
          <a:xfrm>
            <a:off x="6240464" y="1484310"/>
            <a:ext cx="5327650" cy="460851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You can use this field to enter text, a table, a diagram or</a:t>
            </a:r>
            <a:br>
              <a:rPr lang="en-US" dirty="0"/>
            </a:br>
            <a:r>
              <a:rPr lang="en-US" dirty="0"/>
              <a:t>a SmartArt.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8"/>
          </p:nvPr>
        </p:nvSpPr>
        <p:spPr bwMode="gray">
          <a:xfrm>
            <a:off x="623888" y="1484310"/>
            <a:ext cx="5327650" cy="4608515"/>
          </a:xfrm>
          <a:solidFill>
            <a:schemeClr val="bg1">
              <a:lumMod val="75000"/>
            </a:schemeClr>
          </a:solidFill>
        </p:spPr>
        <p:txBody>
          <a:bodyPr tIns="360000" anchor="ctr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000" kern="1200" baseline="0" noProof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9pPr>
          </a:lstStyle>
          <a:p>
            <a:endParaRPr lang="en-US" noProof="0" dirty="0"/>
          </a:p>
          <a:p>
            <a:r>
              <a:rPr lang="en-US" noProof="0" dirty="0"/>
              <a:t>Click icon to add picture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23888" y="406224"/>
            <a:ext cx="10944225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6pPr>
            <a:lvl7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8pPr>
            <a:lvl9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8416532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, Notice and 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 userDrawn="1"/>
        </p:nvSpPr>
        <p:spPr bwMode="gray">
          <a:xfrm>
            <a:off x="1" y="6331916"/>
            <a:ext cx="1246337" cy="526085"/>
          </a:xfrm>
          <a:custGeom>
            <a:avLst/>
            <a:gdLst>
              <a:gd name="connsiteX0" fmla="*/ 464152 w 1246337"/>
              <a:gd name="connsiteY0" fmla="*/ 50 h 526085"/>
              <a:gd name="connsiteX1" fmla="*/ 1175880 w 1246337"/>
              <a:gd name="connsiteY1" fmla="*/ 429161 h 526085"/>
              <a:gd name="connsiteX2" fmla="*/ 1246337 w 1246337"/>
              <a:gd name="connsiteY2" fmla="*/ 526085 h 526085"/>
              <a:gd name="connsiteX3" fmla="*/ 1009931 w 1246337"/>
              <a:gd name="connsiteY3" fmla="*/ 526085 h 526085"/>
              <a:gd name="connsiteX4" fmla="*/ 803034 w 1246337"/>
              <a:gd name="connsiteY4" fmla="*/ 526085 h 526085"/>
              <a:gd name="connsiteX5" fmla="*/ 623680 w 1246337"/>
              <a:gd name="connsiteY5" fmla="*/ 526085 h 526085"/>
              <a:gd name="connsiteX6" fmla="*/ 469901 w 1246337"/>
              <a:gd name="connsiteY6" fmla="*/ 526085 h 526085"/>
              <a:gd name="connsiteX7" fmla="*/ 339730 w 1246337"/>
              <a:gd name="connsiteY7" fmla="*/ 526085 h 526085"/>
              <a:gd name="connsiteX8" fmla="*/ 231199 w 1246337"/>
              <a:gd name="connsiteY8" fmla="*/ 526085 h 526085"/>
              <a:gd name="connsiteX9" fmla="*/ 142342 w 1246337"/>
              <a:gd name="connsiteY9" fmla="*/ 526085 h 526085"/>
              <a:gd name="connsiteX10" fmla="*/ 71190 w 1246337"/>
              <a:gd name="connsiteY10" fmla="*/ 526085 h 526085"/>
              <a:gd name="connsiteX11" fmla="*/ 0 w 1246337"/>
              <a:gd name="connsiteY11" fmla="*/ 526085 h 526085"/>
              <a:gd name="connsiteX12" fmla="*/ 0 w 1246337"/>
              <a:gd name="connsiteY12" fmla="*/ 54115 h 526085"/>
              <a:gd name="connsiteX13" fmla="*/ 91701 w 1246337"/>
              <a:gd name="connsiteY13" fmla="*/ 39202 h 526085"/>
              <a:gd name="connsiteX14" fmla="*/ 464152 w 1246337"/>
              <a:gd name="connsiteY14" fmla="*/ 50 h 52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46337" h="526085">
                <a:moveTo>
                  <a:pt x="464152" y="50"/>
                </a:moveTo>
                <a:cubicBezTo>
                  <a:pt x="746849" y="-2552"/>
                  <a:pt x="923534" y="96974"/>
                  <a:pt x="1175880" y="429161"/>
                </a:cubicBezTo>
                <a:cubicBezTo>
                  <a:pt x="1246337" y="526085"/>
                  <a:pt x="1246337" y="526085"/>
                  <a:pt x="1246337" y="526085"/>
                </a:cubicBezTo>
                <a:lnTo>
                  <a:pt x="1009931" y="526085"/>
                </a:lnTo>
                <a:lnTo>
                  <a:pt x="803034" y="526085"/>
                </a:lnTo>
                <a:lnTo>
                  <a:pt x="623680" y="526085"/>
                </a:lnTo>
                <a:lnTo>
                  <a:pt x="469901" y="526085"/>
                </a:lnTo>
                <a:lnTo>
                  <a:pt x="339730" y="526085"/>
                </a:lnTo>
                <a:lnTo>
                  <a:pt x="231199" y="526085"/>
                </a:lnTo>
                <a:lnTo>
                  <a:pt x="142342" y="526085"/>
                </a:lnTo>
                <a:lnTo>
                  <a:pt x="71190" y="526085"/>
                </a:lnTo>
                <a:lnTo>
                  <a:pt x="0" y="526085"/>
                </a:lnTo>
                <a:lnTo>
                  <a:pt x="0" y="54115"/>
                </a:lnTo>
                <a:lnTo>
                  <a:pt x="91701" y="39202"/>
                </a:lnTo>
                <a:cubicBezTo>
                  <a:pt x="237131" y="16394"/>
                  <a:pt x="358141" y="1026"/>
                  <a:pt x="464152" y="50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9" name="Freeform 8"/>
          <p:cNvSpPr/>
          <p:nvPr userDrawn="1"/>
        </p:nvSpPr>
        <p:spPr bwMode="gray">
          <a:xfrm>
            <a:off x="1" y="4811181"/>
            <a:ext cx="503411" cy="1443357"/>
          </a:xfrm>
          <a:custGeom>
            <a:avLst/>
            <a:gdLst>
              <a:gd name="connsiteX0" fmla="*/ 0 w 503411"/>
              <a:gd name="connsiteY0" fmla="*/ 0 h 1443357"/>
              <a:gd name="connsiteX1" fmla="*/ 37739 w 503411"/>
              <a:gd name="connsiteY1" fmla="*/ 54036 h 1443357"/>
              <a:gd name="connsiteX2" fmla="*/ 133728 w 503411"/>
              <a:gd name="connsiteY2" fmla="*/ 254288 h 1443357"/>
              <a:gd name="connsiteX3" fmla="*/ 486843 w 503411"/>
              <a:gd name="connsiteY3" fmla="*/ 1182044 h 1443357"/>
              <a:gd name="connsiteX4" fmla="*/ 365663 w 503411"/>
              <a:gd name="connsiteY4" fmla="*/ 1376609 h 1443357"/>
              <a:gd name="connsiteX5" fmla="*/ 66287 w 503411"/>
              <a:gd name="connsiteY5" fmla="*/ 1433189 h 1443357"/>
              <a:gd name="connsiteX6" fmla="*/ 0 w 503411"/>
              <a:gd name="connsiteY6" fmla="*/ 1443357 h 1443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3411" h="1443357">
                <a:moveTo>
                  <a:pt x="0" y="0"/>
                </a:moveTo>
                <a:lnTo>
                  <a:pt x="37739" y="54036"/>
                </a:lnTo>
                <a:cubicBezTo>
                  <a:pt x="71346" y="113239"/>
                  <a:pt x="102672" y="179647"/>
                  <a:pt x="133728" y="254288"/>
                </a:cubicBezTo>
                <a:cubicBezTo>
                  <a:pt x="212342" y="443869"/>
                  <a:pt x="467298" y="1071979"/>
                  <a:pt x="486843" y="1182044"/>
                </a:cubicBezTo>
                <a:cubicBezTo>
                  <a:pt x="508126" y="1288643"/>
                  <a:pt x="538312" y="1333493"/>
                  <a:pt x="365663" y="1376609"/>
                </a:cubicBezTo>
                <a:cubicBezTo>
                  <a:pt x="302793" y="1393184"/>
                  <a:pt x="193747" y="1412927"/>
                  <a:pt x="66287" y="1433189"/>
                </a:cubicBezTo>
                <a:lnTo>
                  <a:pt x="0" y="1443357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9"/>
          </p:nvPr>
        </p:nvSpPr>
        <p:spPr bwMode="gray"/>
        <p:txBody>
          <a:bodyPr/>
          <a:lstStyle/>
          <a:p>
            <a:r>
              <a:rPr lang="en-US" noProof="0" dirty="0"/>
              <a:t>Team Performance Workshop | December 2015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20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22" hasCustomPrompt="1"/>
          </p:nvPr>
        </p:nvSpPr>
        <p:spPr bwMode="gray">
          <a:xfrm>
            <a:off x="623888" y="4437469"/>
            <a:ext cx="3888112" cy="1655827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Use this field to enter text, table, diagram, 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bullet levels. 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2" name="Content Placeholder 21"/>
          <p:cNvSpPr>
            <a:spLocks noGrp="1"/>
          </p:cNvSpPr>
          <p:nvPr>
            <p:ph sz="quarter" idx="23" hasCustomPrompt="1"/>
          </p:nvPr>
        </p:nvSpPr>
        <p:spPr bwMode="gray">
          <a:xfrm>
            <a:off x="4871713" y="4437469"/>
            <a:ext cx="3888112" cy="1655827"/>
          </a:xfrm>
        </p:spPr>
        <p:txBody>
          <a:bodyPr/>
          <a:lstStyle/>
          <a:p>
            <a:pPr lvl="0"/>
            <a:r>
              <a:rPr lang="en-US" dirty="0"/>
              <a:t>Use this field to enter text, table, diagram, or </a:t>
            </a:r>
            <a:r>
              <a:rPr lang="en-US" dirty="0" err="1"/>
              <a:t>SmartArts</a:t>
            </a:r>
            <a:r>
              <a:rPr lang="en-US" dirty="0"/>
              <a:t>. Use the buttons “Increase List Level” for bullet levels. 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4" hasCustomPrompt="1"/>
          </p:nvPr>
        </p:nvSpPr>
        <p:spPr bwMode="gray">
          <a:xfrm>
            <a:off x="9048750" y="1484310"/>
            <a:ext cx="2518051" cy="4608986"/>
          </a:xfrm>
        </p:spPr>
        <p:txBody>
          <a:bodyPr>
            <a:noAutofit/>
          </a:bodyPr>
          <a:lstStyle>
            <a:lvl1pPr>
              <a:defRPr sz="1200">
                <a:solidFill>
                  <a:schemeClr val="accent1"/>
                </a:solidFill>
              </a:defRPr>
            </a:lvl1pPr>
            <a:lvl2pPr>
              <a:defRPr sz="1200">
                <a:solidFill>
                  <a:schemeClr val="accent1"/>
                </a:solidFill>
              </a:defRPr>
            </a:lvl2pPr>
            <a:lvl3pPr>
              <a:defRPr sz="1200">
                <a:solidFill>
                  <a:schemeClr val="accent1"/>
                </a:solidFill>
              </a:defRPr>
            </a:lvl3pPr>
            <a:lvl4pPr>
              <a:defRPr sz="1200">
                <a:solidFill>
                  <a:schemeClr val="accent1"/>
                </a:solidFill>
              </a:defRPr>
            </a:lvl4pPr>
            <a:lvl5pPr>
              <a:defRPr sz="1200">
                <a:solidFill>
                  <a:schemeClr val="accent1"/>
                </a:solidFill>
              </a:defRPr>
            </a:lvl5pPr>
            <a:lvl6pPr>
              <a:defRPr sz="1200">
                <a:solidFill>
                  <a:schemeClr val="accent1"/>
                </a:solidFill>
              </a:defRPr>
            </a:lvl6pPr>
            <a:lvl7pPr>
              <a:defRPr sz="1200">
                <a:solidFill>
                  <a:schemeClr val="accent1"/>
                </a:solidFill>
              </a:defRPr>
            </a:lvl7pPr>
            <a:lvl8pPr>
              <a:defRPr sz="1200">
                <a:solidFill>
                  <a:schemeClr val="accent1"/>
                </a:solidFill>
              </a:defRPr>
            </a:lvl8pPr>
            <a:lvl9pPr>
              <a:defRPr sz="1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dirty="0"/>
              <a:t>You can use this field to enter marginal note, a table, a diagram or a SmartArt. 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 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623888" y="4076700"/>
            <a:ext cx="8135936" cy="3603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1"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2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2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2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2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2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2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2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2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  <a:endParaRPr lang="en-US" noProof="0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21"/>
          </p:nvPr>
        </p:nvSpPr>
        <p:spPr bwMode="gray">
          <a:xfrm>
            <a:off x="623888" y="1484310"/>
            <a:ext cx="8135936" cy="2376000"/>
          </a:xfrm>
          <a:solidFill>
            <a:schemeClr val="bg1">
              <a:lumMod val="75000"/>
            </a:schemeClr>
          </a:solidFill>
        </p:spPr>
        <p:txBody>
          <a:bodyPr tIns="360000"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/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9pPr>
          </a:lstStyle>
          <a:p>
            <a:endParaRPr lang="en-US" noProof="0" dirty="0"/>
          </a:p>
          <a:p>
            <a:r>
              <a:rPr lang="en-US" noProof="0" dirty="0"/>
              <a:t>Click icon to add picture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23888" y="406224"/>
            <a:ext cx="10944225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6pPr>
            <a:lvl7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8pPr>
            <a:lvl9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37728236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30F075-0BBD-A142-8476-00576C805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A5A1A09-184B-6445-8450-39A5A13596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2D5CDDC-6D88-694C-8F9B-8774A32813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EA29CD4-588F-AA4E-B730-83E49F7798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50A4D36-E81C-D14C-B76C-53D705EBCF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8DEB949-37D0-9349-A985-6E9FA56FF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F82BC-C918-284F-A54E-4EE26DD76329}" type="datetimeFigureOut">
              <a:rPr lang="ru-RU" smtClean="0"/>
              <a:t>12.03.2023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A11B145-8A59-3A4A-8218-DCA4E8A49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4D96268-BC82-8540-A920-FD6E2C24F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6F020-5AFE-DE46-8573-EA7CDBE4B3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261728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sma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 userDrawn="1"/>
        </p:nvSpPr>
        <p:spPr bwMode="gray">
          <a:xfrm>
            <a:off x="1" y="6331916"/>
            <a:ext cx="1246337" cy="526085"/>
          </a:xfrm>
          <a:custGeom>
            <a:avLst/>
            <a:gdLst>
              <a:gd name="connsiteX0" fmla="*/ 464152 w 1246337"/>
              <a:gd name="connsiteY0" fmla="*/ 50 h 526085"/>
              <a:gd name="connsiteX1" fmla="*/ 1175880 w 1246337"/>
              <a:gd name="connsiteY1" fmla="*/ 429161 h 526085"/>
              <a:gd name="connsiteX2" fmla="*/ 1246337 w 1246337"/>
              <a:gd name="connsiteY2" fmla="*/ 526085 h 526085"/>
              <a:gd name="connsiteX3" fmla="*/ 1009931 w 1246337"/>
              <a:gd name="connsiteY3" fmla="*/ 526085 h 526085"/>
              <a:gd name="connsiteX4" fmla="*/ 803034 w 1246337"/>
              <a:gd name="connsiteY4" fmla="*/ 526085 h 526085"/>
              <a:gd name="connsiteX5" fmla="*/ 623680 w 1246337"/>
              <a:gd name="connsiteY5" fmla="*/ 526085 h 526085"/>
              <a:gd name="connsiteX6" fmla="*/ 469901 w 1246337"/>
              <a:gd name="connsiteY6" fmla="*/ 526085 h 526085"/>
              <a:gd name="connsiteX7" fmla="*/ 339730 w 1246337"/>
              <a:gd name="connsiteY7" fmla="*/ 526085 h 526085"/>
              <a:gd name="connsiteX8" fmla="*/ 231199 w 1246337"/>
              <a:gd name="connsiteY8" fmla="*/ 526085 h 526085"/>
              <a:gd name="connsiteX9" fmla="*/ 142342 w 1246337"/>
              <a:gd name="connsiteY9" fmla="*/ 526085 h 526085"/>
              <a:gd name="connsiteX10" fmla="*/ 71190 w 1246337"/>
              <a:gd name="connsiteY10" fmla="*/ 526085 h 526085"/>
              <a:gd name="connsiteX11" fmla="*/ 0 w 1246337"/>
              <a:gd name="connsiteY11" fmla="*/ 526085 h 526085"/>
              <a:gd name="connsiteX12" fmla="*/ 0 w 1246337"/>
              <a:gd name="connsiteY12" fmla="*/ 54115 h 526085"/>
              <a:gd name="connsiteX13" fmla="*/ 91701 w 1246337"/>
              <a:gd name="connsiteY13" fmla="*/ 39202 h 526085"/>
              <a:gd name="connsiteX14" fmla="*/ 464152 w 1246337"/>
              <a:gd name="connsiteY14" fmla="*/ 50 h 52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46337" h="526085">
                <a:moveTo>
                  <a:pt x="464152" y="50"/>
                </a:moveTo>
                <a:cubicBezTo>
                  <a:pt x="746849" y="-2552"/>
                  <a:pt x="923534" y="96974"/>
                  <a:pt x="1175880" y="429161"/>
                </a:cubicBezTo>
                <a:cubicBezTo>
                  <a:pt x="1246337" y="526085"/>
                  <a:pt x="1246337" y="526085"/>
                  <a:pt x="1246337" y="526085"/>
                </a:cubicBezTo>
                <a:lnTo>
                  <a:pt x="1009931" y="526085"/>
                </a:lnTo>
                <a:lnTo>
                  <a:pt x="803034" y="526085"/>
                </a:lnTo>
                <a:lnTo>
                  <a:pt x="623680" y="526085"/>
                </a:lnTo>
                <a:lnTo>
                  <a:pt x="469901" y="526085"/>
                </a:lnTo>
                <a:lnTo>
                  <a:pt x="339730" y="526085"/>
                </a:lnTo>
                <a:lnTo>
                  <a:pt x="231199" y="526085"/>
                </a:lnTo>
                <a:lnTo>
                  <a:pt x="142342" y="526085"/>
                </a:lnTo>
                <a:lnTo>
                  <a:pt x="71190" y="526085"/>
                </a:lnTo>
                <a:lnTo>
                  <a:pt x="0" y="526085"/>
                </a:lnTo>
                <a:lnTo>
                  <a:pt x="0" y="54115"/>
                </a:lnTo>
                <a:lnTo>
                  <a:pt x="91701" y="39202"/>
                </a:lnTo>
                <a:cubicBezTo>
                  <a:pt x="237131" y="16394"/>
                  <a:pt x="358141" y="1026"/>
                  <a:pt x="464152" y="50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noProof="0" dirty="0">
              <a:solidFill>
                <a:schemeClr val="tx1"/>
              </a:solidFill>
            </a:endParaRPr>
          </a:p>
        </p:txBody>
      </p:sp>
      <p:sp>
        <p:nvSpPr>
          <p:cNvPr id="9" name="Freeform 8"/>
          <p:cNvSpPr/>
          <p:nvPr userDrawn="1"/>
        </p:nvSpPr>
        <p:spPr bwMode="gray">
          <a:xfrm>
            <a:off x="1" y="4811181"/>
            <a:ext cx="503411" cy="1443357"/>
          </a:xfrm>
          <a:custGeom>
            <a:avLst/>
            <a:gdLst>
              <a:gd name="connsiteX0" fmla="*/ 0 w 503411"/>
              <a:gd name="connsiteY0" fmla="*/ 0 h 1443357"/>
              <a:gd name="connsiteX1" fmla="*/ 37739 w 503411"/>
              <a:gd name="connsiteY1" fmla="*/ 54036 h 1443357"/>
              <a:gd name="connsiteX2" fmla="*/ 133728 w 503411"/>
              <a:gd name="connsiteY2" fmla="*/ 254288 h 1443357"/>
              <a:gd name="connsiteX3" fmla="*/ 486843 w 503411"/>
              <a:gd name="connsiteY3" fmla="*/ 1182044 h 1443357"/>
              <a:gd name="connsiteX4" fmla="*/ 365663 w 503411"/>
              <a:gd name="connsiteY4" fmla="*/ 1376609 h 1443357"/>
              <a:gd name="connsiteX5" fmla="*/ 66287 w 503411"/>
              <a:gd name="connsiteY5" fmla="*/ 1433189 h 1443357"/>
              <a:gd name="connsiteX6" fmla="*/ 0 w 503411"/>
              <a:gd name="connsiteY6" fmla="*/ 1443357 h 1443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3411" h="1443357">
                <a:moveTo>
                  <a:pt x="0" y="0"/>
                </a:moveTo>
                <a:lnTo>
                  <a:pt x="37739" y="54036"/>
                </a:lnTo>
                <a:cubicBezTo>
                  <a:pt x="71346" y="113239"/>
                  <a:pt x="102672" y="179647"/>
                  <a:pt x="133728" y="254288"/>
                </a:cubicBezTo>
                <a:cubicBezTo>
                  <a:pt x="212342" y="443869"/>
                  <a:pt x="467298" y="1071979"/>
                  <a:pt x="486843" y="1182044"/>
                </a:cubicBezTo>
                <a:cubicBezTo>
                  <a:pt x="508126" y="1288643"/>
                  <a:pt x="538312" y="1333493"/>
                  <a:pt x="365663" y="1376609"/>
                </a:cubicBezTo>
                <a:cubicBezTo>
                  <a:pt x="302793" y="1393184"/>
                  <a:pt x="193747" y="1412927"/>
                  <a:pt x="66287" y="1433189"/>
                </a:cubicBezTo>
                <a:lnTo>
                  <a:pt x="0" y="1443357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noProof="0" dirty="0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r>
              <a:rPr lang="en-US" noProof="0" dirty="0"/>
              <a:t>Team Performance Workshop | December 2015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9"/>
          </p:nvPr>
        </p:nvSpPr>
        <p:spPr bwMode="gray">
          <a:xfrm>
            <a:off x="9048750" y="1484310"/>
            <a:ext cx="2518051" cy="4608515"/>
          </a:xfrm>
          <a:solidFill>
            <a:schemeClr val="bg1">
              <a:lumMod val="75000"/>
            </a:schemeClr>
          </a:solidFill>
        </p:spPr>
        <p:txBody>
          <a:bodyPr tIns="360000"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/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9pPr>
          </a:lstStyle>
          <a:p>
            <a:endParaRPr lang="en-US" noProof="0" dirty="0"/>
          </a:p>
          <a:p>
            <a:r>
              <a:rPr lang="en-US" noProof="0" dirty="0"/>
              <a:t>Click icon to add picture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8" hasCustomPrompt="1"/>
          </p:nvPr>
        </p:nvSpPr>
        <p:spPr bwMode="gray">
          <a:xfrm>
            <a:off x="623888" y="1484312"/>
            <a:ext cx="8135936" cy="460851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You can use this field to enter text, a table, a diagram or a SmartArt.</a:t>
            </a:r>
            <a:br>
              <a:rPr lang="en-US" dirty="0"/>
            </a:br>
            <a:r>
              <a:rPr lang="en-US" dirty="0"/>
              <a:t>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</a:t>
            </a:r>
            <a:br>
              <a:rPr lang="en-US" dirty="0"/>
            </a:br>
            <a:r>
              <a:rPr lang="en-US" dirty="0"/>
              <a:t>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23888" y="406224"/>
            <a:ext cx="10944225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6pPr>
            <a:lvl7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8pPr>
            <a:lvl9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421911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Pictur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 userDrawn="1"/>
        </p:nvSpPr>
        <p:spPr bwMode="gray">
          <a:xfrm>
            <a:off x="1" y="6331916"/>
            <a:ext cx="1246337" cy="526085"/>
          </a:xfrm>
          <a:custGeom>
            <a:avLst/>
            <a:gdLst>
              <a:gd name="connsiteX0" fmla="*/ 464152 w 1246337"/>
              <a:gd name="connsiteY0" fmla="*/ 50 h 526085"/>
              <a:gd name="connsiteX1" fmla="*/ 1175880 w 1246337"/>
              <a:gd name="connsiteY1" fmla="*/ 429161 h 526085"/>
              <a:gd name="connsiteX2" fmla="*/ 1246337 w 1246337"/>
              <a:gd name="connsiteY2" fmla="*/ 526085 h 526085"/>
              <a:gd name="connsiteX3" fmla="*/ 1009931 w 1246337"/>
              <a:gd name="connsiteY3" fmla="*/ 526085 h 526085"/>
              <a:gd name="connsiteX4" fmla="*/ 803034 w 1246337"/>
              <a:gd name="connsiteY4" fmla="*/ 526085 h 526085"/>
              <a:gd name="connsiteX5" fmla="*/ 623680 w 1246337"/>
              <a:gd name="connsiteY5" fmla="*/ 526085 h 526085"/>
              <a:gd name="connsiteX6" fmla="*/ 469901 w 1246337"/>
              <a:gd name="connsiteY6" fmla="*/ 526085 h 526085"/>
              <a:gd name="connsiteX7" fmla="*/ 339730 w 1246337"/>
              <a:gd name="connsiteY7" fmla="*/ 526085 h 526085"/>
              <a:gd name="connsiteX8" fmla="*/ 231199 w 1246337"/>
              <a:gd name="connsiteY8" fmla="*/ 526085 h 526085"/>
              <a:gd name="connsiteX9" fmla="*/ 142342 w 1246337"/>
              <a:gd name="connsiteY9" fmla="*/ 526085 h 526085"/>
              <a:gd name="connsiteX10" fmla="*/ 71190 w 1246337"/>
              <a:gd name="connsiteY10" fmla="*/ 526085 h 526085"/>
              <a:gd name="connsiteX11" fmla="*/ 0 w 1246337"/>
              <a:gd name="connsiteY11" fmla="*/ 526085 h 526085"/>
              <a:gd name="connsiteX12" fmla="*/ 0 w 1246337"/>
              <a:gd name="connsiteY12" fmla="*/ 54115 h 526085"/>
              <a:gd name="connsiteX13" fmla="*/ 91701 w 1246337"/>
              <a:gd name="connsiteY13" fmla="*/ 39202 h 526085"/>
              <a:gd name="connsiteX14" fmla="*/ 464152 w 1246337"/>
              <a:gd name="connsiteY14" fmla="*/ 50 h 52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46337" h="526085">
                <a:moveTo>
                  <a:pt x="464152" y="50"/>
                </a:moveTo>
                <a:cubicBezTo>
                  <a:pt x="746849" y="-2552"/>
                  <a:pt x="923534" y="96974"/>
                  <a:pt x="1175880" y="429161"/>
                </a:cubicBezTo>
                <a:cubicBezTo>
                  <a:pt x="1246337" y="526085"/>
                  <a:pt x="1246337" y="526085"/>
                  <a:pt x="1246337" y="526085"/>
                </a:cubicBezTo>
                <a:lnTo>
                  <a:pt x="1009931" y="526085"/>
                </a:lnTo>
                <a:lnTo>
                  <a:pt x="803034" y="526085"/>
                </a:lnTo>
                <a:lnTo>
                  <a:pt x="623680" y="526085"/>
                </a:lnTo>
                <a:lnTo>
                  <a:pt x="469901" y="526085"/>
                </a:lnTo>
                <a:lnTo>
                  <a:pt x="339730" y="526085"/>
                </a:lnTo>
                <a:lnTo>
                  <a:pt x="231199" y="526085"/>
                </a:lnTo>
                <a:lnTo>
                  <a:pt x="142342" y="526085"/>
                </a:lnTo>
                <a:lnTo>
                  <a:pt x="71190" y="526085"/>
                </a:lnTo>
                <a:lnTo>
                  <a:pt x="0" y="526085"/>
                </a:lnTo>
                <a:lnTo>
                  <a:pt x="0" y="54115"/>
                </a:lnTo>
                <a:lnTo>
                  <a:pt x="91701" y="39202"/>
                </a:lnTo>
                <a:cubicBezTo>
                  <a:pt x="237131" y="16394"/>
                  <a:pt x="358141" y="1026"/>
                  <a:pt x="464152" y="50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9" name="Freeform 8"/>
          <p:cNvSpPr/>
          <p:nvPr userDrawn="1"/>
        </p:nvSpPr>
        <p:spPr bwMode="gray">
          <a:xfrm>
            <a:off x="1" y="4811181"/>
            <a:ext cx="503411" cy="1443357"/>
          </a:xfrm>
          <a:custGeom>
            <a:avLst/>
            <a:gdLst>
              <a:gd name="connsiteX0" fmla="*/ 0 w 503411"/>
              <a:gd name="connsiteY0" fmla="*/ 0 h 1443357"/>
              <a:gd name="connsiteX1" fmla="*/ 37739 w 503411"/>
              <a:gd name="connsiteY1" fmla="*/ 54036 h 1443357"/>
              <a:gd name="connsiteX2" fmla="*/ 133728 w 503411"/>
              <a:gd name="connsiteY2" fmla="*/ 254288 h 1443357"/>
              <a:gd name="connsiteX3" fmla="*/ 486843 w 503411"/>
              <a:gd name="connsiteY3" fmla="*/ 1182044 h 1443357"/>
              <a:gd name="connsiteX4" fmla="*/ 365663 w 503411"/>
              <a:gd name="connsiteY4" fmla="*/ 1376609 h 1443357"/>
              <a:gd name="connsiteX5" fmla="*/ 66287 w 503411"/>
              <a:gd name="connsiteY5" fmla="*/ 1433189 h 1443357"/>
              <a:gd name="connsiteX6" fmla="*/ 0 w 503411"/>
              <a:gd name="connsiteY6" fmla="*/ 1443357 h 1443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3411" h="1443357">
                <a:moveTo>
                  <a:pt x="0" y="0"/>
                </a:moveTo>
                <a:lnTo>
                  <a:pt x="37739" y="54036"/>
                </a:lnTo>
                <a:cubicBezTo>
                  <a:pt x="71346" y="113239"/>
                  <a:pt x="102672" y="179647"/>
                  <a:pt x="133728" y="254288"/>
                </a:cubicBezTo>
                <a:cubicBezTo>
                  <a:pt x="212342" y="443869"/>
                  <a:pt x="467298" y="1071979"/>
                  <a:pt x="486843" y="1182044"/>
                </a:cubicBezTo>
                <a:cubicBezTo>
                  <a:pt x="508126" y="1288643"/>
                  <a:pt x="538312" y="1333493"/>
                  <a:pt x="365663" y="1376609"/>
                </a:cubicBezTo>
                <a:cubicBezTo>
                  <a:pt x="302793" y="1393184"/>
                  <a:pt x="193747" y="1412927"/>
                  <a:pt x="66287" y="1433189"/>
                </a:cubicBezTo>
                <a:lnTo>
                  <a:pt x="0" y="1443357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r>
              <a:rPr lang="en-US" noProof="0" dirty="0"/>
              <a:t>Team Performance Workshop | December 2015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9" hasCustomPrompt="1"/>
          </p:nvPr>
        </p:nvSpPr>
        <p:spPr bwMode="gray">
          <a:xfrm>
            <a:off x="3430866" y="1484310"/>
            <a:ext cx="8135936" cy="460852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You can use this field to enter text, a table, a diagram or a SmartArt.</a:t>
            </a:r>
            <a:br>
              <a:rPr lang="en-US" dirty="0"/>
            </a:br>
            <a:r>
              <a:rPr lang="en-US" dirty="0"/>
              <a:t>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</a:t>
            </a:r>
            <a:br>
              <a:rPr lang="en-US" dirty="0"/>
            </a:br>
            <a:r>
              <a:rPr lang="en-US" dirty="0"/>
              <a:t>Use the icons below to create visual content.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8"/>
          </p:nvPr>
        </p:nvSpPr>
        <p:spPr bwMode="gray">
          <a:xfrm>
            <a:off x="623888" y="1484310"/>
            <a:ext cx="2518051" cy="4608515"/>
          </a:xfrm>
          <a:solidFill>
            <a:schemeClr val="bg1">
              <a:lumMod val="75000"/>
            </a:schemeClr>
          </a:solidFill>
        </p:spPr>
        <p:txBody>
          <a:bodyPr tIns="360000"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/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1000"/>
            </a:lvl9pPr>
          </a:lstStyle>
          <a:p>
            <a:endParaRPr lang="en-US" noProof="0" dirty="0"/>
          </a:p>
          <a:p>
            <a:r>
              <a:rPr lang="en-US" noProof="0" dirty="0"/>
              <a:t>Click icon to add picture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23888" y="406224"/>
            <a:ext cx="10944225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6pPr>
            <a:lvl7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8pPr>
            <a:lvl9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25557765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IO_VALID_LAYOUT" hidden="1"/>
          <p:cNvSpPr/>
          <p:nvPr userDrawn="1"/>
        </p:nvSpPr>
        <p:spPr bwMode="gray">
          <a:xfrm>
            <a:off x="263056" y="157877"/>
            <a:ext cx="641166" cy="599207"/>
          </a:xfrm>
          <a:prstGeom prst="rect">
            <a:avLst/>
          </a:prstGeom>
          <a:solidFill>
            <a:srgbClr val="52328F"/>
          </a:solidFill>
          <a:ln w="9525" cap="flat" cmpd="sng" algn="ctr">
            <a:noFill/>
            <a:prstDash val="solid"/>
          </a:ln>
          <a:effectLst/>
        </p:spPr>
        <p:txBody>
          <a:bodyPr rtlCol="0" anchor="t" anchorCtr="0"/>
          <a:lstStyle/>
          <a:p>
            <a:pPr marL="180000" indent="-180000" algn="ctr">
              <a:spcBef>
                <a:spcPts val="300"/>
              </a:spcBef>
              <a:spcAft>
                <a:spcPts val="3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endParaRPr lang="en-US" sz="1400" kern="0" dirty="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4"/>
          </p:nvPr>
        </p:nvSpPr>
        <p:spPr bwMode="gray"/>
        <p:txBody>
          <a:bodyPr/>
          <a:lstStyle/>
          <a:p>
            <a:r>
              <a:rPr lang="en-US" dirty="0"/>
              <a:t>Team Performance Workshop | December 2015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35"/>
          </p:nvPr>
        </p:nvSpPr>
        <p:spPr bwMode="gray"/>
        <p:txBody>
          <a:bodyPr/>
          <a:lstStyle/>
          <a:p>
            <a:fld id="{7C13EB76-EF81-47B5-BEE8-51CDB48536F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33" hasCustomPrompt="1"/>
          </p:nvPr>
        </p:nvSpPr>
        <p:spPr bwMode="gray">
          <a:xfrm>
            <a:off x="0" y="0"/>
            <a:ext cx="12192000" cy="6858000"/>
          </a:xfrm>
          <a:solidFill>
            <a:schemeClr val="bg1">
              <a:lumMod val="75000"/>
            </a:schemeClr>
          </a:solidFill>
        </p:spPr>
        <p:txBody>
          <a:bodyPr lIns="4248000" rIns="0" anchor="ctr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/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000"/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000"/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000"/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000"/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000"/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000"/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000"/>
            </a:lvl9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36" hasCustomPrompt="1"/>
          </p:nvPr>
        </p:nvSpPr>
        <p:spPr bwMode="gray">
          <a:xfrm>
            <a:off x="6600057" y="476251"/>
            <a:ext cx="4392489" cy="5616578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None/>
              <a:defRPr lang="en-US" sz="2000" b="1" kern="1200" noProof="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 dirty="0"/>
              <a:t>You can use this field to enter text, a table, a diagram or a SmartArt.</a:t>
            </a:r>
            <a:br>
              <a:rPr lang="en-US" dirty="0"/>
            </a:br>
            <a:r>
              <a:rPr lang="en-US" dirty="0"/>
              <a:t>Use the buttons “Increase List Level” for </a:t>
            </a:r>
            <a:r>
              <a:rPr lang="en-US" dirty="0" err="1"/>
              <a:t>copytext</a:t>
            </a:r>
            <a:r>
              <a:rPr lang="en-US" dirty="0"/>
              <a:t> or bullet levels.</a:t>
            </a:r>
            <a:br>
              <a:rPr lang="en-US" dirty="0"/>
            </a:br>
            <a:r>
              <a:rPr lang="en-US" dirty="0"/>
              <a:t>Use the icons below to create visual content.</a:t>
            </a:r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69722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ith El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 userDrawn="1"/>
        </p:nvSpPr>
        <p:spPr bwMode="gray">
          <a:xfrm>
            <a:off x="1" y="6331916"/>
            <a:ext cx="1246337" cy="526085"/>
          </a:xfrm>
          <a:custGeom>
            <a:avLst/>
            <a:gdLst>
              <a:gd name="connsiteX0" fmla="*/ 464152 w 1246337"/>
              <a:gd name="connsiteY0" fmla="*/ 50 h 526085"/>
              <a:gd name="connsiteX1" fmla="*/ 1175880 w 1246337"/>
              <a:gd name="connsiteY1" fmla="*/ 429161 h 526085"/>
              <a:gd name="connsiteX2" fmla="*/ 1246337 w 1246337"/>
              <a:gd name="connsiteY2" fmla="*/ 526085 h 526085"/>
              <a:gd name="connsiteX3" fmla="*/ 1009931 w 1246337"/>
              <a:gd name="connsiteY3" fmla="*/ 526085 h 526085"/>
              <a:gd name="connsiteX4" fmla="*/ 803034 w 1246337"/>
              <a:gd name="connsiteY4" fmla="*/ 526085 h 526085"/>
              <a:gd name="connsiteX5" fmla="*/ 623680 w 1246337"/>
              <a:gd name="connsiteY5" fmla="*/ 526085 h 526085"/>
              <a:gd name="connsiteX6" fmla="*/ 469901 w 1246337"/>
              <a:gd name="connsiteY6" fmla="*/ 526085 h 526085"/>
              <a:gd name="connsiteX7" fmla="*/ 339730 w 1246337"/>
              <a:gd name="connsiteY7" fmla="*/ 526085 h 526085"/>
              <a:gd name="connsiteX8" fmla="*/ 231199 w 1246337"/>
              <a:gd name="connsiteY8" fmla="*/ 526085 h 526085"/>
              <a:gd name="connsiteX9" fmla="*/ 142342 w 1246337"/>
              <a:gd name="connsiteY9" fmla="*/ 526085 h 526085"/>
              <a:gd name="connsiteX10" fmla="*/ 71190 w 1246337"/>
              <a:gd name="connsiteY10" fmla="*/ 526085 h 526085"/>
              <a:gd name="connsiteX11" fmla="*/ 0 w 1246337"/>
              <a:gd name="connsiteY11" fmla="*/ 526085 h 526085"/>
              <a:gd name="connsiteX12" fmla="*/ 0 w 1246337"/>
              <a:gd name="connsiteY12" fmla="*/ 54115 h 526085"/>
              <a:gd name="connsiteX13" fmla="*/ 91701 w 1246337"/>
              <a:gd name="connsiteY13" fmla="*/ 39202 h 526085"/>
              <a:gd name="connsiteX14" fmla="*/ 464152 w 1246337"/>
              <a:gd name="connsiteY14" fmla="*/ 50 h 52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46337" h="526085">
                <a:moveTo>
                  <a:pt x="464152" y="50"/>
                </a:moveTo>
                <a:cubicBezTo>
                  <a:pt x="746849" y="-2552"/>
                  <a:pt x="923534" y="96974"/>
                  <a:pt x="1175880" y="429161"/>
                </a:cubicBezTo>
                <a:cubicBezTo>
                  <a:pt x="1246337" y="526085"/>
                  <a:pt x="1246337" y="526085"/>
                  <a:pt x="1246337" y="526085"/>
                </a:cubicBezTo>
                <a:lnTo>
                  <a:pt x="1009931" y="526085"/>
                </a:lnTo>
                <a:lnTo>
                  <a:pt x="803034" y="526085"/>
                </a:lnTo>
                <a:lnTo>
                  <a:pt x="623680" y="526085"/>
                </a:lnTo>
                <a:lnTo>
                  <a:pt x="469901" y="526085"/>
                </a:lnTo>
                <a:lnTo>
                  <a:pt x="339730" y="526085"/>
                </a:lnTo>
                <a:lnTo>
                  <a:pt x="231199" y="526085"/>
                </a:lnTo>
                <a:lnTo>
                  <a:pt x="142342" y="526085"/>
                </a:lnTo>
                <a:lnTo>
                  <a:pt x="71190" y="526085"/>
                </a:lnTo>
                <a:lnTo>
                  <a:pt x="0" y="526085"/>
                </a:lnTo>
                <a:lnTo>
                  <a:pt x="0" y="54115"/>
                </a:lnTo>
                <a:lnTo>
                  <a:pt x="91701" y="39202"/>
                </a:lnTo>
                <a:cubicBezTo>
                  <a:pt x="237131" y="16394"/>
                  <a:pt x="358141" y="1026"/>
                  <a:pt x="464152" y="50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7" name="Freeform 6"/>
          <p:cNvSpPr/>
          <p:nvPr userDrawn="1"/>
        </p:nvSpPr>
        <p:spPr bwMode="gray">
          <a:xfrm>
            <a:off x="1" y="4811181"/>
            <a:ext cx="503411" cy="1443357"/>
          </a:xfrm>
          <a:custGeom>
            <a:avLst/>
            <a:gdLst>
              <a:gd name="connsiteX0" fmla="*/ 0 w 503411"/>
              <a:gd name="connsiteY0" fmla="*/ 0 h 1443357"/>
              <a:gd name="connsiteX1" fmla="*/ 37739 w 503411"/>
              <a:gd name="connsiteY1" fmla="*/ 54036 h 1443357"/>
              <a:gd name="connsiteX2" fmla="*/ 133728 w 503411"/>
              <a:gd name="connsiteY2" fmla="*/ 254288 h 1443357"/>
              <a:gd name="connsiteX3" fmla="*/ 486843 w 503411"/>
              <a:gd name="connsiteY3" fmla="*/ 1182044 h 1443357"/>
              <a:gd name="connsiteX4" fmla="*/ 365663 w 503411"/>
              <a:gd name="connsiteY4" fmla="*/ 1376609 h 1443357"/>
              <a:gd name="connsiteX5" fmla="*/ 66287 w 503411"/>
              <a:gd name="connsiteY5" fmla="*/ 1433189 h 1443357"/>
              <a:gd name="connsiteX6" fmla="*/ 0 w 503411"/>
              <a:gd name="connsiteY6" fmla="*/ 1443357 h 1443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3411" h="1443357">
                <a:moveTo>
                  <a:pt x="0" y="0"/>
                </a:moveTo>
                <a:lnTo>
                  <a:pt x="37739" y="54036"/>
                </a:lnTo>
                <a:cubicBezTo>
                  <a:pt x="71346" y="113239"/>
                  <a:pt x="102672" y="179647"/>
                  <a:pt x="133728" y="254288"/>
                </a:cubicBezTo>
                <a:cubicBezTo>
                  <a:pt x="212342" y="443869"/>
                  <a:pt x="467298" y="1071979"/>
                  <a:pt x="486843" y="1182044"/>
                </a:cubicBezTo>
                <a:cubicBezTo>
                  <a:pt x="508126" y="1288643"/>
                  <a:pt x="538312" y="1333493"/>
                  <a:pt x="365663" y="1376609"/>
                </a:cubicBezTo>
                <a:cubicBezTo>
                  <a:pt x="302793" y="1393184"/>
                  <a:pt x="193747" y="1412927"/>
                  <a:pt x="66287" y="1433189"/>
                </a:cubicBezTo>
                <a:lnTo>
                  <a:pt x="0" y="1443357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en-US" noProof="0" dirty="0"/>
              <a:t>Team Performance Workshop | December 2015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02143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 without El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en-US" noProof="0" dirty="0"/>
              <a:t>Team Performance Workshop | December 2015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fld id="{FD5E7EB4-4CDF-47BB-AF16-07782904B863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23888" y="406224"/>
            <a:ext cx="10944225" cy="316800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6pPr>
            <a:lvl7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8pPr>
            <a:lvl9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Click to add action 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56460351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ithout Elements /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en-US" noProof="0" dirty="0"/>
              <a:t>Team Performance Workshop | December 2015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fld id="{FD5E7EB4-4CDF-47BB-AF16-07782904B863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56092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B4765E-FFDA-C34F-9266-CCA383575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B711D-E72A-7F4D-BF33-B5CA642C4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F82BC-C918-284F-A54E-4EE26DD76329}" type="datetimeFigureOut">
              <a:rPr lang="ru-RU" smtClean="0"/>
              <a:t>12.03.2023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AED6A8A-CEF2-AA48-B0E9-51A81BB36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F2C3FA2-1D36-3642-AAAE-A010EC139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6F020-5AFE-DE46-8573-EA7CDBE4B3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4615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3E73E61-DA58-C24B-883F-EAD05187F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F82BC-C918-284F-A54E-4EE26DD76329}" type="datetimeFigureOut">
              <a:rPr lang="ru-RU" smtClean="0"/>
              <a:t>12.03.2023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BACFF4C-03E4-E94B-A01A-195AB9579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6DFFB7C-79D3-DB4D-949F-D8E4E37AC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6F020-5AFE-DE46-8573-EA7CDBE4B3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5461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E3A882-5359-AA47-BC44-2CE9BF797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B8A7C76-5595-1A49-A909-29DA3F50DC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7E49A1E-681E-8043-AB4B-B4980B2EBE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953DD40-8654-1644-89EC-91B067F56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F82BC-C918-284F-A54E-4EE26DD76329}" type="datetimeFigureOut">
              <a:rPr lang="ru-RU" smtClean="0"/>
              <a:t>12.03.2023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4BA8134-0ABF-6847-8A1C-392E3AF0B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1A8CCB2-D3AF-8D4B-A936-11FEBE761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6F020-5AFE-DE46-8573-EA7CDBE4B3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5875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B39EC9-52CF-9649-9C62-C011CE0DE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30359C4-FB5D-9746-9969-691E4B04BB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FA957E4-0819-FE42-8EF6-8CA16E584E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06F97DA-6027-5347-B703-7B44590F9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F82BC-C918-284F-A54E-4EE26DD76329}" type="datetimeFigureOut">
              <a:rPr lang="ru-RU" smtClean="0"/>
              <a:t>12.03.2023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B205221-0501-BE48-A5DC-EBFFDD07F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981CF7F-062B-1746-BA2F-86BFBBEF1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6F020-5AFE-DE46-8573-EA7CDBE4B3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2576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9" Type="http://schemas.openxmlformats.org/officeDocument/2006/relationships/tags" Target="../tags/tag6.xml"/><Relationship Id="rId21" Type="http://schemas.openxmlformats.org/officeDocument/2006/relationships/slideLayout" Target="../slideLayouts/slideLayout43.xml"/><Relationship Id="rId34" Type="http://schemas.openxmlformats.org/officeDocument/2006/relationships/theme" Target="../theme/theme3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29" Type="http://schemas.openxmlformats.org/officeDocument/2006/relationships/slideLayout" Target="../slideLayouts/slideLayout51.xml"/><Relationship Id="rId41" Type="http://schemas.openxmlformats.org/officeDocument/2006/relationships/image" Target="../media/image5.emf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32" Type="http://schemas.openxmlformats.org/officeDocument/2006/relationships/slideLayout" Target="../slideLayouts/slideLayout54.xml"/><Relationship Id="rId37" Type="http://schemas.openxmlformats.org/officeDocument/2006/relationships/tags" Target="../tags/tag4.xml"/><Relationship Id="rId40" Type="http://schemas.openxmlformats.org/officeDocument/2006/relationships/oleObject" Target="../embeddings/oleObject1.bin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slideLayout" Target="../slideLayouts/slideLayout50.xml"/><Relationship Id="rId36" Type="http://schemas.openxmlformats.org/officeDocument/2006/relationships/tags" Target="../tags/tag3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5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9.xml"/><Relationship Id="rId30" Type="http://schemas.openxmlformats.org/officeDocument/2006/relationships/slideLayout" Target="../slideLayouts/slideLayout52.xml"/><Relationship Id="rId35" Type="http://schemas.openxmlformats.org/officeDocument/2006/relationships/tags" Target="../tags/tag2.xml"/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33" Type="http://schemas.openxmlformats.org/officeDocument/2006/relationships/slideLayout" Target="../slideLayouts/slideLayout55.xml"/><Relationship Id="rId38" Type="http://schemas.openxmlformats.org/officeDocument/2006/relationships/tags" Target="../tags/tag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CE416E-0FAB-9A49-9021-0EE18553D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F09DF3C-63F1-734F-AFC6-10F10444B6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62D369-A096-D145-B867-45F6301876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CF82BC-C918-284F-A54E-4EE26DD76329}" type="datetimeFigureOut">
              <a:rPr lang="ru-RU" smtClean="0"/>
              <a:t>12.03.2023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521F54-D5D3-E642-8794-B044B5F0EA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E87AF7-F0AF-B64E-A8C5-52C0D23DB4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16F020-5AFE-DE46-8573-EA7CDBE4B3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2063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894" r:id="rId12"/>
    <p:sldLayoutId id="214748391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C2A9DC-23D4-4647-B824-59DA5B707B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7863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3" r:id="rId9"/>
  </p:sldLayoutIdLst>
  <p:hf hdr="0" ftr="0" dt="0"/>
  <p:txStyles>
    <p:titleStyle>
      <a:lvl1pPr algn="l" defTabSz="91438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8" indent="-228598" algn="l" defTabSz="914388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92" indent="-228598" algn="l" defTabSz="91438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86" indent="-228598" algn="l" defTabSz="91438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81" indent="-228598" algn="l" defTabSz="91438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75" indent="-228598" algn="l" defTabSz="91438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69" indent="-228598" algn="l" defTabSz="91438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64" indent="-228598" algn="l" defTabSz="91438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58" indent="-228598" algn="l" defTabSz="91438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52" indent="-228598" algn="l" defTabSz="91438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8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95" algn="l" defTabSz="91438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88" algn="l" defTabSz="91438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83" algn="l" defTabSz="91438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77" algn="l" defTabSz="91438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72" algn="l" defTabSz="91438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66" algn="l" defTabSz="91438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60" algn="l" defTabSz="91438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55" algn="l" defTabSz="91438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35"/>
            </p:custDataLst>
            <p:extLst>
              <p:ext uri="{D42A27DB-BD31-4B8C-83A1-F6EECF244321}">
                <p14:modId xmlns:p14="http://schemas.microsoft.com/office/powerpoint/2010/main" val="44004485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0" imgW="270" imgH="270" progId="TCLayout.ActiveDocument.1">
                  <p:embed/>
                </p:oleObj>
              </mc:Choice>
              <mc:Fallback>
                <p:oleObj name="think-cell Folie" r:id="rId40" imgW="270" imgH="270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4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Gerade Verbindung 36"/>
          <p:cNvCxnSpPr/>
          <p:nvPr userDrawn="1"/>
        </p:nvCxnSpPr>
        <p:spPr bwMode="gray">
          <a:xfrm flipV="1">
            <a:off x="624000" y="-171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37"/>
          <p:cNvCxnSpPr/>
          <p:nvPr userDrawn="1"/>
        </p:nvCxnSpPr>
        <p:spPr bwMode="gray">
          <a:xfrm flipV="1">
            <a:off x="1272000" y="-171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36"/>
          <p:cNvCxnSpPr/>
          <p:nvPr userDrawn="1"/>
        </p:nvCxnSpPr>
        <p:spPr bwMode="gray">
          <a:xfrm flipV="1">
            <a:off x="1560000" y="-170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37"/>
          <p:cNvCxnSpPr/>
          <p:nvPr userDrawn="1"/>
        </p:nvCxnSpPr>
        <p:spPr bwMode="gray">
          <a:xfrm flipV="1">
            <a:off x="2208000" y="-171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36"/>
          <p:cNvCxnSpPr/>
          <p:nvPr userDrawn="1"/>
        </p:nvCxnSpPr>
        <p:spPr bwMode="gray">
          <a:xfrm flipV="1">
            <a:off x="2496000" y="-170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37"/>
          <p:cNvCxnSpPr/>
          <p:nvPr userDrawn="1"/>
        </p:nvCxnSpPr>
        <p:spPr bwMode="gray">
          <a:xfrm flipV="1">
            <a:off x="3144000" y="-170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36"/>
          <p:cNvCxnSpPr/>
          <p:nvPr userDrawn="1"/>
        </p:nvCxnSpPr>
        <p:spPr bwMode="gray">
          <a:xfrm flipV="1">
            <a:off x="3432000" y="-169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37"/>
          <p:cNvCxnSpPr/>
          <p:nvPr userDrawn="1"/>
        </p:nvCxnSpPr>
        <p:spPr bwMode="gray">
          <a:xfrm flipV="1">
            <a:off x="4080000" y="-170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36"/>
          <p:cNvCxnSpPr/>
          <p:nvPr userDrawn="1"/>
        </p:nvCxnSpPr>
        <p:spPr bwMode="gray">
          <a:xfrm flipV="1">
            <a:off x="4368000" y="-169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37"/>
          <p:cNvCxnSpPr/>
          <p:nvPr userDrawn="1"/>
        </p:nvCxnSpPr>
        <p:spPr bwMode="gray">
          <a:xfrm flipV="1">
            <a:off x="5016000" y="-169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36"/>
          <p:cNvCxnSpPr/>
          <p:nvPr userDrawn="1"/>
        </p:nvCxnSpPr>
        <p:spPr bwMode="gray">
          <a:xfrm flipV="1">
            <a:off x="5304000" y="-169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37"/>
          <p:cNvCxnSpPr/>
          <p:nvPr userDrawn="1"/>
        </p:nvCxnSpPr>
        <p:spPr bwMode="gray">
          <a:xfrm flipV="1">
            <a:off x="5952000" y="-169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36"/>
          <p:cNvCxnSpPr/>
          <p:nvPr userDrawn="1"/>
        </p:nvCxnSpPr>
        <p:spPr bwMode="gray">
          <a:xfrm flipV="1">
            <a:off x="6240000" y="-168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37"/>
          <p:cNvCxnSpPr/>
          <p:nvPr userDrawn="1"/>
        </p:nvCxnSpPr>
        <p:spPr bwMode="gray">
          <a:xfrm flipV="1">
            <a:off x="6888000" y="-169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36"/>
          <p:cNvCxnSpPr/>
          <p:nvPr userDrawn="1"/>
        </p:nvCxnSpPr>
        <p:spPr bwMode="gray">
          <a:xfrm flipV="1">
            <a:off x="7176000" y="-168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37"/>
          <p:cNvCxnSpPr/>
          <p:nvPr userDrawn="1"/>
        </p:nvCxnSpPr>
        <p:spPr bwMode="gray">
          <a:xfrm flipV="1">
            <a:off x="7824000" y="-168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36"/>
          <p:cNvCxnSpPr/>
          <p:nvPr userDrawn="1"/>
        </p:nvCxnSpPr>
        <p:spPr bwMode="gray">
          <a:xfrm flipV="1">
            <a:off x="8112000" y="-167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37"/>
          <p:cNvCxnSpPr/>
          <p:nvPr userDrawn="1"/>
        </p:nvCxnSpPr>
        <p:spPr bwMode="gray">
          <a:xfrm flipV="1">
            <a:off x="8760000" y="-168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36"/>
          <p:cNvCxnSpPr/>
          <p:nvPr userDrawn="1"/>
        </p:nvCxnSpPr>
        <p:spPr bwMode="gray">
          <a:xfrm flipV="1">
            <a:off x="9048000" y="-167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37"/>
          <p:cNvCxnSpPr/>
          <p:nvPr userDrawn="1"/>
        </p:nvCxnSpPr>
        <p:spPr bwMode="gray">
          <a:xfrm flipV="1">
            <a:off x="9696000" y="-167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36"/>
          <p:cNvCxnSpPr/>
          <p:nvPr userDrawn="1"/>
        </p:nvCxnSpPr>
        <p:spPr bwMode="gray">
          <a:xfrm flipV="1">
            <a:off x="9984000" y="-167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37"/>
          <p:cNvCxnSpPr/>
          <p:nvPr userDrawn="1"/>
        </p:nvCxnSpPr>
        <p:spPr bwMode="gray">
          <a:xfrm flipV="1">
            <a:off x="10632000" y="-167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36"/>
          <p:cNvCxnSpPr/>
          <p:nvPr userDrawn="1"/>
        </p:nvCxnSpPr>
        <p:spPr bwMode="gray">
          <a:xfrm flipV="1">
            <a:off x="10920000" y="-166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 Verbindung 37"/>
          <p:cNvCxnSpPr/>
          <p:nvPr userDrawn="1"/>
        </p:nvCxnSpPr>
        <p:spPr bwMode="gray">
          <a:xfrm flipV="1">
            <a:off x="11568000" y="-167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36"/>
          <p:cNvCxnSpPr/>
          <p:nvPr userDrawn="1"/>
        </p:nvCxnSpPr>
        <p:spPr bwMode="gray">
          <a:xfrm flipV="1">
            <a:off x="624000" y="6952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37"/>
          <p:cNvCxnSpPr/>
          <p:nvPr userDrawn="1"/>
        </p:nvCxnSpPr>
        <p:spPr bwMode="gray">
          <a:xfrm flipV="1">
            <a:off x="1272000" y="6952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36"/>
          <p:cNvCxnSpPr/>
          <p:nvPr userDrawn="1"/>
        </p:nvCxnSpPr>
        <p:spPr bwMode="gray">
          <a:xfrm flipV="1">
            <a:off x="1560000" y="6953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 Verbindung 37"/>
          <p:cNvCxnSpPr/>
          <p:nvPr userDrawn="1"/>
        </p:nvCxnSpPr>
        <p:spPr bwMode="gray">
          <a:xfrm flipV="1">
            <a:off x="2208000" y="6952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36"/>
          <p:cNvCxnSpPr/>
          <p:nvPr userDrawn="1"/>
        </p:nvCxnSpPr>
        <p:spPr bwMode="gray">
          <a:xfrm flipV="1">
            <a:off x="2496000" y="6953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 Verbindung 37"/>
          <p:cNvCxnSpPr/>
          <p:nvPr userDrawn="1"/>
        </p:nvCxnSpPr>
        <p:spPr bwMode="gray">
          <a:xfrm flipV="1">
            <a:off x="3144000" y="6953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 Verbindung 36"/>
          <p:cNvCxnSpPr/>
          <p:nvPr userDrawn="1"/>
        </p:nvCxnSpPr>
        <p:spPr bwMode="gray">
          <a:xfrm flipV="1">
            <a:off x="3432000" y="6953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37"/>
          <p:cNvCxnSpPr/>
          <p:nvPr userDrawn="1"/>
        </p:nvCxnSpPr>
        <p:spPr bwMode="gray">
          <a:xfrm flipV="1">
            <a:off x="4080000" y="6953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 Verbindung 36"/>
          <p:cNvCxnSpPr/>
          <p:nvPr userDrawn="1"/>
        </p:nvCxnSpPr>
        <p:spPr bwMode="gray">
          <a:xfrm flipV="1">
            <a:off x="4368000" y="6954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 Verbindung 37"/>
          <p:cNvCxnSpPr/>
          <p:nvPr userDrawn="1"/>
        </p:nvCxnSpPr>
        <p:spPr bwMode="gray">
          <a:xfrm flipV="1">
            <a:off x="5016000" y="6953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Gerade Verbindung 36"/>
          <p:cNvCxnSpPr/>
          <p:nvPr userDrawn="1"/>
        </p:nvCxnSpPr>
        <p:spPr bwMode="gray">
          <a:xfrm flipV="1">
            <a:off x="5304000" y="6954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Gerade Verbindung 37"/>
          <p:cNvCxnSpPr/>
          <p:nvPr userDrawn="1"/>
        </p:nvCxnSpPr>
        <p:spPr bwMode="gray">
          <a:xfrm flipV="1">
            <a:off x="5952000" y="6954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 Verbindung 36"/>
          <p:cNvCxnSpPr/>
          <p:nvPr userDrawn="1"/>
        </p:nvCxnSpPr>
        <p:spPr bwMode="gray">
          <a:xfrm flipV="1">
            <a:off x="6240000" y="6955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 Verbindung 37"/>
          <p:cNvCxnSpPr/>
          <p:nvPr userDrawn="1"/>
        </p:nvCxnSpPr>
        <p:spPr bwMode="gray">
          <a:xfrm flipV="1">
            <a:off x="6888000" y="6954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Gerade Verbindung 36"/>
          <p:cNvCxnSpPr/>
          <p:nvPr userDrawn="1"/>
        </p:nvCxnSpPr>
        <p:spPr bwMode="gray">
          <a:xfrm flipV="1">
            <a:off x="7176000" y="6955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Gerade Verbindung 37"/>
          <p:cNvCxnSpPr/>
          <p:nvPr userDrawn="1"/>
        </p:nvCxnSpPr>
        <p:spPr bwMode="gray">
          <a:xfrm flipV="1">
            <a:off x="7824000" y="6955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Gerade Verbindung 36"/>
          <p:cNvCxnSpPr/>
          <p:nvPr userDrawn="1"/>
        </p:nvCxnSpPr>
        <p:spPr bwMode="gray">
          <a:xfrm flipV="1">
            <a:off x="8112000" y="6955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Gerade Verbindung 37"/>
          <p:cNvCxnSpPr/>
          <p:nvPr userDrawn="1"/>
        </p:nvCxnSpPr>
        <p:spPr bwMode="gray">
          <a:xfrm flipV="1">
            <a:off x="8760000" y="6955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Gerade Verbindung 36"/>
          <p:cNvCxnSpPr/>
          <p:nvPr userDrawn="1"/>
        </p:nvCxnSpPr>
        <p:spPr bwMode="gray">
          <a:xfrm flipV="1">
            <a:off x="9048000" y="6956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Gerade Verbindung 37"/>
          <p:cNvCxnSpPr/>
          <p:nvPr userDrawn="1"/>
        </p:nvCxnSpPr>
        <p:spPr bwMode="gray">
          <a:xfrm flipV="1">
            <a:off x="9696000" y="6955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Gerade Verbindung 36"/>
          <p:cNvCxnSpPr/>
          <p:nvPr userDrawn="1"/>
        </p:nvCxnSpPr>
        <p:spPr bwMode="gray">
          <a:xfrm flipV="1">
            <a:off x="9984000" y="6956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Gerade Verbindung 37"/>
          <p:cNvCxnSpPr/>
          <p:nvPr userDrawn="1"/>
        </p:nvCxnSpPr>
        <p:spPr bwMode="gray">
          <a:xfrm flipV="1">
            <a:off x="10632000" y="6956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Gerade Verbindung 36"/>
          <p:cNvCxnSpPr/>
          <p:nvPr userDrawn="1"/>
        </p:nvCxnSpPr>
        <p:spPr bwMode="gray">
          <a:xfrm flipV="1">
            <a:off x="10920000" y="6957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Gerade Verbindung 37"/>
          <p:cNvCxnSpPr/>
          <p:nvPr userDrawn="1"/>
        </p:nvCxnSpPr>
        <p:spPr bwMode="gray">
          <a:xfrm flipV="1">
            <a:off x="11568000" y="6956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Gerade Verbindung 61"/>
          <p:cNvCxnSpPr/>
          <p:nvPr userDrawn="1"/>
        </p:nvCxnSpPr>
        <p:spPr bwMode="gray">
          <a:xfrm rot="5400000" flipV="1">
            <a:off x="-192704" y="1437000"/>
            <a:ext cx="0" cy="96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Gerade Verbindung 62"/>
          <p:cNvCxnSpPr/>
          <p:nvPr userDrawn="1"/>
        </p:nvCxnSpPr>
        <p:spPr bwMode="gray">
          <a:xfrm rot="5400000" flipV="1">
            <a:off x="-192704" y="6045296"/>
            <a:ext cx="0" cy="96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Gerade Verbindung 64"/>
          <p:cNvCxnSpPr/>
          <p:nvPr userDrawn="1"/>
        </p:nvCxnSpPr>
        <p:spPr bwMode="gray">
          <a:xfrm rot="5400000" flipV="1">
            <a:off x="-192704" y="428590"/>
            <a:ext cx="0" cy="96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empower - DO NOT DELETE!!!" hidden="1"/>
          <p:cNvSpPr/>
          <p:nvPr userDrawn="1">
            <p:custDataLst>
              <p:tags r:id="rId36"/>
            </p:custDataLst>
          </p:nvPr>
        </p:nvSpPr>
        <p:spPr bwMode="gray">
          <a:xfrm>
            <a:off x="-1270000" y="-1270000"/>
            <a:ext cx="0" cy="0"/>
          </a:xfrm>
          <a:prstGeom prst="ellipse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6" name="Slide Number Placeholder 65"/>
          <p:cNvSpPr>
            <a:spLocks noGrp="1"/>
          </p:cNvSpPr>
          <p:nvPr>
            <p:ph type="sldNum" sz="quarter" idx="4"/>
          </p:nvPr>
        </p:nvSpPr>
        <p:spPr bwMode="gray">
          <a:xfrm>
            <a:off x="624001" y="6380999"/>
            <a:ext cx="648000" cy="216172"/>
          </a:xfrm>
          <a:prstGeom prst="rect">
            <a:avLst/>
          </a:prstGeom>
        </p:spPr>
        <p:txBody>
          <a:bodyPr vert="horz" lIns="0" tIns="0" rIns="0" bIns="36000" rtlCol="0" anchor="b" anchorCtr="0"/>
          <a:lstStyle>
            <a:lvl1pPr>
              <a:defRPr lang="de-DE" sz="80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FD5E7EB4-4CDF-47BB-AF16-07782904B863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7" name="Footer Placeholder 66"/>
          <p:cNvSpPr>
            <a:spLocks noGrp="1"/>
          </p:cNvSpPr>
          <p:nvPr>
            <p:ph type="ftr" sz="quarter" idx="3"/>
          </p:nvPr>
        </p:nvSpPr>
        <p:spPr bwMode="gray">
          <a:xfrm>
            <a:off x="1272000" y="6380999"/>
            <a:ext cx="8718972" cy="216172"/>
          </a:xfrm>
          <a:prstGeom prst="rect">
            <a:avLst/>
          </a:prstGeom>
        </p:spPr>
        <p:txBody>
          <a:bodyPr vert="horz" lIns="0" tIns="0" rIns="0" bIns="36000" rtlCol="0" anchor="b" anchorCtr="0"/>
          <a:lstStyle>
            <a:lvl1pPr>
              <a:defRPr lang="de-DE" sz="80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Team Performance Workshop | December 2015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  <p:custDataLst>
              <p:tags r:id="rId37"/>
            </p:custDataLst>
          </p:nvPr>
        </p:nvSpPr>
        <p:spPr bwMode="gray">
          <a:xfrm>
            <a:off x="623888" y="1485000"/>
            <a:ext cx="10944227" cy="460782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4"/>
            <a:endParaRPr lang="en-US" dirty="0"/>
          </a:p>
        </p:txBody>
      </p:sp>
      <p:sp>
        <p:nvSpPr>
          <p:cNvPr id="4" name="Title Placeholder 3"/>
          <p:cNvSpPr>
            <a:spLocks noGrp="1"/>
          </p:cNvSpPr>
          <p:nvPr>
            <p:ph type="title"/>
          </p:nvPr>
        </p:nvSpPr>
        <p:spPr bwMode="gray">
          <a:xfrm>
            <a:off x="623888" y="730800"/>
            <a:ext cx="10944225" cy="325952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18000" rtlCol="0" anchor="b" anchorCtr="0">
            <a:spAutoFit/>
          </a:bodyPr>
          <a:lstStyle/>
          <a:p>
            <a:pPr lvl="0">
              <a:lnSpc>
                <a:spcPct val="100000"/>
              </a:lnSpc>
            </a:pPr>
            <a:r>
              <a:rPr lang="en-US" noProof="0" dirty="0"/>
              <a:t>Insert slide title here (max. 2 lines | max. 1 line with Action Title)</a:t>
            </a:r>
          </a:p>
        </p:txBody>
      </p:sp>
      <p:grpSp>
        <p:nvGrpSpPr>
          <p:cNvPr id="7" name="Logo Merck"/>
          <p:cNvGrpSpPr>
            <a:grpSpLocks noChangeAspect="1"/>
          </p:cNvGrpSpPr>
          <p:nvPr userDrawn="1">
            <p:custDataLst>
              <p:tags r:id="rId38"/>
            </p:custDataLst>
          </p:nvPr>
        </p:nvGrpSpPr>
        <p:grpSpPr bwMode="gray">
          <a:xfrm>
            <a:off x="10539522" y="6440320"/>
            <a:ext cx="1028592" cy="162000"/>
            <a:chOff x="-4548188" y="3063875"/>
            <a:chExt cx="2741613" cy="431800"/>
          </a:xfrm>
          <a:solidFill>
            <a:schemeClr val="bg2"/>
          </a:solidFill>
        </p:grpSpPr>
        <p:sp>
          <p:nvSpPr>
            <p:cNvPr id="8" name="Logo K"/>
            <p:cNvSpPr>
              <a:spLocks/>
            </p:cNvSpPr>
            <p:nvPr/>
          </p:nvSpPr>
          <p:spPr bwMode="gray">
            <a:xfrm>
              <a:off x="-2230438" y="3063875"/>
              <a:ext cx="423863" cy="423862"/>
            </a:xfrm>
            <a:custGeom>
              <a:avLst/>
              <a:gdLst>
                <a:gd name="T0" fmla="*/ 8 w 113"/>
                <a:gd name="T1" fmla="*/ 113 h 113"/>
                <a:gd name="T2" fmla="*/ 27 w 113"/>
                <a:gd name="T3" fmla="*/ 105 h 113"/>
                <a:gd name="T4" fmla="*/ 34 w 113"/>
                <a:gd name="T5" fmla="*/ 98 h 113"/>
                <a:gd name="T6" fmla="*/ 43 w 113"/>
                <a:gd name="T7" fmla="*/ 93 h 113"/>
                <a:gd name="T8" fmla="*/ 46 w 113"/>
                <a:gd name="T9" fmla="*/ 93 h 113"/>
                <a:gd name="T10" fmla="*/ 49 w 113"/>
                <a:gd name="T11" fmla="*/ 93 h 113"/>
                <a:gd name="T12" fmla="*/ 60 w 113"/>
                <a:gd name="T13" fmla="*/ 96 h 113"/>
                <a:gd name="T14" fmla="*/ 92 w 113"/>
                <a:gd name="T15" fmla="*/ 109 h 113"/>
                <a:gd name="T16" fmla="*/ 106 w 113"/>
                <a:gd name="T17" fmla="*/ 113 h 113"/>
                <a:gd name="T18" fmla="*/ 111 w 113"/>
                <a:gd name="T19" fmla="*/ 113 h 113"/>
                <a:gd name="T20" fmla="*/ 113 w 113"/>
                <a:gd name="T21" fmla="*/ 110 h 113"/>
                <a:gd name="T22" fmla="*/ 113 w 113"/>
                <a:gd name="T23" fmla="*/ 99 h 113"/>
                <a:gd name="T24" fmla="*/ 100 w 113"/>
                <a:gd name="T25" fmla="*/ 80 h 113"/>
                <a:gd name="T26" fmla="*/ 94 w 113"/>
                <a:gd name="T27" fmla="*/ 77 h 113"/>
                <a:gd name="T28" fmla="*/ 78 w 113"/>
                <a:gd name="T29" fmla="*/ 67 h 113"/>
                <a:gd name="T30" fmla="*/ 79 w 113"/>
                <a:gd name="T31" fmla="*/ 52 h 113"/>
                <a:gd name="T32" fmla="*/ 107 w 113"/>
                <a:gd name="T33" fmla="*/ 24 h 113"/>
                <a:gd name="T34" fmla="*/ 113 w 113"/>
                <a:gd name="T35" fmla="*/ 10 h 113"/>
                <a:gd name="T36" fmla="*/ 113 w 113"/>
                <a:gd name="T37" fmla="*/ 6 h 113"/>
                <a:gd name="T38" fmla="*/ 110 w 113"/>
                <a:gd name="T39" fmla="*/ 2 h 113"/>
                <a:gd name="T40" fmla="*/ 103 w 113"/>
                <a:gd name="T41" fmla="*/ 0 h 113"/>
                <a:gd name="T42" fmla="*/ 99 w 113"/>
                <a:gd name="T43" fmla="*/ 0 h 113"/>
                <a:gd name="T44" fmla="*/ 80 w 113"/>
                <a:gd name="T45" fmla="*/ 8 h 113"/>
                <a:gd name="T46" fmla="*/ 57 w 113"/>
                <a:gd name="T47" fmla="*/ 31 h 113"/>
                <a:gd name="T48" fmla="*/ 31 w 113"/>
                <a:gd name="T49" fmla="*/ 57 h 113"/>
                <a:gd name="T50" fmla="*/ 31 w 113"/>
                <a:gd name="T51" fmla="*/ 16 h 113"/>
                <a:gd name="T52" fmla="*/ 14 w 113"/>
                <a:gd name="T53" fmla="*/ 0 h 113"/>
                <a:gd name="T54" fmla="*/ 7 w 113"/>
                <a:gd name="T55" fmla="*/ 0 h 113"/>
                <a:gd name="T56" fmla="*/ 1 w 113"/>
                <a:gd name="T57" fmla="*/ 0 h 113"/>
                <a:gd name="T58" fmla="*/ 0 w 113"/>
                <a:gd name="T59" fmla="*/ 3 h 113"/>
                <a:gd name="T60" fmla="*/ 0 w 113"/>
                <a:gd name="T61" fmla="*/ 111 h 113"/>
                <a:gd name="T62" fmla="*/ 2 w 113"/>
                <a:gd name="T63" fmla="*/ 113 h 113"/>
                <a:gd name="T64" fmla="*/ 8 w 113"/>
                <a:gd name="T65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3" h="113">
                  <a:moveTo>
                    <a:pt x="8" y="113"/>
                  </a:moveTo>
                  <a:cubicBezTo>
                    <a:pt x="16" y="113"/>
                    <a:pt x="22" y="110"/>
                    <a:pt x="27" y="105"/>
                  </a:cubicBezTo>
                  <a:cubicBezTo>
                    <a:pt x="27" y="105"/>
                    <a:pt x="30" y="102"/>
                    <a:pt x="34" y="98"/>
                  </a:cubicBezTo>
                  <a:cubicBezTo>
                    <a:pt x="36" y="95"/>
                    <a:pt x="40" y="94"/>
                    <a:pt x="43" y="93"/>
                  </a:cubicBezTo>
                  <a:cubicBezTo>
                    <a:pt x="44" y="93"/>
                    <a:pt x="45" y="93"/>
                    <a:pt x="46" y="93"/>
                  </a:cubicBezTo>
                  <a:cubicBezTo>
                    <a:pt x="47" y="93"/>
                    <a:pt x="48" y="93"/>
                    <a:pt x="49" y="93"/>
                  </a:cubicBezTo>
                  <a:cubicBezTo>
                    <a:pt x="53" y="94"/>
                    <a:pt x="57" y="95"/>
                    <a:pt x="60" y="96"/>
                  </a:cubicBezTo>
                  <a:cubicBezTo>
                    <a:pt x="92" y="109"/>
                    <a:pt x="92" y="109"/>
                    <a:pt x="92" y="109"/>
                  </a:cubicBezTo>
                  <a:cubicBezTo>
                    <a:pt x="92" y="109"/>
                    <a:pt x="100" y="113"/>
                    <a:pt x="106" y="113"/>
                  </a:cubicBezTo>
                  <a:cubicBezTo>
                    <a:pt x="111" y="113"/>
                    <a:pt x="111" y="113"/>
                    <a:pt x="111" y="113"/>
                  </a:cubicBezTo>
                  <a:cubicBezTo>
                    <a:pt x="112" y="113"/>
                    <a:pt x="113" y="112"/>
                    <a:pt x="113" y="110"/>
                  </a:cubicBezTo>
                  <a:cubicBezTo>
                    <a:pt x="113" y="99"/>
                    <a:pt x="113" y="99"/>
                    <a:pt x="113" y="99"/>
                  </a:cubicBezTo>
                  <a:cubicBezTo>
                    <a:pt x="113" y="91"/>
                    <a:pt x="108" y="83"/>
                    <a:pt x="100" y="80"/>
                  </a:cubicBezTo>
                  <a:cubicBezTo>
                    <a:pt x="94" y="77"/>
                    <a:pt x="94" y="77"/>
                    <a:pt x="94" y="77"/>
                  </a:cubicBezTo>
                  <a:cubicBezTo>
                    <a:pt x="88" y="75"/>
                    <a:pt x="82" y="70"/>
                    <a:pt x="78" y="67"/>
                  </a:cubicBezTo>
                  <a:cubicBezTo>
                    <a:pt x="78" y="67"/>
                    <a:pt x="72" y="60"/>
                    <a:pt x="79" y="52"/>
                  </a:cubicBezTo>
                  <a:cubicBezTo>
                    <a:pt x="107" y="24"/>
                    <a:pt x="107" y="24"/>
                    <a:pt x="107" y="24"/>
                  </a:cubicBezTo>
                  <a:cubicBezTo>
                    <a:pt x="111" y="20"/>
                    <a:pt x="113" y="15"/>
                    <a:pt x="113" y="10"/>
                  </a:cubicBezTo>
                  <a:cubicBezTo>
                    <a:pt x="113" y="10"/>
                    <a:pt x="113" y="8"/>
                    <a:pt x="113" y="6"/>
                  </a:cubicBezTo>
                  <a:cubicBezTo>
                    <a:pt x="112" y="5"/>
                    <a:pt x="111" y="3"/>
                    <a:pt x="110" y="2"/>
                  </a:cubicBezTo>
                  <a:cubicBezTo>
                    <a:pt x="109" y="1"/>
                    <a:pt x="106" y="0"/>
                    <a:pt x="103" y="0"/>
                  </a:cubicBezTo>
                  <a:cubicBezTo>
                    <a:pt x="103" y="0"/>
                    <a:pt x="99" y="0"/>
                    <a:pt x="99" y="0"/>
                  </a:cubicBezTo>
                  <a:cubicBezTo>
                    <a:pt x="91" y="0"/>
                    <a:pt x="85" y="3"/>
                    <a:pt x="80" y="8"/>
                  </a:cubicBezTo>
                  <a:cubicBezTo>
                    <a:pt x="80" y="8"/>
                    <a:pt x="61" y="26"/>
                    <a:pt x="57" y="31"/>
                  </a:cubicBezTo>
                  <a:cubicBezTo>
                    <a:pt x="31" y="57"/>
                    <a:pt x="31" y="57"/>
                    <a:pt x="31" y="57"/>
                  </a:cubicBezTo>
                  <a:cubicBezTo>
                    <a:pt x="31" y="57"/>
                    <a:pt x="31" y="16"/>
                    <a:pt x="31" y="16"/>
                  </a:cubicBezTo>
                  <a:cubicBezTo>
                    <a:pt x="31" y="7"/>
                    <a:pt x="23" y="0"/>
                    <a:pt x="14" y="0"/>
                  </a:cubicBezTo>
                  <a:cubicBezTo>
                    <a:pt x="14" y="0"/>
                    <a:pt x="7" y="0"/>
                    <a:pt x="7" y="0"/>
                  </a:cubicBezTo>
                  <a:cubicBezTo>
                    <a:pt x="5" y="0"/>
                    <a:pt x="2" y="0"/>
                    <a:pt x="1" y="0"/>
                  </a:cubicBezTo>
                  <a:cubicBezTo>
                    <a:pt x="0" y="1"/>
                    <a:pt x="0" y="2"/>
                    <a:pt x="0" y="3"/>
                  </a:cubicBezTo>
                  <a:cubicBezTo>
                    <a:pt x="0" y="3"/>
                    <a:pt x="0" y="111"/>
                    <a:pt x="0" y="111"/>
                  </a:cubicBezTo>
                  <a:cubicBezTo>
                    <a:pt x="0" y="112"/>
                    <a:pt x="1" y="113"/>
                    <a:pt x="2" y="113"/>
                  </a:cubicBezTo>
                  <a:lnTo>
                    <a:pt x="8" y="1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Logo C"/>
            <p:cNvSpPr>
              <a:spLocks/>
            </p:cNvSpPr>
            <p:nvPr/>
          </p:nvSpPr>
          <p:spPr bwMode="gray">
            <a:xfrm>
              <a:off x="-2695575" y="3063875"/>
              <a:ext cx="427038" cy="431800"/>
            </a:xfrm>
            <a:custGeom>
              <a:avLst/>
              <a:gdLst>
                <a:gd name="T0" fmla="*/ 111 w 114"/>
                <a:gd name="T1" fmla="*/ 66 h 115"/>
                <a:gd name="T2" fmla="*/ 94 w 114"/>
                <a:gd name="T3" fmla="*/ 66 h 115"/>
                <a:gd name="T4" fmla="*/ 82 w 114"/>
                <a:gd name="T5" fmla="*/ 74 h 115"/>
                <a:gd name="T6" fmla="*/ 76 w 114"/>
                <a:gd name="T7" fmla="*/ 82 h 115"/>
                <a:gd name="T8" fmla="*/ 65 w 114"/>
                <a:gd name="T9" fmla="*/ 86 h 115"/>
                <a:gd name="T10" fmla="*/ 53 w 114"/>
                <a:gd name="T11" fmla="*/ 82 h 115"/>
                <a:gd name="T12" fmla="*/ 42 w 114"/>
                <a:gd name="T13" fmla="*/ 73 h 115"/>
                <a:gd name="T14" fmla="*/ 34 w 114"/>
                <a:gd name="T15" fmla="*/ 61 h 115"/>
                <a:gd name="T16" fmla="*/ 31 w 114"/>
                <a:gd name="T17" fmla="*/ 48 h 115"/>
                <a:gd name="T18" fmla="*/ 36 w 114"/>
                <a:gd name="T19" fmla="*/ 34 h 115"/>
                <a:gd name="T20" fmla="*/ 49 w 114"/>
                <a:gd name="T21" fmla="*/ 29 h 115"/>
                <a:gd name="T22" fmla="*/ 66 w 114"/>
                <a:gd name="T23" fmla="*/ 35 h 115"/>
                <a:gd name="T24" fmla="*/ 74 w 114"/>
                <a:gd name="T25" fmla="*/ 38 h 115"/>
                <a:gd name="T26" fmla="*/ 82 w 114"/>
                <a:gd name="T27" fmla="*/ 34 h 115"/>
                <a:gd name="T28" fmla="*/ 94 w 114"/>
                <a:gd name="T29" fmla="*/ 22 h 115"/>
                <a:gd name="T30" fmla="*/ 95 w 114"/>
                <a:gd name="T31" fmla="*/ 20 h 115"/>
                <a:gd name="T32" fmla="*/ 93 w 114"/>
                <a:gd name="T33" fmla="*/ 18 h 115"/>
                <a:gd name="T34" fmla="*/ 73 w 114"/>
                <a:gd name="T35" fmla="*/ 5 h 115"/>
                <a:gd name="T36" fmla="*/ 49 w 114"/>
                <a:gd name="T37" fmla="*/ 0 h 115"/>
                <a:gd name="T38" fmla="*/ 3 w 114"/>
                <a:gd name="T39" fmla="*/ 0 h 115"/>
                <a:gd name="T40" fmla="*/ 0 w 114"/>
                <a:gd name="T41" fmla="*/ 3 h 115"/>
                <a:gd name="T42" fmla="*/ 0 w 114"/>
                <a:gd name="T43" fmla="*/ 49 h 115"/>
                <a:gd name="T44" fmla="*/ 6 w 114"/>
                <a:gd name="T45" fmla="*/ 74 h 115"/>
                <a:gd name="T46" fmla="*/ 20 w 114"/>
                <a:gd name="T47" fmla="*/ 95 h 115"/>
                <a:gd name="T48" fmla="*/ 41 w 114"/>
                <a:gd name="T49" fmla="*/ 109 h 115"/>
                <a:gd name="T50" fmla="*/ 65 w 114"/>
                <a:gd name="T51" fmla="*/ 115 h 115"/>
                <a:gd name="T52" fmla="*/ 84 w 114"/>
                <a:gd name="T53" fmla="*/ 111 h 115"/>
                <a:gd name="T54" fmla="*/ 99 w 114"/>
                <a:gd name="T55" fmla="*/ 102 h 115"/>
                <a:gd name="T56" fmla="*/ 109 w 114"/>
                <a:gd name="T57" fmla="*/ 87 h 115"/>
                <a:gd name="T58" fmla="*/ 114 w 114"/>
                <a:gd name="T59" fmla="*/ 69 h 115"/>
                <a:gd name="T60" fmla="*/ 111 w 114"/>
                <a:gd name="T61" fmla="*/ 6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14" h="115">
                  <a:moveTo>
                    <a:pt x="111" y="66"/>
                  </a:moveTo>
                  <a:cubicBezTo>
                    <a:pt x="94" y="66"/>
                    <a:pt x="94" y="66"/>
                    <a:pt x="94" y="66"/>
                  </a:cubicBezTo>
                  <a:cubicBezTo>
                    <a:pt x="88" y="66"/>
                    <a:pt x="84" y="68"/>
                    <a:pt x="82" y="74"/>
                  </a:cubicBezTo>
                  <a:cubicBezTo>
                    <a:pt x="81" y="77"/>
                    <a:pt x="79" y="80"/>
                    <a:pt x="76" y="82"/>
                  </a:cubicBezTo>
                  <a:cubicBezTo>
                    <a:pt x="73" y="84"/>
                    <a:pt x="70" y="86"/>
                    <a:pt x="65" y="86"/>
                  </a:cubicBezTo>
                  <a:cubicBezTo>
                    <a:pt x="62" y="86"/>
                    <a:pt x="57" y="84"/>
                    <a:pt x="53" y="82"/>
                  </a:cubicBezTo>
                  <a:cubicBezTo>
                    <a:pt x="49" y="80"/>
                    <a:pt x="46" y="77"/>
                    <a:pt x="42" y="73"/>
                  </a:cubicBezTo>
                  <a:cubicBezTo>
                    <a:pt x="39" y="70"/>
                    <a:pt x="36" y="66"/>
                    <a:pt x="34" y="61"/>
                  </a:cubicBezTo>
                  <a:cubicBezTo>
                    <a:pt x="32" y="57"/>
                    <a:pt x="31" y="52"/>
                    <a:pt x="31" y="48"/>
                  </a:cubicBezTo>
                  <a:cubicBezTo>
                    <a:pt x="31" y="42"/>
                    <a:pt x="33" y="38"/>
                    <a:pt x="36" y="34"/>
                  </a:cubicBezTo>
                  <a:cubicBezTo>
                    <a:pt x="40" y="31"/>
                    <a:pt x="44" y="29"/>
                    <a:pt x="49" y="29"/>
                  </a:cubicBezTo>
                  <a:cubicBezTo>
                    <a:pt x="55" y="29"/>
                    <a:pt x="61" y="31"/>
                    <a:pt x="66" y="35"/>
                  </a:cubicBezTo>
                  <a:cubicBezTo>
                    <a:pt x="69" y="37"/>
                    <a:pt x="71" y="38"/>
                    <a:pt x="74" y="38"/>
                  </a:cubicBezTo>
                  <a:cubicBezTo>
                    <a:pt x="76" y="38"/>
                    <a:pt x="79" y="36"/>
                    <a:pt x="82" y="34"/>
                  </a:cubicBezTo>
                  <a:cubicBezTo>
                    <a:pt x="94" y="22"/>
                    <a:pt x="94" y="22"/>
                    <a:pt x="94" y="22"/>
                  </a:cubicBezTo>
                  <a:cubicBezTo>
                    <a:pt x="95" y="21"/>
                    <a:pt x="95" y="21"/>
                    <a:pt x="95" y="20"/>
                  </a:cubicBezTo>
                  <a:cubicBezTo>
                    <a:pt x="94" y="19"/>
                    <a:pt x="94" y="19"/>
                    <a:pt x="93" y="18"/>
                  </a:cubicBezTo>
                  <a:cubicBezTo>
                    <a:pt x="87" y="12"/>
                    <a:pt x="80" y="8"/>
                    <a:pt x="73" y="5"/>
                  </a:cubicBezTo>
                  <a:cubicBezTo>
                    <a:pt x="65" y="1"/>
                    <a:pt x="57" y="0"/>
                    <a:pt x="49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7"/>
                    <a:pt x="2" y="66"/>
                    <a:pt x="6" y="74"/>
                  </a:cubicBezTo>
                  <a:cubicBezTo>
                    <a:pt x="9" y="82"/>
                    <a:pt x="14" y="89"/>
                    <a:pt x="20" y="95"/>
                  </a:cubicBezTo>
                  <a:cubicBezTo>
                    <a:pt x="26" y="101"/>
                    <a:pt x="33" y="106"/>
                    <a:pt x="41" y="109"/>
                  </a:cubicBezTo>
                  <a:cubicBezTo>
                    <a:pt x="49" y="113"/>
                    <a:pt x="57" y="115"/>
                    <a:pt x="65" y="115"/>
                  </a:cubicBezTo>
                  <a:cubicBezTo>
                    <a:pt x="72" y="115"/>
                    <a:pt x="78" y="114"/>
                    <a:pt x="84" y="111"/>
                  </a:cubicBezTo>
                  <a:cubicBezTo>
                    <a:pt x="90" y="109"/>
                    <a:pt x="95" y="106"/>
                    <a:pt x="99" y="102"/>
                  </a:cubicBezTo>
                  <a:cubicBezTo>
                    <a:pt x="103" y="98"/>
                    <a:pt x="107" y="93"/>
                    <a:pt x="109" y="87"/>
                  </a:cubicBezTo>
                  <a:cubicBezTo>
                    <a:pt x="112" y="81"/>
                    <a:pt x="113" y="75"/>
                    <a:pt x="114" y="69"/>
                  </a:cubicBezTo>
                  <a:cubicBezTo>
                    <a:pt x="114" y="67"/>
                    <a:pt x="113" y="66"/>
                    <a:pt x="111" y="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Logo R"/>
            <p:cNvSpPr>
              <a:spLocks/>
            </p:cNvSpPr>
            <p:nvPr/>
          </p:nvSpPr>
          <p:spPr bwMode="gray">
            <a:xfrm>
              <a:off x="-3157538" y="3063875"/>
              <a:ext cx="461963" cy="423862"/>
            </a:xfrm>
            <a:custGeom>
              <a:avLst/>
              <a:gdLst>
                <a:gd name="T0" fmla="*/ 121 w 123"/>
                <a:gd name="T1" fmla="*/ 99 h 113"/>
                <a:gd name="T2" fmla="*/ 104 w 123"/>
                <a:gd name="T3" fmla="*/ 88 h 113"/>
                <a:gd name="T4" fmla="*/ 91 w 123"/>
                <a:gd name="T5" fmla="*/ 78 h 113"/>
                <a:gd name="T6" fmla="*/ 107 w 123"/>
                <a:gd name="T7" fmla="*/ 67 h 113"/>
                <a:gd name="T8" fmla="*/ 113 w 123"/>
                <a:gd name="T9" fmla="*/ 49 h 113"/>
                <a:gd name="T10" fmla="*/ 107 w 123"/>
                <a:gd name="T11" fmla="*/ 30 h 113"/>
                <a:gd name="T12" fmla="*/ 92 w 123"/>
                <a:gd name="T13" fmla="*/ 14 h 113"/>
                <a:gd name="T14" fmla="*/ 71 w 123"/>
                <a:gd name="T15" fmla="*/ 4 h 113"/>
                <a:gd name="T16" fmla="*/ 48 w 123"/>
                <a:gd name="T17" fmla="*/ 0 h 113"/>
                <a:gd name="T18" fmla="*/ 2 w 123"/>
                <a:gd name="T19" fmla="*/ 0 h 113"/>
                <a:gd name="T20" fmla="*/ 0 w 123"/>
                <a:gd name="T21" fmla="*/ 2 h 113"/>
                <a:gd name="T22" fmla="*/ 0 w 123"/>
                <a:gd name="T23" fmla="*/ 79 h 113"/>
                <a:gd name="T24" fmla="*/ 0 w 123"/>
                <a:gd name="T25" fmla="*/ 96 h 113"/>
                <a:gd name="T26" fmla="*/ 0 w 123"/>
                <a:gd name="T27" fmla="*/ 102 h 113"/>
                <a:gd name="T28" fmla="*/ 0 w 123"/>
                <a:gd name="T29" fmla="*/ 109 h 113"/>
                <a:gd name="T30" fmla="*/ 1 w 123"/>
                <a:gd name="T31" fmla="*/ 112 h 113"/>
                <a:gd name="T32" fmla="*/ 7 w 123"/>
                <a:gd name="T33" fmla="*/ 113 h 113"/>
                <a:gd name="T34" fmla="*/ 15 w 123"/>
                <a:gd name="T35" fmla="*/ 112 h 113"/>
                <a:gd name="T36" fmla="*/ 25 w 123"/>
                <a:gd name="T37" fmla="*/ 105 h 113"/>
                <a:gd name="T38" fmla="*/ 30 w 123"/>
                <a:gd name="T39" fmla="*/ 86 h 113"/>
                <a:gd name="T40" fmla="*/ 30 w 123"/>
                <a:gd name="T41" fmla="*/ 39 h 113"/>
                <a:gd name="T42" fmla="*/ 31 w 123"/>
                <a:gd name="T43" fmla="*/ 36 h 113"/>
                <a:gd name="T44" fmla="*/ 32 w 123"/>
                <a:gd name="T45" fmla="*/ 34 h 113"/>
                <a:gd name="T46" fmla="*/ 60 w 123"/>
                <a:gd name="T47" fmla="*/ 28 h 113"/>
                <a:gd name="T48" fmla="*/ 80 w 123"/>
                <a:gd name="T49" fmla="*/ 50 h 113"/>
                <a:gd name="T50" fmla="*/ 64 w 123"/>
                <a:gd name="T51" fmla="*/ 58 h 113"/>
                <a:gd name="T52" fmla="*/ 53 w 123"/>
                <a:gd name="T53" fmla="*/ 57 h 113"/>
                <a:gd name="T54" fmla="*/ 48 w 123"/>
                <a:gd name="T55" fmla="*/ 55 h 113"/>
                <a:gd name="T56" fmla="*/ 44 w 123"/>
                <a:gd name="T57" fmla="*/ 54 h 113"/>
                <a:gd name="T58" fmla="*/ 43 w 123"/>
                <a:gd name="T59" fmla="*/ 57 h 113"/>
                <a:gd name="T60" fmla="*/ 43 w 123"/>
                <a:gd name="T61" fmla="*/ 69 h 113"/>
                <a:gd name="T62" fmla="*/ 47 w 123"/>
                <a:gd name="T63" fmla="*/ 79 h 113"/>
                <a:gd name="T64" fmla="*/ 84 w 123"/>
                <a:gd name="T65" fmla="*/ 109 h 113"/>
                <a:gd name="T66" fmla="*/ 96 w 123"/>
                <a:gd name="T67" fmla="*/ 113 h 113"/>
                <a:gd name="T68" fmla="*/ 121 w 123"/>
                <a:gd name="T69" fmla="*/ 113 h 113"/>
                <a:gd name="T70" fmla="*/ 123 w 123"/>
                <a:gd name="T71" fmla="*/ 110 h 113"/>
                <a:gd name="T72" fmla="*/ 123 w 123"/>
                <a:gd name="T73" fmla="*/ 102 h 113"/>
                <a:gd name="T74" fmla="*/ 121 w 123"/>
                <a:gd name="T75" fmla="*/ 99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23" h="113">
                  <a:moveTo>
                    <a:pt x="121" y="99"/>
                  </a:moveTo>
                  <a:cubicBezTo>
                    <a:pt x="121" y="99"/>
                    <a:pt x="115" y="98"/>
                    <a:pt x="104" y="88"/>
                  </a:cubicBezTo>
                  <a:cubicBezTo>
                    <a:pt x="98" y="83"/>
                    <a:pt x="93" y="80"/>
                    <a:pt x="91" y="78"/>
                  </a:cubicBezTo>
                  <a:cubicBezTo>
                    <a:pt x="93" y="77"/>
                    <a:pt x="100" y="74"/>
                    <a:pt x="107" y="67"/>
                  </a:cubicBezTo>
                  <a:cubicBezTo>
                    <a:pt x="111" y="62"/>
                    <a:pt x="113" y="56"/>
                    <a:pt x="113" y="49"/>
                  </a:cubicBezTo>
                  <a:cubicBezTo>
                    <a:pt x="113" y="42"/>
                    <a:pt x="111" y="36"/>
                    <a:pt x="107" y="30"/>
                  </a:cubicBezTo>
                  <a:cubicBezTo>
                    <a:pt x="103" y="24"/>
                    <a:pt x="98" y="18"/>
                    <a:pt x="92" y="14"/>
                  </a:cubicBezTo>
                  <a:cubicBezTo>
                    <a:pt x="86" y="10"/>
                    <a:pt x="79" y="6"/>
                    <a:pt x="71" y="4"/>
                  </a:cubicBezTo>
                  <a:cubicBezTo>
                    <a:pt x="63" y="1"/>
                    <a:pt x="56" y="0"/>
                    <a:pt x="48" y="0"/>
                  </a:cubicBezTo>
                  <a:cubicBezTo>
                    <a:pt x="48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79"/>
                    <a:pt x="0" y="79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9"/>
                    <a:pt x="0" y="109"/>
                    <a:pt x="0" y="109"/>
                  </a:cubicBezTo>
                  <a:cubicBezTo>
                    <a:pt x="0" y="110"/>
                    <a:pt x="0" y="112"/>
                    <a:pt x="1" y="112"/>
                  </a:cubicBezTo>
                  <a:cubicBezTo>
                    <a:pt x="2" y="113"/>
                    <a:pt x="6" y="113"/>
                    <a:pt x="7" y="113"/>
                  </a:cubicBezTo>
                  <a:cubicBezTo>
                    <a:pt x="10" y="113"/>
                    <a:pt x="13" y="113"/>
                    <a:pt x="15" y="112"/>
                  </a:cubicBezTo>
                  <a:cubicBezTo>
                    <a:pt x="19" y="111"/>
                    <a:pt x="22" y="108"/>
                    <a:pt x="25" y="105"/>
                  </a:cubicBezTo>
                  <a:cubicBezTo>
                    <a:pt x="29" y="99"/>
                    <a:pt x="30" y="93"/>
                    <a:pt x="30" y="86"/>
                  </a:cubicBezTo>
                  <a:cubicBezTo>
                    <a:pt x="30" y="85"/>
                    <a:pt x="30" y="39"/>
                    <a:pt x="30" y="39"/>
                  </a:cubicBezTo>
                  <a:cubicBezTo>
                    <a:pt x="30" y="39"/>
                    <a:pt x="30" y="37"/>
                    <a:pt x="31" y="36"/>
                  </a:cubicBezTo>
                  <a:cubicBezTo>
                    <a:pt x="31" y="35"/>
                    <a:pt x="32" y="34"/>
                    <a:pt x="32" y="34"/>
                  </a:cubicBezTo>
                  <a:cubicBezTo>
                    <a:pt x="35" y="28"/>
                    <a:pt x="47" y="25"/>
                    <a:pt x="60" y="28"/>
                  </a:cubicBezTo>
                  <a:cubicBezTo>
                    <a:pt x="77" y="33"/>
                    <a:pt x="82" y="44"/>
                    <a:pt x="80" y="50"/>
                  </a:cubicBezTo>
                  <a:cubicBezTo>
                    <a:pt x="78" y="55"/>
                    <a:pt x="72" y="58"/>
                    <a:pt x="64" y="58"/>
                  </a:cubicBezTo>
                  <a:cubicBezTo>
                    <a:pt x="61" y="58"/>
                    <a:pt x="57" y="58"/>
                    <a:pt x="53" y="57"/>
                  </a:cubicBezTo>
                  <a:cubicBezTo>
                    <a:pt x="53" y="57"/>
                    <a:pt x="50" y="56"/>
                    <a:pt x="48" y="55"/>
                  </a:cubicBezTo>
                  <a:cubicBezTo>
                    <a:pt x="48" y="55"/>
                    <a:pt x="46" y="54"/>
                    <a:pt x="44" y="54"/>
                  </a:cubicBezTo>
                  <a:cubicBezTo>
                    <a:pt x="43" y="54"/>
                    <a:pt x="43" y="55"/>
                    <a:pt x="43" y="57"/>
                  </a:cubicBezTo>
                  <a:cubicBezTo>
                    <a:pt x="43" y="57"/>
                    <a:pt x="43" y="69"/>
                    <a:pt x="43" y="69"/>
                  </a:cubicBezTo>
                  <a:cubicBezTo>
                    <a:pt x="43" y="73"/>
                    <a:pt x="44" y="77"/>
                    <a:pt x="47" y="79"/>
                  </a:cubicBezTo>
                  <a:cubicBezTo>
                    <a:pt x="47" y="79"/>
                    <a:pt x="84" y="109"/>
                    <a:pt x="84" y="109"/>
                  </a:cubicBezTo>
                  <a:cubicBezTo>
                    <a:pt x="88" y="112"/>
                    <a:pt x="92" y="113"/>
                    <a:pt x="96" y="113"/>
                  </a:cubicBezTo>
                  <a:cubicBezTo>
                    <a:pt x="121" y="113"/>
                    <a:pt x="121" y="113"/>
                    <a:pt x="121" y="113"/>
                  </a:cubicBezTo>
                  <a:cubicBezTo>
                    <a:pt x="122" y="113"/>
                    <a:pt x="123" y="112"/>
                    <a:pt x="123" y="110"/>
                  </a:cubicBezTo>
                  <a:cubicBezTo>
                    <a:pt x="123" y="102"/>
                    <a:pt x="123" y="102"/>
                    <a:pt x="123" y="102"/>
                  </a:cubicBezTo>
                  <a:cubicBezTo>
                    <a:pt x="123" y="101"/>
                    <a:pt x="122" y="99"/>
                    <a:pt x="121" y="9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Logo E"/>
            <p:cNvSpPr>
              <a:spLocks/>
            </p:cNvSpPr>
            <p:nvPr/>
          </p:nvSpPr>
          <p:spPr bwMode="gray">
            <a:xfrm>
              <a:off x="-3622675" y="3063875"/>
              <a:ext cx="428625" cy="423862"/>
            </a:xfrm>
            <a:custGeom>
              <a:avLst/>
              <a:gdLst>
                <a:gd name="T0" fmla="*/ 96 w 114"/>
                <a:gd name="T1" fmla="*/ 84 h 113"/>
                <a:gd name="T2" fmla="*/ 63 w 114"/>
                <a:gd name="T3" fmla="*/ 84 h 113"/>
                <a:gd name="T4" fmla="*/ 50 w 114"/>
                <a:gd name="T5" fmla="*/ 81 h 113"/>
                <a:gd name="T6" fmla="*/ 40 w 114"/>
                <a:gd name="T7" fmla="*/ 73 h 113"/>
                <a:gd name="T8" fmla="*/ 33 w 114"/>
                <a:gd name="T9" fmla="*/ 61 h 113"/>
                <a:gd name="T10" fmla="*/ 30 w 114"/>
                <a:gd name="T11" fmla="*/ 48 h 113"/>
                <a:gd name="T12" fmla="*/ 35 w 114"/>
                <a:gd name="T13" fmla="*/ 34 h 113"/>
                <a:gd name="T14" fmla="*/ 39 w 114"/>
                <a:gd name="T15" fmla="*/ 31 h 113"/>
                <a:gd name="T16" fmla="*/ 43 w 114"/>
                <a:gd name="T17" fmla="*/ 30 h 113"/>
                <a:gd name="T18" fmla="*/ 50 w 114"/>
                <a:gd name="T19" fmla="*/ 29 h 113"/>
                <a:gd name="T20" fmla="*/ 56 w 114"/>
                <a:gd name="T21" fmla="*/ 30 h 113"/>
                <a:gd name="T22" fmla="*/ 67 w 114"/>
                <a:gd name="T23" fmla="*/ 34 h 113"/>
                <a:gd name="T24" fmla="*/ 81 w 114"/>
                <a:gd name="T25" fmla="*/ 47 h 113"/>
                <a:gd name="T26" fmla="*/ 47 w 114"/>
                <a:gd name="T27" fmla="*/ 47 h 113"/>
                <a:gd name="T28" fmla="*/ 44 w 114"/>
                <a:gd name="T29" fmla="*/ 50 h 113"/>
                <a:gd name="T30" fmla="*/ 46 w 114"/>
                <a:gd name="T31" fmla="*/ 58 h 113"/>
                <a:gd name="T32" fmla="*/ 67 w 114"/>
                <a:gd name="T33" fmla="*/ 71 h 113"/>
                <a:gd name="T34" fmla="*/ 99 w 114"/>
                <a:gd name="T35" fmla="*/ 71 h 113"/>
                <a:gd name="T36" fmla="*/ 111 w 114"/>
                <a:gd name="T37" fmla="*/ 67 h 113"/>
                <a:gd name="T38" fmla="*/ 114 w 114"/>
                <a:gd name="T39" fmla="*/ 57 h 113"/>
                <a:gd name="T40" fmla="*/ 108 w 114"/>
                <a:gd name="T41" fmla="*/ 38 h 113"/>
                <a:gd name="T42" fmla="*/ 94 w 114"/>
                <a:gd name="T43" fmla="*/ 19 h 113"/>
                <a:gd name="T44" fmla="*/ 74 w 114"/>
                <a:gd name="T45" fmla="*/ 5 h 113"/>
                <a:gd name="T46" fmla="*/ 50 w 114"/>
                <a:gd name="T47" fmla="*/ 0 h 113"/>
                <a:gd name="T48" fmla="*/ 3 w 114"/>
                <a:gd name="T49" fmla="*/ 0 h 113"/>
                <a:gd name="T50" fmla="*/ 0 w 114"/>
                <a:gd name="T51" fmla="*/ 2 h 113"/>
                <a:gd name="T52" fmla="*/ 0 w 114"/>
                <a:gd name="T53" fmla="*/ 49 h 113"/>
                <a:gd name="T54" fmla="*/ 5 w 114"/>
                <a:gd name="T55" fmla="*/ 73 h 113"/>
                <a:gd name="T56" fmla="*/ 19 w 114"/>
                <a:gd name="T57" fmla="*/ 94 h 113"/>
                <a:gd name="T58" fmla="*/ 39 w 114"/>
                <a:gd name="T59" fmla="*/ 108 h 113"/>
                <a:gd name="T60" fmla="*/ 64 w 114"/>
                <a:gd name="T61" fmla="*/ 113 h 113"/>
                <a:gd name="T62" fmla="*/ 111 w 114"/>
                <a:gd name="T63" fmla="*/ 113 h 113"/>
                <a:gd name="T64" fmla="*/ 114 w 114"/>
                <a:gd name="T65" fmla="*/ 111 h 113"/>
                <a:gd name="T66" fmla="*/ 114 w 114"/>
                <a:gd name="T67" fmla="*/ 101 h 113"/>
                <a:gd name="T68" fmla="*/ 109 w 114"/>
                <a:gd name="T69" fmla="*/ 88 h 113"/>
                <a:gd name="T70" fmla="*/ 96 w 114"/>
                <a:gd name="T71" fmla="*/ 84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4" h="113">
                  <a:moveTo>
                    <a:pt x="96" y="84"/>
                  </a:moveTo>
                  <a:cubicBezTo>
                    <a:pt x="63" y="84"/>
                    <a:pt x="63" y="84"/>
                    <a:pt x="63" y="84"/>
                  </a:cubicBezTo>
                  <a:cubicBezTo>
                    <a:pt x="59" y="84"/>
                    <a:pt x="54" y="82"/>
                    <a:pt x="50" y="81"/>
                  </a:cubicBezTo>
                  <a:cubicBezTo>
                    <a:pt x="47" y="79"/>
                    <a:pt x="41" y="74"/>
                    <a:pt x="40" y="73"/>
                  </a:cubicBezTo>
                  <a:cubicBezTo>
                    <a:pt x="37" y="69"/>
                    <a:pt x="34" y="65"/>
                    <a:pt x="33" y="61"/>
                  </a:cubicBezTo>
                  <a:cubicBezTo>
                    <a:pt x="31" y="57"/>
                    <a:pt x="30" y="52"/>
                    <a:pt x="30" y="48"/>
                  </a:cubicBezTo>
                  <a:cubicBezTo>
                    <a:pt x="30" y="42"/>
                    <a:pt x="32" y="37"/>
                    <a:pt x="35" y="34"/>
                  </a:cubicBezTo>
                  <a:cubicBezTo>
                    <a:pt x="36" y="33"/>
                    <a:pt x="37" y="32"/>
                    <a:pt x="39" y="31"/>
                  </a:cubicBezTo>
                  <a:cubicBezTo>
                    <a:pt x="40" y="30"/>
                    <a:pt x="42" y="30"/>
                    <a:pt x="43" y="30"/>
                  </a:cubicBezTo>
                  <a:cubicBezTo>
                    <a:pt x="45" y="29"/>
                    <a:pt x="48" y="29"/>
                    <a:pt x="50" y="29"/>
                  </a:cubicBezTo>
                  <a:cubicBezTo>
                    <a:pt x="52" y="29"/>
                    <a:pt x="54" y="29"/>
                    <a:pt x="56" y="30"/>
                  </a:cubicBezTo>
                  <a:cubicBezTo>
                    <a:pt x="60" y="30"/>
                    <a:pt x="64" y="32"/>
                    <a:pt x="67" y="34"/>
                  </a:cubicBezTo>
                  <a:cubicBezTo>
                    <a:pt x="72" y="37"/>
                    <a:pt x="78" y="42"/>
                    <a:pt x="81" y="47"/>
                  </a:cubicBezTo>
                  <a:cubicBezTo>
                    <a:pt x="47" y="47"/>
                    <a:pt x="47" y="47"/>
                    <a:pt x="47" y="47"/>
                  </a:cubicBezTo>
                  <a:cubicBezTo>
                    <a:pt x="45" y="47"/>
                    <a:pt x="44" y="48"/>
                    <a:pt x="44" y="50"/>
                  </a:cubicBezTo>
                  <a:cubicBezTo>
                    <a:pt x="44" y="53"/>
                    <a:pt x="45" y="55"/>
                    <a:pt x="46" y="58"/>
                  </a:cubicBezTo>
                  <a:cubicBezTo>
                    <a:pt x="47" y="61"/>
                    <a:pt x="54" y="71"/>
                    <a:pt x="67" y="71"/>
                  </a:cubicBezTo>
                  <a:cubicBezTo>
                    <a:pt x="99" y="71"/>
                    <a:pt x="99" y="71"/>
                    <a:pt x="99" y="71"/>
                  </a:cubicBezTo>
                  <a:cubicBezTo>
                    <a:pt x="105" y="71"/>
                    <a:pt x="109" y="70"/>
                    <a:pt x="111" y="67"/>
                  </a:cubicBezTo>
                  <a:cubicBezTo>
                    <a:pt x="113" y="64"/>
                    <a:pt x="114" y="61"/>
                    <a:pt x="114" y="57"/>
                  </a:cubicBezTo>
                  <a:cubicBezTo>
                    <a:pt x="114" y="51"/>
                    <a:pt x="112" y="44"/>
                    <a:pt x="108" y="38"/>
                  </a:cubicBezTo>
                  <a:cubicBezTo>
                    <a:pt x="105" y="31"/>
                    <a:pt x="100" y="24"/>
                    <a:pt x="94" y="19"/>
                  </a:cubicBezTo>
                  <a:cubicBezTo>
                    <a:pt x="89" y="13"/>
                    <a:pt x="82" y="9"/>
                    <a:pt x="74" y="5"/>
                  </a:cubicBezTo>
                  <a:cubicBezTo>
                    <a:pt x="66" y="1"/>
                    <a:pt x="58" y="0"/>
                    <a:pt x="50" y="0"/>
                  </a:cubicBezTo>
                  <a:cubicBezTo>
                    <a:pt x="50" y="0"/>
                    <a:pt x="3" y="0"/>
                    <a:pt x="3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49"/>
                    <a:pt x="0" y="49"/>
                  </a:cubicBezTo>
                  <a:cubicBezTo>
                    <a:pt x="0" y="57"/>
                    <a:pt x="2" y="66"/>
                    <a:pt x="5" y="73"/>
                  </a:cubicBezTo>
                  <a:cubicBezTo>
                    <a:pt x="9" y="81"/>
                    <a:pt x="13" y="88"/>
                    <a:pt x="19" y="94"/>
                  </a:cubicBezTo>
                  <a:cubicBezTo>
                    <a:pt x="25" y="100"/>
                    <a:pt x="32" y="104"/>
                    <a:pt x="39" y="108"/>
                  </a:cubicBezTo>
                  <a:cubicBezTo>
                    <a:pt x="47" y="111"/>
                    <a:pt x="55" y="113"/>
                    <a:pt x="64" y="113"/>
                  </a:cubicBezTo>
                  <a:cubicBezTo>
                    <a:pt x="111" y="113"/>
                    <a:pt x="111" y="113"/>
                    <a:pt x="111" y="113"/>
                  </a:cubicBezTo>
                  <a:cubicBezTo>
                    <a:pt x="112" y="113"/>
                    <a:pt x="114" y="112"/>
                    <a:pt x="114" y="111"/>
                  </a:cubicBezTo>
                  <a:cubicBezTo>
                    <a:pt x="114" y="101"/>
                    <a:pt x="114" y="101"/>
                    <a:pt x="114" y="101"/>
                  </a:cubicBezTo>
                  <a:cubicBezTo>
                    <a:pt x="114" y="96"/>
                    <a:pt x="112" y="91"/>
                    <a:pt x="109" y="88"/>
                  </a:cubicBezTo>
                  <a:cubicBezTo>
                    <a:pt x="106" y="85"/>
                    <a:pt x="102" y="84"/>
                    <a:pt x="96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Logo M"/>
            <p:cNvSpPr>
              <a:spLocks/>
            </p:cNvSpPr>
            <p:nvPr/>
          </p:nvSpPr>
          <p:spPr bwMode="gray">
            <a:xfrm>
              <a:off x="-4548188" y="3063875"/>
              <a:ext cx="889000" cy="423862"/>
            </a:xfrm>
            <a:custGeom>
              <a:avLst/>
              <a:gdLst>
                <a:gd name="T0" fmla="*/ 237 w 237"/>
                <a:gd name="T1" fmla="*/ 16 h 113"/>
                <a:gd name="T2" fmla="*/ 220 w 237"/>
                <a:gd name="T3" fmla="*/ 0 h 113"/>
                <a:gd name="T4" fmla="*/ 203 w 237"/>
                <a:gd name="T5" fmla="*/ 0 h 113"/>
                <a:gd name="T6" fmla="*/ 200 w 237"/>
                <a:gd name="T7" fmla="*/ 1 h 113"/>
                <a:gd name="T8" fmla="*/ 165 w 237"/>
                <a:gd name="T9" fmla="*/ 34 h 113"/>
                <a:gd name="T10" fmla="*/ 119 w 237"/>
                <a:gd name="T11" fmla="*/ 52 h 113"/>
                <a:gd name="T12" fmla="*/ 71 w 237"/>
                <a:gd name="T13" fmla="*/ 32 h 113"/>
                <a:gd name="T14" fmla="*/ 44 w 237"/>
                <a:gd name="T15" fmla="*/ 8 h 113"/>
                <a:gd name="T16" fmla="*/ 25 w 237"/>
                <a:gd name="T17" fmla="*/ 0 h 113"/>
                <a:gd name="T18" fmla="*/ 4 w 237"/>
                <a:gd name="T19" fmla="*/ 0 h 113"/>
                <a:gd name="T20" fmla="*/ 0 w 237"/>
                <a:gd name="T21" fmla="*/ 3 h 113"/>
                <a:gd name="T22" fmla="*/ 0 w 237"/>
                <a:gd name="T23" fmla="*/ 96 h 113"/>
                <a:gd name="T24" fmla="*/ 17 w 237"/>
                <a:gd name="T25" fmla="*/ 113 h 113"/>
                <a:gd name="T26" fmla="*/ 23 w 237"/>
                <a:gd name="T27" fmla="*/ 113 h 113"/>
                <a:gd name="T28" fmla="*/ 28 w 237"/>
                <a:gd name="T29" fmla="*/ 113 h 113"/>
                <a:gd name="T30" fmla="*/ 31 w 237"/>
                <a:gd name="T31" fmla="*/ 110 h 113"/>
                <a:gd name="T32" fmla="*/ 31 w 237"/>
                <a:gd name="T33" fmla="*/ 76 h 113"/>
                <a:gd name="T34" fmla="*/ 47 w 237"/>
                <a:gd name="T35" fmla="*/ 61 h 113"/>
                <a:gd name="T36" fmla="*/ 84 w 237"/>
                <a:gd name="T37" fmla="*/ 83 h 113"/>
                <a:gd name="T38" fmla="*/ 119 w 237"/>
                <a:gd name="T39" fmla="*/ 105 h 113"/>
                <a:gd name="T40" fmla="*/ 153 w 237"/>
                <a:gd name="T41" fmla="*/ 83 h 113"/>
                <a:gd name="T42" fmla="*/ 190 w 237"/>
                <a:gd name="T43" fmla="*/ 61 h 113"/>
                <a:gd name="T44" fmla="*/ 206 w 237"/>
                <a:gd name="T45" fmla="*/ 76 h 113"/>
                <a:gd name="T46" fmla="*/ 206 w 237"/>
                <a:gd name="T47" fmla="*/ 96 h 113"/>
                <a:gd name="T48" fmla="*/ 223 w 237"/>
                <a:gd name="T49" fmla="*/ 113 h 113"/>
                <a:gd name="T50" fmla="*/ 230 w 237"/>
                <a:gd name="T51" fmla="*/ 113 h 113"/>
                <a:gd name="T52" fmla="*/ 234 w 237"/>
                <a:gd name="T53" fmla="*/ 113 h 113"/>
                <a:gd name="T54" fmla="*/ 234 w 237"/>
                <a:gd name="T55" fmla="*/ 113 h 113"/>
                <a:gd name="T56" fmla="*/ 237 w 237"/>
                <a:gd name="T57" fmla="*/ 110 h 113"/>
                <a:gd name="T58" fmla="*/ 237 w 237"/>
                <a:gd name="T59" fmla="*/ 16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37" h="113">
                  <a:moveTo>
                    <a:pt x="237" y="16"/>
                  </a:moveTo>
                  <a:cubicBezTo>
                    <a:pt x="237" y="7"/>
                    <a:pt x="229" y="0"/>
                    <a:pt x="220" y="0"/>
                  </a:cubicBezTo>
                  <a:cubicBezTo>
                    <a:pt x="203" y="0"/>
                    <a:pt x="203" y="0"/>
                    <a:pt x="203" y="0"/>
                  </a:cubicBezTo>
                  <a:cubicBezTo>
                    <a:pt x="202" y="0"/>
                    <a:pt x="201" y="0"/>
                    <a:pt x="200" y="1"/>
                  </a:cubicBezTo>
                  <a:cubicBezTo>
                    <a:pt x="165" y="34"/>
                    <a:pt x="165" y="34"/>
                    <a:pt x="165" y="34"/>
                  </a:cubicBezTo>
                  <a:cubicBezTo>
                    <a:pt x="153" y="45"/>
                    <a:pt x="137" y="52"/>
                    <a:pt x="119" y="52"/>
                  </a:cubicBezTo>
                  <a:cubicBezTo>
                    <a:pt x="100" y="52"/>
                    <a:pt x="83" y="45"/>
                    <a:pt x="71" y="32"/>
                  </a:cubicBezTo>
                  <a:cubicBezTo>
                    <a:pt x="71" y="32"/>
                    <a:pt x="45" y="8"/>
                    <a:pt x="44" y="8"/>
                  </a:cubicBezTo>
                  <a:cubicBezTo>
                    <a:pt x="39" y="3"/>
                    <a:pt x="33" y="0"/>
                    <a:pt x="2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106"/>
                    <a:pt x="8" y="113"/>
                    <a:pt x="17" y="113"/>
                  </a:cubicBezTo>
                  <a:cubicBezTo>
                    <a:pt x="23" y="113"/>
                    <a:pt x="23" y="113"/>
                    <a:pt x="23" y="113"/>
                  </a:cubicBezTo>
                  <a:cubicBezTo>
                    <a:pt x="28" y="113"/>
                    <a:pt x="28" y="113"/>
                    <a:pt x="28" y="113"/>
                  </a:cubicBezTo>
                  <a:cubicBezTo>
                    <a:pt x="30" y="113"/>
                    <a:pt x="31" y="112"/>
                    <a:pt x="31" y="110"/>
                  </a:cubicBezTo>
                  <a:cubicBezTo>
                    <a:pt x="31" y="76"/>
                    <a:pt x="31" y="76"/>
                    <a:pt x="31" y="76"/>
                  </a:cubicBezTo>
                  <a:cubicBezTo>
                    <a:pt x="31" y="68"/>
                    <a:pt x="38" y="61"/>
                    <a:pt x="47" y="61"/>
                  </a:cubicBezTo>
                  <a:cubicBezTo>
                    <a:pt x="63" y="61"/>
                    <a:pt x="74" y="74"/>
                    <a:pt x="84" y="83"/>
                  </a:cubicBezTo>
                  <a:cubicBezTo>
                    <a:pt x="97" y="94"/>
                    <a:pt x="107" y="105"/>
                    <a:pt x="119" y="105"/>
                  </a:cubicBezTo>
                  <a:cubicBezTo>
                    <a:pt x="131" y="105"/>
                    <a:pt x="140" y="94"/>
                    <a:pt x="153" y="83"/>
                  </a:cubicBezTo>
                  <a:cubicBezTo>
                    <a:pt x="163" y="74"/>
                    <a:pt x="175" y="61"/>
                    <a:pt x="190" y="61"/>
                  </a:cubicBezTo>
                  <a:cubicBezTo>
                    <a:pt x="199" y="61"/>
                    <a:pt x="206" y="68"/>
                    <a:pt x="206" y="76"/>
                  </a:cubicBezTo>
                  <a:cubicBezTo>
                    <a:pt x="206" y="76"/>
                    <a:pt x="206" y="96"/>
                    <a:pt x="206" y="96"/>
                  </a:cubicBezTo>
                  <a:cubicBezTo>
                    <a:pt x="206" y="106"/>
                    <a:pt x="214" y="113"/>
                    <a:pt x="223" y="113"/>
                  </a:cubicBezTo>
                  <a:cubicBezTo>
                    <a:pt x="223" y="113"/>
                    <a:pt x="230" y="113"/>
                    <a:pt x="230" y="113"/>
                  </a:cubicBezTo>
                  <a:cubicBezTo>
                    <a:pt x="232" y="113"/>
                    <a:pt x="234" y="113"/>
                    <a:pt x="234" y="113"/>
                  </a:cubicBezTo>
                  <a:cubicBezTo>
                    <a:pt x="234" y="113"/>
                    <a:pt x="234" y="113"/>
                    <a:pt x="234" y="113"/>
                  </a:cubicBezTo>
                  <a:cubicBezTo>
                    <a:pt x="235" y="113"/>
                    <a:pt x="237" y="112"/>
                    <a:pt x="237" y="110"/>
                  </a:cubicBezTo>
                  <a:cubicBezTo>
                    <a:pt x="237" y="110"/>
                    <a:pt x="237" y="17"/>
                    <a:pt x="237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3" name="VCT_Marker_ID_3" hidden="1"/>
          <p:cNvSpPr/>
          <p:nvPr userDrawn="1">
            <p:custDataLst>
              <p:tags r:id="rId39"/>
            </p:custDataLst>
          </p:nvPr>
        </p:nvSpPr>
        <p:spPr bwMode="gray">
          <a:xfrm>
            <a:off x="1270000" y="127000"/>
            <a:ext cx="127000" cy="12700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 rtl="0" eaLnBrk="1" fontAlgn="auto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None/>
            </a:pPr>
            <a:endParaRPr lang="en-US" sz="1400" b="0" i="0" u="none" kern="0" baseline="0" dirty="0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1919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  <p:sldLayoutId id="2147483712" r:id="rId18"/>
    <p:sldLayoutId id="2147483713" r:id="rId19"/>
    <p:sldLayoutId id="2147483714" r:id="rId20"/>
    <p:sldLayoutId id="2147483715" r:id="rId21"/>
    <p:sldLayoutId id="2147483716" r:id="rId22"/>
    <p:sldLayoutId id="2147483717" r:id="rId23"/>
    <p:sldLayoutId id="2147483718" r:id="rId24"/>
    <p:sldLayoutId id="2147483719" r:id="rId25"/>
    <p:sldLayoutId id="2147483720" r:id="rId26"/>
    <p:sldLayoutId id="2147483721" r:id="rId27"/>
    <p:sldLayoutId id="2147483722" r:id="rId28"/>
    <p:sldLayoutId id="2147483723" r:id="rId29"/>
    <p:sldLayoutId id="2147483724" r:id="rId30"/>
    <p:sldLayoutId id="2147483725" r:id="rId31"/>
    <p:sldLayoutId id="2147483726" r:id="rId32"/>
    <p:sldLayoutId id="2147483727" r:id="rId33"/>
  </p:sldLayoutIdLst>
  <p:hf hdr="0" dt="0"/>
  <p:txStyles>
    <p:titleStyle>
      <a:lvl1pPr algn="l" defTabSz="914400" rtl="0" eaLnBrk="1" latinLnBrk="0" hangingPunct="1">
        <a:lnSpc>
          <a:spcPts val="2400"/>
        </a:lnSpc>
        <a:spcBef>
          <a:spcPct val="0"/>
        </a:spcBef>
        <a:buNone/>
        <a:defRPr lang="de-DE" sz="2000" b="1" kern="1200" baseline="0" dirty="0" smtClean="0">
          <a:solidFill>
            <a:schemeClr val="accent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300"/>
        </a:spcAft>
        <a:buFont typeface="Arial" panose="020B0604020202020204" pitchFamily="34" charset="0"/>
        <a:buNone/>
        <a:defRPr lang="en-US" sz="1400" kern="1200" smtClean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180000" indent="-180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" panose="05000000000000000000" pitchFamily="2" charset="2"/>
        <a:buChar char=""/>
        <a:defRPr lang="en-US" sz="1400" kern="1200" smtClean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360000" indent="-180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accent1"/>
        </a:buClr>
        <a:buFont typeface="Symbol" panose="05050102010706020507" pitchFamily="18" charset="2"/>
        <a:buChar char="-"/>
        <a:defRPr lang="en-US" sz="1400" kern="1200" smtClean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538163" indent="-180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bg2"/>
        </a:buClr>
        <a:buFont typeface="Symbol" panose="05050102010706020507" pitchFamily="18" charset="2"/>
        <a:buChar char="-"/>
        <a:defRPr lang="en-US" sz="1400" kern="1200" smtClean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720725" indent="-180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bg2"/>
        </a:buClr>
        <a:buFont typeface="Symbol" panose="05050102010706020507" pitchFamily="18" charset="2"/>
        <a:buChar char="-"/>
        <a:defRPr lang="de-DE" sz="1400" kern="1200" smtClean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720000" indent="-180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bg2"/>
        </a:buClr>
        <a:buFont typeface="Symbol" panose="05050102010706020507" pitchFamily="18" charset="2"/>
        <a:buChar char="-"/>
        <a:defRPr sz="1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6pPr>
      <a:lvl7pPr marL="720000" indent="-180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bg2"/>
        </a:buClr>
        <a:buFont typeface="Symbol" panose="05050102010706020507" pitchFamily="18" charset="2"/>
        <a:buChar char="-"/>
        <a:defRPr sz="1400" kern="1200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7pPr>
      <a:lvl8pPr marL="720000" indent="-180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bg2"/>
        </a:buClr>
        <a:buFont typeface="Symbol" panose="05050102010706020507" pitchFamily="18" charset="2"/>
        <a:buChar char="-"/>
        <a:defRPr sz="1400" kern="1200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8pPr>
      <a:lvl9pPr marL="720000" indent="-180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bg2"/>
        </a:buClr>
        <a:buFont typeface="Symbol" panose="05050102010706020507" pitchFamily="18" charset="2"/>
        <a:buChar char="-"/>
        <a:defRPr sz="1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9pPr>
    </p:bodyStyle>
    <p:otherStyle>
      <a:defPPr>
        <a:defRPr lang="fr-FR"/>
      </a:defPPr>
      <a:lvl1pPr marL="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93">
          <p15:clr>
            <a:srgbClr val="F26B43"/>
          </p15:clr>
        </p15:guide>
        <p15:guide id="2" pos="7287">
          <p15:clr>
            <a:srgbClr val="F26B43"/>
          </p15:clr>
        </p15:guide>
        <p15:guide id="3" orient="horz" pos="3838">
          <p15:clr>
            <a:srgbClr val="F26B43"/>
          </p15:clr>
        </p15:guide>
        <p15:guide id="4" orient="horz" pos="935">
          <p15:clr>
            <a:srgbClr val="F26B43"/>
          </p15:clr>
        </p15:guide>
        <p15:guide id="5" orient="horz" pos="30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lendik.com/wp-content/uploads/2019/10/Test-Blagodarnost.pdf?ysclid=ldurc6pst2444214583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openxmlformats.org/officeDocument/2006/relationships/image" Target="../media/image31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3" name="Rectangle 37">
            <a:extLst>
              <a:ext uri="{FF2B5EF4-FFF2-40B4-BE49-F238E27FC236}">
                <a16:creationId xmlns:a16="http://schemas.microsoft.com/office/drawing/2014/main" id="{B87C619C-EBAB-488E-96B9-153AA4C9B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reeform: Shape 39">
            <a:extLst>
              <a:ext uri="{FF2B5EF4-FFF2-40B4-BE49-F238E27FC236}">
                <a16:creationId xmlns:a16="http://schemas.microsoft.com/office/drawing/2014/main" id="{130DA1C1-36FD-41D8-9826-EE797BF39B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453312" cy="6858000"/>
          </a:xfrm>
          <a:custGeom>
            <a:avLst/>
            <a:gdLst>
              <a:gd name="connsiteX0" fmla="*/ 0 w 7433452"/>
              <a:gd name="connsiteY0" fmla="*/ 0 h 6858000"/>
              <a:gd name="connsiteX1" fmla="*/ 1592736 w 7433452"/>
              <a:gd name="connsiteY1" fmla="*/ 0 h 6858000"/>
              <a:gd name="connsiteX2" fmla="*/ 2171700 w 7433452"/>
              <a:gd name="connsiteY2" fmla="*/ 0 h 6858000"/>
              <a:gd name="connsiteX3" fmla="*/ 2762696 w 7433452"/>
              <a:gd name="connsiteY3" fmla="*/ 0 h 6858000"/>
              <a:gd name="connsiteX4" fmla="*/ 2829254 w 7433452"/>
              <a:gd name="connsiteY4" fmla="*/ 0 h 6858000"/>
              <a:gd name="connsiteX5" fmla="*/ 7415310 w 7433452"/>
              <a:gd name="connsiteY5" fmla="*/ 0 h 6858000"/>
              <a:gd name="connsiteX6" fmla="*/ 7405703 w 7433452"/>
              <a:gd name="connsiteY6" fmla="*/ 94814 h 6858000"/>
              <a:gd name="connsiteX7" fmla="*/ 7410754 w 7433452"/>
              <a:gd name="connsiteY7" fmla="*/ 421796 h 6858000"/>
              <a:gd name="connsiteX8" fmla="*/ 7414688 w 7433452"/>
              <a:gd name="connsiteY8" fmla="*/ 812192 h 6858000"/>
              <a:gd name="connsiteX9" fmla="*/ 7395017 w 7433452"/>
              <a:gd name="connsiteY9" fmla="*/ 1113642 h 6858000"/>
              <a:gd name="connsiteX10" fmla="*/ 7422810 w 7433452"/>
              <a:gd name="connsiteY10" fmla="*/ 1796708 h 6858000"/>
              <a:gd name="connsiteX11" fmla="*/ 7421161 w 7433452"/>
              <a:gd name="connsiteY11" fmla="*/ 2327333 h 6858000"/>
              <a:gd name="connsiteX12" fmla="*/ 7412023 w 7433452"/>
              <a:gd name="connsiteY12" fmla="*/ 2784280 h 6858000"/>
              <a:gd name="connsiteX13" fmla="*/ 7417480 w 7433452"/>
              <a:gd name="connsiteY13" fmla="*/ 2985458 h 6858000"/>
              <a:gd name="connsiteX14" fmla="*/ 7403774 w 7433452"/>
              <a:gd name="connsiteY14" fmla="*/ 3531096 h 6858000"/>
              <a:gd name="connsiteX15" fmla="*/ 7414307 w 7433452"/>
              <a:gd name="connsiteY15" fmla="*/ 4336830 h 6858000"/>
              <a:gd name="connsiteX16" fmla="*/ 7413419 w 7433452"/>
              <a:gd name="connsiteY16" fmla="*/ 5026893 h 6858000"/>
              <a:gd name="connsiteX17" fmla="*/ 7417734 w 7433452"/>
              <a:gd name="connsiteY17" fmla="*/ 5252632 h 6858000"/>
              <a:gd name="connsiteX18" fmla="*/ 7417734 w 7433452"/>
              <a:gd name="connsiteY18" fmla="*/ 5466282 h 6858000"/>
              <a:gd name="connsiteX19" fmla="*/ 7379659 w 7433452"/>
              <a:gd name="connsiteY19" fmla="*/ 6121225 h 6858000"/>
              <a:gd name="connsiteX20" fmla="*/ 7395115 w 7433452"/>
              <a:gd name="connsiteY20" fmla="*/ 6708907 h 6858000"/>
              <a:gd name="connsiteX21" fmla="*/ 7412408 w 7433452"/>
              <a:gd name="connsiteY21" fmla="*/ 6858000 h 6858000"/>
              <a:gd name="connsiteX22" fmla="*/ 2829254 w 7433452"/>
              <a:gd name="connsiteY22" fmla="*/ 6858000 h 6858000"/>
              <a:gd name="connsiteX23" fmla="*/ 2762696 w 7433452"/>
              <a:gd name="connsiteY23" fmla="*/ 6858000 h 6858000"/>
              <a:gd name="connsiteX24" fmla="*/ 2171700 w 7433452"/>
              <a:gd name="connsiteY24" fmla="*/ 6858000 h 6858000"/>
              <a:gd name="connsiteX25" fmla="*/ 1592736 w 7433452"/>
              <a:gd name="connsiteY25" fmla="*/ 6858000 h 6858000"/>
              <a:gd name="connsiteX26" fmla="*/ 0 w 7433452"/>
              <a:gd name="connsiteY2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433452" h="6858000">
                <a:moveTo>
                  <a:pt x="0" y="0"/>
                </a:moveTo>
                <a:lnTo>
                  <a:pt x="1592736" y="0"/>
                </a:lnTo>
                <a:lnTo>
                  <a:pt x="2171700" y="0"/>
                </a:lnTo>
                <a:lnTo>
                  <a:pt x="2762696" y="0"/>
                </a:lnTo>
                <a:lnTo>
                  <a:pt x="2829254" y="0"/>
                </a:lnTo>
                <a:lnTo>
                  <a:pt x="7415310" y="0"/>
                </a:lnTo>
                <a:lnTo>
                  <a:pt x="7405703" y="94814"/>
                </a:lnTo>
                <a:cubicBezTo>
                  <a:pt x="7398856" y="203629"/>
                  <a:pt x="7403520" y="312712"/>
                  <a:pt x="7410754" y="421796"/>
                </a:cubicBezTo>
                <a:cubicBezTo>
                  <a:pt x="7421580" y="551656"/>
                  <a:pt x="7422900" y="682144"/>
                  <a:pt x="7414688" y="812192"/>
                </a:cubicBezTo>
                <a:cubicBezTo>
                  <a:pt x="7406693" y="912591"/>
                  <a:pt x="7397682" y="1012988"/>
                  <a:pt x="7395017" y="1113642"/>
                </a:cubicBezTo>
                <a:cubicBezTo>
                  <a:pt x="7388670" y="1342689"/>
                  <a:pt x="7407708" y="1569316"/>
                  <a:pt x="7422810" y="1796708"/>
                </a:cubicBezTo>
                <a:cubicBezTo>
                  <a:pt x="7434487" y="1973710"/>
                  <a:pt x="7439944" y="2150457"/>
                  <a:pt x="7421161" y="2327333"/>
                </a:cubicBezTo>
                <a:cubicBezTo>
                  <a:pt x="7405170" y="2479266"/>
                  <a:pt x="7396793" y="2631453"/>
                  <a:pt x="7412023" y="2784280"/>
                </a:cubicBezTo>
                <a:cubicBezTo>
                  <a:pt x="7418749" y="2851085"/>
                  <a:pt x="7425984" y="2918653"/>
                  <a:pt x="7417480" y="2985458"/>
                </a:cubicBezTo>
                <a:cubicBezTo>
                  <a:pt x="7394508" y="3167039"/>
                  <a:pt x="7398063" y="3349132"/>
                  <a:pt x="7403774" y="3531096"/>
                </a:cubicBezTo>
                <a:cubicBezTo>
                  <a:pt x="7412277" y="3799715"/>
                  <a:pt x="7426364" y="4067954"/>
                  <a:pt x="7414307" y="4336830"/>
                </a:cubicBezTo>
                <a:cubicBezTo>
                  <a:pt x="7404027" y="4566639"/>
                  <a:pt x="7420653" y="4796831"/>
                  <a:pt x="7413419" y="5026893"/>
                </a:cubicBezTo>
                <a:cubicBezTo>
                  <a:pt x="7410982" y="5102162"/>
                  <a:pt x="7412429" y="5177504"/>
                  <a:pt x="7417734" y="5252632"/>
                </a:cubicBezTo>
                <a:cubicBezTo>
                  <a:pt x="7424271" y="5323700"/>
                  <a:pt x="7424271" y="5395213"/>
                  <a:pt x="7417734" y="5466282"/>
                </a:cubicBezTo>
                <a:cubicBezTo>
                  <a:pt x="7393239" y="5683875"/>
                  <a:pt x="7383214" y="5902486"/>
                  <a:pt x="7379659" y="6121225"/>
                </a:cubicBezTo>
                <a:cubicBezTo>
                  <a:pt x="7376423" y="6317442"/>
                  <a:pt x="7378041" y="6513586"/>
                  <a:pt x="7395115" y="6708907"/>
                </a:cubicBezTo>
                <a:lnTo>
                  <a:pt x="7412408" y="6858000"/>
                </a:lnTo>
                <a:lnTo>
                  <a:pt x="2829254" y="6858000"/>
                </a:lnTo>
                <a:lnTo>
                  <a:pt x="2762696" y="6858000"/>
                </a:lnTo>
                <a:lnTo>
                  <a:pt x="2171700" y="6858000"/>
                </a:lnTo>
                <a:lnTo>
                  <a:pt x="159273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C983D0-09BA-7F42-9309-F2D53ACA31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484632"/>
            <a:ext cx="6081713" cy="3566160"/>
          </a:xfrm>
        </p:spPr>
        <p:txBody>
          <a:bodyPr>
            <a:normAutofit/>
          </a:bodyPr>
          <a:lstStyle/>
          <a:p>
            <a:pPr algn="l"/>
            <a:r>
              <a:rPr lang="ru-RU" sz="5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ЛИДЕРСТВО В ТУРБУЛЕНТНОЕ ВРЕМЯ</a:t>
            </a:r>
            <a:endParaRPr lang="ru-RU" sz="56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6200829-28FC-4B41-98F5-D54BE106AF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480560"/>
            <a:ext cx="6081713" cy="1572768"/>
          </a:xfrm>
        </p:spPr>
        <p:txBody>
          <a:bodyPr>
            <a:normAutofit/>
          </a:bodyPr>
          <a:lstStyle/>
          <a:p>
            <a:pPr algn="l"/>
            <a:r>
              <a:rPr lang="ru-RU">
                <a:solidFill>
                  <a:srgbClr val="FFFFFF"/>
                </a:solidFill>
              </a:rPr>
              <a:t>Март 2023</a:t>
            </a: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F99497-DA12-B5AA-3179-1D1A5388E1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4112" t="23576" r="4112" b="23576"/>
          <a:stretch/>
        </p:blipFill>
        <p:spPr>
          <a:xfrm>
            <a:off x="8039632" y="283464"/>
            <a:ext cx="3667964" cy="2904040"/>
          </a:xfrm>
          <a:prstGeom prst="rect">
            <a:avLst/>
          </a:prstGeom>
        </p:spPr>
      </p:pic>
      <p:sp>
        <p:nvSpPr>
          <p:cNvPr id="55" name="sketch line">
            <a:extLst>
              <a:ext uri="{FF2B5EF4-FFF2-40B4-BE49-F238E27FC236}">
                <a16:creationId xmlns:a16="http://schemas.microsoft.com/office/drawing/2014/main" id="{35BC54F7-1315-4D6C-9420-A5BF0CDDBC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5475" y="4252192"/>
            <a:ext cx="4056549" cy="18288"/>
          </a:xfrm>
          <a:custGeom>
            <a:avLst/>
            <a:gdLst>
              <a:gd name="connsiteX0" fmla="*/ 0 w 4056549"/>
              <a:gd name="connsiteY0" fmla="*/ 0 h 18288"/>
              <a:gd name="connsiteX1" fmla="*/ 676092 w 4056549"/>
              <a:gd name="connsiteY1" fmla="*/ 0 h 18288"/>
              <a:gd name="connsiteX2" fmla="*/ 1271052 w 4056549"/>
              <a:gd name="connsiteY2" fmla="*/ 0 h 18288"/>
              <a:gd name="connsiteX3" fmla="*/ 1947144 w 4056549"/>
              <a:gd name="connsiteY3" fmla="*/ 0 h 18288"/>
              <a:gd name="connsiteX4" fmla="*/ 2501539 w 4056549"/>
              <a:gd name="connsiteY4" fmla="*/ 0 h 18288"/>
              <a:gd name="connsiteX5" fmla="*/ 3137065 w 4056549"/>
              <a:gd name="connsiteY5" fmla="*/ 0 h 18288"/>
              <a:gd name="connsiteX6" fmla="*/ 4056549 w 4056549"/>
              <a:gd name="connsiteY6" fmla="*/ 0 h 18288"/>
              <a:gd name="connsiteX7" fmla="*/ 4056549 w 4056549"/>
              <a:gd name="connsiteY7" fmla="*/ 18288 h 18288"/>
              <a:gd name="connsiteX8" fmla="*/ 3380458 w 4056549"/>
              <a:gd name="connsiteY8" fmla="*/ 18288 h 18288"/>
              <a:gd name="connsiteX9" fmla="*/ 2663801 w 4056549"/>
              <a:gd name="connsiteY9" fmla="*/ 18288 h 18288"/>
              <a:gd name="connsiteX10" fmla="*/ 2068840 w 4056549"/>
              <a:gd name="connsiteY10" fmla="*/ 18288 h 18288"/>
              <a:gd name="connsiteX11" fmla="*/ 1311618 w 4056549"/>
              <a:gd name="connsiteY11" fmla="*/ 18288 h 18288"/>
              <a:gd name="connsiteX12" fmla="*/ 716657 w 4056549"/>
              <a:gd name="connsiteY12" fmla="*/ 18288 h 18288"/>
              <a:gd name="connsiteX13" fmla="*/ 0 w 4056549"/>
              <a:gd name="connsiteY13" fmla="*/ 18288 h 18288"/>
              <a:gd name="connsiteX14" fmla="*/ 0 w 4056549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056549" h="18288" fill="none" extrusionOk="0">
                <a:moveTo>
                  <a:pt x="0" y="0"/>
                </a:moveTo>
                <a:cubicBezTo>
                  <a:pt x="324395" y="-12272"/>
                  <a:pt x="437185" y="20747"/>
                  <a:pt x="676092" y="0"/>
                </a:cubicBezTo>
                <a:cubicBezTo>
                  <a:pt x="914999" y="-20747"/>
                  <a:pt x="980886" y="20074"/>
                  <a:pt x="1271052" y="0"/>
                </a:cubicBezTo>
                <a:cubicBezTo>
                  <a:pt x="1561218" y="-20074"/>
                  <a:pt x="1609815" y="19965"/>
                  <a:pt x="1947144" y="0"/>
                </a:cubicBezTo>
                <a:cubicBezTo>
                  <a:pt x="2284473" y="-19965"/>
                  <a:pt x="2317816" y="-23682"/>
                  <a:pt x="2501539" y="0"/>
                </a:cubicBezTo>
                <a:cubicBezTo>
                  <a:pt x="2685262" y="23682"/>
                  <a:pt x="2879461" y="12712"/>
                  <a:pt x="3137065" y="0"/>
                </a:cubicBezTo>
                <a:cubicBezTo>
                  <a:pt x="3394669" y="-12712"/>
                  <a:pt x="3618306" y="-41742"/>
                  <a:pt x="4056549" y="0"/>
                </a:cubicBezTo>
                <a:cubicBezTo>
                  <a:pt x="4056201" y="6465"/>
                  <a:pt x="4056979" y="10922"/>
                  <a:pt x="4056549" y="18288"/>
                </a:cubicBezTo>
                <a:cubicBezTo>
                  <a:pt x="3807729" y="-7540"/>
                  <a:pt x="3536237" y="12619"/>
                  <a:pt x="3380458" y="18288"/>
                </a:cubicBezTo>
                <a:cubicBezTo>
                  <a:pt x="3224679" y="23957"/>
                  <a:pt x="2967497" y="23368"/>
                  <a:pt x="2663801" y="18288"/>
                </a:cubicBezTo>
                <a:cubicBezTo>
                  <a:pt x="2360105" y="13208"/>
                  <a:pt x="2359716" y="-8821"/>
                  <a:pt x="2068840" y="18288"/>
                </a:cubicBezTo>
                <a:cubicBezTo>
                  <a:pt x="1777964" y="45397"/>
                  <a:pt x="1641909" y="31681"/>
                  <a:pt x="1311618" y="18288"/>
                </a:cubicBezTo>
                <a:cubicBezTo>
                  <a:pt x="981327" y="4895"/>
                  <a:pt x="990410" y="11155"/>
                  <a:pt x="716657" y="18288"/>
                </a:cubicBezTo>
                <a:cubicBezTo>
                  <a:pt x="442904" y="25421"/>
                  <a:pt x="330722" y="13665"/>
                  <a:pt x="0" y="18288"/>
                </a:cubicBezTo>
                <a:cubicBezTo>
                  <a:pt x="75" y="12069"/>
                  <a:pt x="515" y="5650"/>
                  <a:pt x="0" y="0"/>
                </a:cubicBezTo>
                <a:close/>
              </a:path>
              <a:path w="4056549" h="18288" stroke="0" extrusionOk="0">
                <a:moveTo>
                  <a:pt x="0" y="0"/>
                </a:moveTo>
                <a:cubicBezTo>
                  <a:pt x="175099" y="13469"/>
                  <a:pt x="459673" y="14529"/>
                  <a:pt x="594961" y="0"/>
                </a:cubicBezTo>
                <a:cubicBezTo>
                  <a:pt x="730249" y="-14529"/>
                  <a:pt x="873178" y="22015"/>
                  <a:pt x="1149356" y="0"/>
                </a:cubicBezTo>
                <a:cubicBezTo>
                  <a:pt x="1425534" y="-22015"/>
                  <a:pt x="1498871" y="-21513"/>
                  <a:pt x="1744316" y="0"/>
                </a:cubicBezTo>
                <a:cubicBezTo>
                  <a:pt x="1989761" y="21513"/>
                  <a:pt x="2112991" y="-46"/>
                  <a:pt x="2420408" y="0"/>
                </a:cubicBezTo>
                <a:cubicBezTo>
                  <a:pt x="2727825" y="46"/>
                  <a:pt x="2880256" y="-10040"/>
                  <a:pt x="3137065" y="0"/>
                </a:cubicBezTo>
                <a:cubicBezTo>
                  <a:pt x="3393874" y="10040"/>
                  <a:pt x="3704325" y="-6685"/>
                  <a:pt x="4056549" y="0"/>
                </a:cubicBezTo>
                <a:cubicBezTo>
                  <a:pt x="4055732" y="6895"/>
                  <a:pt x="4055770" y="11206"/>
                  <a:pt x="4056549" y="18288"/>
                </a:cubicBezTo>
                <a:cubicBezTo>
                  <a:pt x="3812770" y="11959"/>
                  <a:pt x="3533996" y="-5717"/>
                  <a:pt x="3299327" y="18288"/>
                </a:cubicBezTo>
                <a:cubicBezTo>
                  <a:pt x="3064658" y="42293"/>
                  <a:pt x="2940381" y="24492"/>
                  <a:pt x="2744931" y="18288"/>
                </a:cubicBezTo>
                <a:cubicBezTo>
                  <a:pt x="2549481" y="12084"/>
                  <a:pt x="2252169" y="51841"/>
                  <a:pt x="1987709" y="18288"/>
                </a:cubicBezTo>
                <a:cubicBezTo>
                  <a:pt x="1723249" y="-15265"/>
                  <a:pt x="1438946" y="3423"/>
                  <a:pt x="1230487" y="18288"/>
                </a:cubicBezTo>
                <a:cubicBezTo>
                  <a:pt x="1022028" y="33153"/>
                  <a:pt x="795957" y="18596"/>
                  <a:pt x="676092" y="18288"/>
                </a:cubicBezTo>
                <a:cubicBezTo>
                  <a:pt x="556227" y="17980"/>
                  <a:pt x="334853" y="39451"/>
                  <a:pt x="0" y="18288"/>
                </a:cubicBezTo>
                <a:cubicBezTo>
                  <a:pt x="95" y="14343"/>
                  <a:pt x="742" y="6860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F6F89D9-B162-3182-6E44-CB29A8E78A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654" y="3682822"/>
            <a:ext cx="3931920" cy="244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870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48E3159-EF65-EF4C-B8ED-0841B6A56999}"/>
              </a:ext>
            </a:extLst>
          </p:cNvPr>
          <p:cNvSpPr/>
          <p:nvPr/>
        </p:nvSpPr>
        <p:spPr>
          <a:xfrm>
            <a:off x="10668001" y="-2381"/>
            <a:ext cx="152165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4BC5E88-0319-374A-9EBD-60C4E4240650}"/>
              </a:ext>
            </a:extLst>
          </p:cNvPr>
          <p:cNvSpPr/>
          <p:nvPr/>
        </p:nvSpPr>
        <p:spPr>
          <a:xfrm>
            <a:off x="2341" y="3141663"/>
            <a:ext cx="195855" cy="6734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BD4A86F7-51BB-1845-971F-E80364853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96" y="108787"/>
            <a:ext cx="11241996" cy="1363328"/>
          </a:xfrm>
        </p:spPr>
        <p:txBody>
          <a:bodyPr anchor="ctr">
            <a:noAutofit/>
          </a:bodyPr>
          <a:lstStyle/>
          <a:p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ЦЕННОСТИ – ЭТО УНИКАЛЬНОСТЬ ЧЕЛОВЕКА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0175CC2-B1F0-FD47-8508-668ECB6060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437" y="4310044"/>
            <a:ext cx="2320195" cy="2320195"/>
          </a:xfrm>
          <a:prstGeom prst="rect">
            <a:avLst/>
          </a:prstGeom>
        </p:spPr>
      </p:pic>
      <p:sp>
        <p:nvSpPr>
          <p:cNvPr id="2" name="Объект 3">
            <a:extLst>
              <a:ext uri="{FF2B5EF4-FFF2-40B4-BE49-F238E27FC236}">
                <a16:creationId xmlns:a16="http://schemas.microsoft.com/office/drawing/2014/main" id="{F859463C-CF30-AEE6-75C6-4B0BBC2BA09E}"/>
              </a:ext>
            </a:extLst>
          </p:cNvPr>
          <p:cNvSpPr txBox="1">
            <a:spLocks/>
          </p:cNvSpPr>
          <p:nvPr/>
        </p:nvSpPr>
        <p:spPr>
          <a:xfrm>
            <a:off x="636730" y="1583283"/>
            <a:ext cx="9253814" cy="328852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endParaRPr lang="ru-RU" sz="2000" kern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ru-RU" sz="2000" kern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Системный шрифт, обычный"/>
              <a:buChar char="–"/>
            </a:pPr>
            <a:r>
              <a:rPr lang="ru-RU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Выбираются свободно</a:t>
            </a:r>
          </a:p>
          <a:p>
            <a:pPr marL="285750" indent="-285750">
              <a:buFont typeface="Системный шрифт, обычный"/>
              <a:buChar char="–"/>
            </a:pPr>
            <a:r>
              <a:rPr lang="ru-RU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Проявляются в действиях</a:t>
            </a:r>
          </a:p>
          <a:p>
            <a:pPr marL="285750" indent="-285750">
              <a:buFont typeface="Системный шрифт, обычный"/>
              <a:buChar char="–"/>
            </a:pPr>
            <a:r>
              <a:rPr lang="ru-RU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Признаются вами публично. Самостоятельно выработанные ценности легко переносят дневной свет. Публичное признание ценностей позволяет каждому человеку проверить эмоциональную связь с ними и степень преданности им</a:t>
            </a:r>
          </a:p>
          <a:p>
            <a:pPr marL="285750" indent="-285750">
              <a:buFont typeface="Системный шрифт, обычный"/>
              <a:buChar char="–"/>
            </a:pPr>
            <a:endParaRPr lang="ru-RU" sz="2000" kern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ru-RU" sz="20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1299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2F98C44-3475-943A-6AE5-582DBB282A1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D5E7EB4-4CDF-47BB-AF16-07782904B863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1" name="Заголовок 2">
            <a:extLst>
              <a:ext uri="{FF2B5EF4-FFF2-40B4-BE49-F238E27FC236}">
                <a16:creationId xmlns:a16="http://schemas.microsoft.com/office/drawing/2014/main" id="{616EA677-0039-ACC5-355D-DE455139F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686" y="216709"/>
            <a:ext cx="10515600" cy="878884"/>
          </a:xfrm>
        </p:spPr>
        <p:txBody>
          <a:bodyPr/>
          <a:lstStyle/>
          <a:p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ВИДЫ</a:t>
            </a:r>
            <a:r>
              <a:rPr lang="ru-RU" sz="2400" b="0" dirty="0">
                <a:latin typeface="+mj-lt"/>
              </a:rPr>
              <a:t> 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НЕКОНСТРУКТИВНОГО МЫШЛЕНИЯ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D390C8-F5A9-673F-D4BF-30F0AEF5AAAD}"/>
              </a:ext>
            </a:extLst>
          </p:cNvPr>
          <p:cNvSpPr txBox="1"/>
          <p:nvPr/>
        </p:nvSpPr>
        <p:spPr bwMode="gray">
          <a:xfrm>
            <a:off x="373686" y="1536174"/>
            <a:ext cx="10802912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ЧРЕЗМЕРНО КАТЕГОРИЧНОЕ – вы видите вещи в черно-белых тонах. Если ваша работа несовершенна, то вы считаете себя полным неудачником. Или же, делая доброе дело, вы чувствуете себя героем, что чревато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последующим разочарованием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ИЗЛИШНЕ АБСТРАКТНОЕ – вы обобщаете частные факты, говоря «всегда, никогда, все, никто, ничего». Или же, характеризуя себя или кого-то еще, делаете это в очень широком негативном смысле, далеко уходя от конкретного изъяна в поведении, (например: «плохой, глупый, уродливый, ленивый, некомпетентный, неадекватный, никчемный»).</a:t>
            </a:r>
          </a:p>
          <a:p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СЛИШКОМ КАТАСТРОФИЧЕСКОЕ – вы сильно преувеличиваете дурные события, покуда они не приобретают в вашем сознании катастрофические размеры. Вы используете такие слова, как «страшный, ужасный, кошмарный, трагический, конец света».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Вы игнорируете свои собственные ресурсы.</a:t>
            </a:r>
          </a:p>
          <a:p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НЕОПРАВДАННО ПЕССИМИСТИЧНОЕ – вы замечаете только плохое и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игнорируете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позитивные стороны вашей жизни. Вы выступаете с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неоправданно мрачными прогнозами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на будущее и пользуетесь словами «пустой, проклятый, безнадежный».</a:t>
            </a:r>
          </a:p>
        </p:txBody>
      </p:sp>
    </p:spTree>
    <p:extLst>
      <p:ext uri="{BB962C8B-B14F-4D97-AF65-F5344CB8AC3E}">
        <p14:creationId xmlns:p14="http://schemas.microsoft.com/office/powerpoint/2010/main" val="34353110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2F98C44-3475-943A-6AE5-582DBB282A1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D5E7EB4-4CDF-47BB-AF16-07782904B863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1" name="Заголовок 2">
            <a:extLst>
              <a:ext uri="{FF2B5EF4-FFF2-40B4-BE49-F238E27FC236}">
                <a16:creationId xmlns:a16="http://schemas.microsoft.com/office/drawing/2014/main" id="{616EA677-0039-ACC5-355D-DE455139F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06486"/>
            <a:ext cx="10515600" cy="878884"/>
          </a:xfrm>
        </p:spPr>
        <p:txBody>
          <a:bodyPr/>
          <a:lstStyle/>
          <a:p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ВИДЫ</a:t>
            </a:r>
            <a:r>
              <a:rPr lang="ru-RU" sz="2400" b="0" dirty="0">
                <a:latin typeface="+mj-lt"/>
              </a:rPr>
              <a:t> 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НЕКОНСТРУКТИВНОГО МЫШЛЕНИЯ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150FA8-074B-0C51-A301-52AA9EF49ECC}"/>
              </a:ext>
            </a:extLst>
          </p:cNvPr>
          <p:cNvSpPr txBox="1"/>
          <p:nvPr/>
        </p:nvSpPr>
        <p:spPr bwMode="gray">
          <a:xfrm>
            <a:off x="304800" y="1585813"/>
            <a:ext cx="11499273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СЛИШКОМ СУБЪЕКТИВНОЕ – вы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игнорируете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очевидное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, держась за свои собственные «факты». Вы используете свои чувства в качестве «доказательства чего-либо», предсказываете будущее,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угадываете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чужие мотивы (не утруждаясь проверкой) и действуете исходя из суеверий и слухов. Вы недооцениваете вероятные события.</a:t>
            </a:r>
          </a:p>
          <a:p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ИЗЛИШНЕ ЛЕГКОМЫСЛЕННОЕ– вы убеждаете себя, что проблемы не существует или что отдельные вещи не имеют для вас никакого значения (тогда как в действительности имеют). Вы также можете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отрицать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в себе сильные или негативные чувства, приукрашивая окружающую действительность.</a:t>
            </a:r>
          </a:p>
          <a:p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ИЗЛИШНЕ ТРЕБОВАТЕЛЬНОЕ – вы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требуете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от вещей быть такими, какими вы их хотите видеть, – ваши собственные качества и поведение, поведение других людей, течение вашей жизни. Вы пользуетесь словами «должен», «обязан». Вы подвергаете себя огромным страданиям, придерживаясь столь  жестких правил.</a:t>
            </a:r>
          </a:p>
          <a:p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СЛИШКОМ ОРИЕНТИРОВАННОЕ НА КОМФОРТ – ваше мышление постоянно ищет, как бы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избежать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боли и с ходу получить желаемое. Ваше мышление прибегает к таким построениям, как «слишком тяжело», «мне нужно это прямо сейчас», «я этого не выдержу».</a:t>
            </a:r>
          </a:p>
          <a:p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9841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38C1D47E-77FB-8851-0D1B-865F3262C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48357"/>
            <a:ext cx="10515600" cy="878884"/>
          </a:xfrm>
        </p:spPr>
        <p:txBody>
          <a:bodyPr/>
          <a:lstStyle/>
          <a:p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БУДИЛЬНИК</a:t>
            </a:r>
            <a:r>
              <a:rPr lang="ru-RU" sz="3200" b="0" dirty="0">
                <a:latin typeface="+mj-lt"/>
              </a:rPr>
              <a:t> 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B2F6778-33E1-7CD1-3EA5-D12B45F0531A}"/>
              </a:ext>
            </a:extLst>
          </p:cNvPr>
          <p:cNvSpPr/>
          <p:nvPr/>
        </p:nvSpPr>
        <p:spPr>
          <a:xfrm>
            <a:off x="594466" y="1841200"/>
            <a:ext cx="950090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настроить таймер на каждые 30 минут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звонит будильник, ответить письменно 3 вопроса: что я делаю, о чем я думаю, как эта мысль влияет на мою жизнь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вести дневник наблюдений минимум – 3 дня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сделать выводы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BA23BBB-E5F0-848F-B7F2-B7E7292934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1256" y="3780192"/>
            <a:ext cx="2088232" cy="221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8004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48E3159-EF65-EF4C-B8ED-0841B6A56999}"/>
              </a:ext>
            </a:extLst>
          </p:cNvPr>
          <p:cNvSpPr/>
          <p:nvPr/>
        </p:nvSpPr>
        <p:spPr>
          <a:xfrm>
            <a:off x="24057" y="6535711"/>
            <a:ext cx="12167943" cy="3222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3DC161D7-F349-2444-9A6E-1D09C6F5B425}"/>
              </a:ext>
            </a:extLst>
          </p:cNvPr>
          <p:cNvSpPr/>
          <p:nvPr/>
        </p:nvSpPr>
        <p:spPr>
          <a:xfrm>
            <a:off x="11993804" y="702903"/>
            <a:ext cx="195855" cy="6734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D9BD6ACC-9739-9E45-A2E5-5535FB57A19F}"/>
              </a:ext>
            </a:extLst>
          </p:cNvPr>
          <p:cNvGrpSpPr/>
          <p:nvPr/>
        </p:nvGrpSpPr>
        <p:grpSpPr>
          <a:xfrm>
            <a:off x="496357" y="793182"/>
            <a:ext cx="11079363" cy="5154013"/>
            <a:chOff x="53065" y="847824"/>
            <a:chExt cx="10819534" cy="5033139"/>
          </a:xfrm>
        </p:grpSpPr>
        <p:pic>
          <p:nvPicPr>
            <p:cNvPr id="9" name="object 4">
              <a:extLst>
                <a:ext uri="{FF2B5EF4-FFF2-40B4-BE49-F238E27FC236}">
                  <a16:creationId xmlns:a16="http://schemas.microsoft.com/office/drawing/2014/main" id="{E226E541-C377-A844-B388-E8EDCBA8CAB8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48733" y="1266102"/>
              <a:ext cx="5917003" cy="4614861"/>
            </a:xfrm>
            <a:prstGeom prst="rect">
              <a:avLst/>
            </a:prstGeom>
          </p:spPr>
        </p:pic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91200F77-6CFB-034D-AFDB-3B52FE461A42}"/>
                </a:ext>
              </a:extLst>
            </p:cNvPr>
            <p:cNvGrpSpPr/>
            <p:nvPr/>
          </p:nvGrpSpPr>
          <p:grpSpPr>
            <a:xfrm>
              <a:off x="53065" y="847824"/>
              <a:ext cx="10819534" cy="3855730"/>
              <a:chOff x="53065" y="847824"/>
              <a:chExt cx="10819534" cy="3855730"/>
            </a:xfrm>
          </p:grpSpPr>
          <p:sp>
            <p:nvSpPr>
              <p:cNvPr id="11" name="Title 1">
                <a:extLst>
                  <a:ext uri="{FF2B5EF4-FFF2-40B4-BE49-F238E27FC236}">
                    <a16:creationId xmlns:a16="http://schemas.microsoft.com/office/drawing/2014/main" id="{9669EB54-DD8F-D549-A566-216147B257B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32714" y="1498518"/>
                <a:ext cx="3749040" cy="262891"/>
              </a:xfrm>
              <a:prstGeom prst="rect">
                <a:avLst/>
              </a:prstGeom>
            </p:spPr>
            <p:txBody>
              <a:bodyPr anchor="t">
                <a:noAutofit/>
              </a:bodyPr>
              <a:lstStyle>
                <a:lvl1pPr marL="0" marR="0" indent="0" algn="l" defTabSz="9144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200" b="1" i="0" u="none" strike="noStrike" cap="none" spc="0" baseline="0">
                    <a:ln>
                      <a:noFill/>
                    </a:ln>
                    <a:solidFill>
                      <a:schemeClr val="accent1"/>
                    </a:solidFill>
                    <a:uFillTx/>
                    <a:latin typeface="Verdana"/>
                    <a:ea typeface="Verdana"/>
                    <a:cs typeface="Verdana"/>
                    <a:sym typeface="Verdana"/>
                  </a:defRPr>
                </a:lvl1pPr>
                <a:lvl2pPr marL="0" marR="0" indent="0" algn="l" defTabSz="9144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200" b="1" i="0" u="none" strike="noStrike" cap="none" spc="0" baseline="0">
                    <a:ln>
                      <a:noFill/>
                    </a:ln>
                    <a:solidFill>
                      <a:schemeClr val="accent1"/>
                    </a:solidFill>
                    <a:uFillTx/>
                    <a:latin typeface="Verdana"/>
                    <a:ea typeface="Verdana"/>
                    <a:cs typeface="Verdana"/>
                    <a:sym typeface="Verdana"/>
                  </a:defRPr>
                </a:lvl2pPr>
                <a:lvl3pPr marL="0" marR="0" indent="0" algn="l" defTabSz="9144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200" b="1" i="0" u="none" strike="noStrike" cap="none" spc="0" baseline="0">
                    <a:ln>
                      <a:noFill/>
                    </a:ln>
                    <a:solidFill>
                      <a:schemeClr val="accent1"/>
                    </a:solidFill>
                    <a:uFillTx/>
                    <a:latin typeface="Verdana"/>
                    <a:ea typeface="Verdana"/>
                    <a:cs typeface="Verdana"/>
                    <a:sym typeface="Verdana"/>
                  </a:defRPr>
                </a:lvl3pPr>
                <a:lvl4pPr marL="0" marR="0" indent="0" algn="l" defTabSz="9144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200" b="1" i="0" u="none" strike="noStrike" cap="none" spc="0" baseline="0">
                    <a:ln>
                      <a:noFill/>
                    </a:ln>
                    <a:solidFill>
                      <a:schemeClr val="accent1"/>
                    </a:solidFill>
                    <a:uFillTx/>
                    <a:latin typeface="Verdana"/>
                    <a:ea typeface="Verdana"/>
                    <a:cs typeface="Verdana"/>
                    <a:sym typeface="Verdana"/>
                  </a:defRPr>
                </a:lvl4pPr>
                <a:lvl5pPr marL="0" marR="0" indent="0" algn="l" defTabSz="9144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200" b="1" i="0" u="none" strike="noStrike" cap="none" spc="0" baseline="0">
                    <a:ln>
                      <a:noFill/>
                    </a:ln>
                    <a:solidFill>
                      <a:schemeClr val="accent1"/>
                    </a:solidFill>
                    <a:uFillTx/>
                    <a:latin typeface="Verdana"/>
                    <a:ea typeface="Verdana"/>
                    <a:cs typeface="Verdana"/>
                    <a:sym typeface="Verdana"/>
                  </a:defRPr>
                </a:lvl5pPr>
                <a:lvl6pPr marL="0" marR="0" indent="0" algn="l" defTabSz="9144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200" b="1" i="0" u="none" strike="noStrike" cap="none" spc="0" baseline="0">
                    <a:ln>
                      <a:noFill/>
                    </a:ln>
                    <a:solidFill>
                      <a:schemeClr val="accent1"/>
                    </a:solidFill>
                    <a:uFillTx/>
                    <a:latin typeface="Verdana"/>
                    <a:ea typeface="Verdana"/>
                    <a:cs typeface="Verdana"/>
                    <a:sym typeface="Verdana"/>
                  </a:defRPr>
                </a:lvl6pPr>
                <a:lvl7pPr marL="0" marR="0" indent="0" algn="l" defTabSz="9144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200" b="1" i="0" u="none" strike="noStrike" cap="none" spc="0" baseline="0">
                    <a:ln>
                      <a:noFill/>
                    </a:ln>
                    <a:solidFill>
                      <a:schemeClr val="accent1"/>
                    </a:solidFill>
                    <a:uFillTx/>
                    <a:latin typeface="Verdana"/>
                    <a:ea typeface="Verdana"/>
                    <a:cs typeface="Verdana"/>
                    <a:sym typeface="Verdana"/>
                  </a:defRPr>
                </a:lvl7pPr>
                <a:lvl8pPr marL="0" marR="0" indent="0" algn="l" defTabSz="9144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200" b="1" i="0" u="none" strike="noStrike" cap="none" spc="0" baseline="0">
                    <a:ln>
                      <a:noFill/>
                    </a:ln>
                    <a:solidFill>
                      <a:schemeClr val="accent1"/>
                    </a:solidFill>
                    <a:uFillTx/>
                    <a:latin typeface="Verdana"/>
                    <a:ea typeface="Verdana"/>
                    <a:cs typeface="Verdana"/>
                    <a:sym typeface="Verdana"/>
                  </a:defRPr>
                </a:lvl8pPr>
                <a:lvl9pPr marL="0" marR="0" indent="0" algn="l" defTabSz="9144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200" b="1" i="0" u="none" strike="noStrike" cap="none" spc="0" baseline="0">
                    <a:ln>
                      <a:noFill/>
                    </a:ln>
                    <a:solidFill>
                      <a:schemeClr val="accent1"/>
                    </a:solidFill>
                    <a:uFillTx/>
                    <a:latin typeface="Verdana"/>
                    <a:ea typeface="Verdana"/>
                    <a:cs typeface="Verdana"/>
                    <a:sym typeface="Verdana"/>
                  </a:defRPr>
                </a:lvl9pPr>
              </a:lstStyle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6861F"/>
                    </a:solidFill>
                    <a:effectLst/>
                    <a:uLnTx/>
                    <a:uFillTx/>
                    <a:latin typeface="Verdana"/>
                    <a:ea typeface="Verdana"/>
                    <a:cs typeface="Verdana"/>
                    <a:sym typeface="Verdana"/>
                  </a:rPr>
                  <a:t>ЛИДЕРСТВО</a:t>
                </a: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6861F"/>
                  </a:solidFill>
                  <a:effectLst/>
                  <a:uLnTx/>
                  <a:uFillTx/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16" name="object 17">
                <a:extLst>
                  <a:ext uri="{FF2B5EF4-FFF2-40B4-BE49-F238E27FC236}">
                    <a16:creationId xmlns:a16="http://schemas.microsoft.com/office/drawing/2014/main" id="{9B176810-B2CD-3C44-A0F7-3A50F8E65C03}"/>
                  </a:ext>
                </a:extLst>
              </p:cNvPr>
              <p:cNvSpPr txBox="1"/>
              <p:nvPr/>
            </p:nvSpPr>
            <p:spPr>
              <a:xfrm>
                <a:off x="7729763" y="1266102"/>
                <a:ext cx="3142836" cy="824031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1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800" b="0" i="0" u="none" strike="noStrike" kern="1200" cap="none" spc="-25" normalizeH="0" baseline="0" noProof="0" dirty="0">
                    <a:ln>
                      <a:noFill/>
                    </a:ln>
                    <a:solidFill>
                      <a:srgbClr val="44546A">
                        <a:lumMod val="5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Сформировать здоровое восприятие происходящих событий</a:t>
                </a:r>
                <a:endParaRPr kumimoji="0" lang="e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7" name="object 18">
                <a:extLst>
                  <a:ext uri="{FF2B5EF4-FFF2-40B4-BE49-F238E27FC236}">
                    <a16:creationId xmlns:a16="http://schemas.microsoft.com/office/drawing/2014/main" id="{88C8D730-9D7C-944D-84DA-9A5426A659FA}"/>
                  </a:ext>
                </a:extLst>
              </p:cNvPr>
              <p:cNvSpPr txBox="1"/>
              <p:nvPr/>
            </p:nvSpPr>
            <p:spPr>
              <a:xfrm>
                <a:off x="7729763" y="3567507"/>
                <a:ext cx="2937659" cy="826411"/>
              </a:xfrm>
              <a:prstGeom prst="rect">
                <a:avLst/>
              </a:prstGeom>
            </p:spPr>
            <p:txBody>
              <a:bodyPr vert="horz" wrap="square" lIns="0" tIns="11431" rIns="0" bIns="0" rtlCol="0">
                <a:spAutoFit/>
              </a:bodyPr>
              <a:lstStyle/>
              <a:p>
                <a:pPr marL="12700" marR="5080" lvl="0" indent="17145" algn="l" defTabSz="1219170" rtl="0" eaLnBrk="1" fontAlgn="auto" latinLnBrk="0" hangingPunct="1">
                  <a:lnSpc>
                    <a:spcPct val="100899"/>
                  </a:lnSpc>
                  <a:spcBef>
                    <a:spcPts val="91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800" b="0" i="0" u="none" strike="noStrike" kern="1200" cap="none" spc="-5" normalizeH="0" baseline="0" noProof="0" dirty="0">
                    <a:ln>
                      <a:noFill/>
                    </a:ln>
                    <a:solidFill>
                      <a:srgbClr val="44546A">
                        <a:lumMod val="5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Осознать собственную значимость </a:t>
                </a:r>
              </a:p>
              <a:p>
                <a:pPr marL="12700" marR="5080" lvl="0" indent="17145" algn="l" defTabSz="1219170" rtl="0" eaLnBrk="1" fontAlgn="auto" latinLnBrk="0" hangingPunct="1">
                  <a:lnSpc>
                    <a:spcPct val="100899"/>
                  </a:lnSpc>
                  <a:spcBef>
                    <a:spcPts val="91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800" b="1" i="0" u="none" strike="noStrike" kern="1200" cap="none" spc="-5" normalizeH="0" baseline="0" noProof="0" dirty="0">
                    <a:ln>
                      <a:noFill/>
                    </a:ln>
                    <a:solidFill>
                      <a:srgbClr val="44546A">
                        <a:lumMod val="5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 </a:t>
                </a:r>
                <a:endParaRPr kumimoji="0" lang="en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8" name="object 19">
                <a:extLst>
                  <a:ext uri="{FF2B5EF4-FFF2-40B4-BE49-F238E27FC236}">
                    <a16:creationId xmlns:a16="http://schemas.microsoft.com/office/drawing/2014/main" id="{90A5B0DE-23AD-564D-87F6-894C4E0B1881}"/>
                  </a:ext>
                </a:extLst>
              </p:cNvPr>
              <p:cNvSpPr txBox="1"/>
              <p:nvPr/>
            </p:nvSpPr>
            <p:spPr>
              <a:xfrm>
                <a:off x="53065" y="847824"/>
                <a:ext cx="2937659" cy="836555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marR="0" lvl="0" indent="0" algn="r" defTabSz="1219170" rtl="0" eaLnBrk="1" fontAlgn="auto" latinLnBrk="0" hangingPunct="1">
                  <a:lnSpc>
                    <a:spcPct val="100000"/>
                  </a:lnSpc>
                  <a:spcBef>
                    <a:spcPts val="1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546A">
                        <a:lumMod val="5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</a:p>
              <a:p>
                <a:pPr marL="12700" marR="0" lvl="0" indent="0" algn="r" defTabSz="1219170" rtl="0" eaLnBrk="1" fontAlgn="auto" latinLnBrk="0" hangingPunct="1">
                  <a:lnSpc>
                    <a:spcPct val="100000"/>
                  </a:lnSpc>
                  <a:spcBef>
                    <a:spcPts val="1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800" b="0" i="0" u="none" strike="noStrike" kern="1200" cap="none" spc="-5" normalizeH="0" baseline="0" noProof="0" dirty="0">
                    <a:ln>
                      <a:noFill/>
                    </a:ln>
                    <a:solidFill>
                      <a:srgbClr val="44546A">
                        <a:lumMod val="5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Вернуть ясность и контроль над ситуацией  </a:t>
                </a:r>
                <a:endParaRPr kumimoji="0" lang="en" sz="1800" b="0" i="0" u="none" strike="noStrike" kern="1200" cap="none" spc="-5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9" name="object 20">
                <a:extLst>
                  <a:ext uri="{FF2B5EF4-FFF2-40B4-BE49-F238E27FC236}">
                    <a16:creationId xmlns:a16="http://schemas.microsoft.com/office/drawing/2014/main" id="{0591D366-0C43-254F-BCD5-40383AC9BD2B}"/>
                  </a:ext>
                </a:extLst>
              </p:cNvPr>
              <p:cNvSpPr txBox="1"/>
              <p:nvPr/>
            </p:nvSpPr>
            <p:spPr>
              <a:xfrm>
                <a:off x="67635" y="3313471"/>
                <a:ext cx="2937659" cy="1390083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marR="0" lvl="0" indent="0" algn="r" defTabSz="1219170" rtl="0" eaLnBrk="1" fontAlgn="auto" latinLnBrk="0" hangingPunct="1">
                  <a:lnSpc>
                    <a:spcPct val="100000"/>
                  </a:lnSpc>
                  <a:spcBef>
                    <a:spcPts val="1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800" b="1" i="0" u="none" strike="noStrike" kern="1200" cap="none" spc="-5" normalizeH="0" baseline="0" noProof="0" dirty="0">
                    <a:ln>
                      <a:noFill/>
                    </a:ln>
                    <a:solidFill>
                      <a:srgbClr val="44546A">
                        <a:lumMod val="5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 </a:t>
                </a:r>
              </a:p>
              <a:p>
                <a:pPr marL="12700" marR="0" lvl="0" indent="0" algn="r" defTabSz="1219170" rtl="0" eaLnBrk="1" fontAlgn="auto" latinLnBrk="0" hangingPunct="1">
                  <a:lnSpc>
                    <a:spcPct val="100000"/>
                  </a:lnSpc>
                  <a:spcBef>
                    <a:spcPts val="1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800" b="0" i="0" u="none" strike="noStrike" kern="1200" cap="none" spc="-5" normalizeH="0" baseline="0" noProof="0" dirty="0">
                    <a:ln>
                      <a:noFill/>
                    </a:ln>
                    <a:solidFill>
                      <a:srgbClr val="44546A">
                        <a:lumMod val="5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Поддерживать доверительные отношения  с людьми</a:t>
                </a:r>
              </a:p>
              <a:p>
                <a:pPr marL="1270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1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0" name="Объект 2">
            <a:extLst>
              <a:ext uri="{FF2B5EF4-FFF2-40B4-BE49-F238E27FC236}">
                <a16:creationId xmlns:a16="http://schemas.microsoft.com/office/drawing/2014/main" id="{2D7394D1-6B8A-7E4B-8B64-193DBFF00219}"/>
              </a:ext>
            </a:extLst>
          </p:cNvPr>
          <p:cNvSpPr txBox="1">
            <a:spLocks/>
          </p:cNvSpPr>
          <p:nvPr/>
        </p:nvSpPr>
        <p:spPr>
          <a:xfrm>
            <a:off x="293294" y="2278196"/>
            <a:ext cx="3839072" cy="1738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 Ligh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Системный шрифт, обычный"/>
              <a:buChar char="–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 Light"/>
                <a:ea typeface="+mn-ea"/>
                <a:cs typeface="+mn-cs"/>
              </a:rPr>
              <a:t>Действовать через «яркие» пятна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Системный шрифт, обычный"/>
              <a:buChar char="–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 Light"/>
                <a:ea typeface="+mn-ea"/>
                <a:cs typeface="+mn-cs"/>
              </a:rPr>
              <a:t>Искусство маленьких шагов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 Light"/>
              <a:ea typeface="+mn-ea"/>
              <a:cs typeface="+mn-cs"/>
            </a:endParaRPr>
          </a:p>
        </p:txBody>
      </p:sp>
      <p:sp>
        <p:nvSpPr>
          <p:cNvPr id="21" name="Объект 2">
            <a:extLst>
              <a:ext uri="{FF2B5EF4-FFF2-40B4-BE49-F238E27FC236}">
                <a16:creationId xmlns:a16="http://schemas.microsoft.com/office/drawing/2014/main" id="{E8574DF6-4F72-4F48-A275-F37E7E65C13A}"/>
              </a:ext>
            </a:extLst>
          </p:cNvPr>
          <p:cNvSpPr txBox="1">
            <a:spLocks/>
          </p:cNvSpPr>
          <p:nvPr/>
        </p:nvSpPr>
        <p:spPr>
          <a:xfrm>
            <a:off x="8244428" y="2401794"/>
            <a:ext cx="3926496" cy="74557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Системный шрифт, обычный"/>
              <a:buChar char="–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 Light"/>
                <a:ea typeface="+mn-ea"/>
                <a:cs typeface="+mn-cs"/>
              </a:rPr>
              <a:t>Определить круг влияния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 Light"/>
                <a:ea typeface="+mn-ea"/>
                <a:cs typeface="+mn-cs"/>
              </a:rPr>
              <a:t>/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 Light"/>
                <a:ea typeface="+mn-ea"/>
                <a:cs typeface="+mn-cs"/>
              </a:rPr>
              <a:t> круг беспокойств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Системный шрифт, обычный"/>
              <a:buChar char="–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 Light"/>
                <a:ea typeface="+mn-ea"/>
                <a:cs typeface="+mn-cs"/>
              </a:rPr>
              <a:t>Дистанцироваться перед принятием решения -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 Light"/>
                <a:ea typeface="+mn-ea"/>
                <a:cs typeface="+mn-cs"/>
              </a:rPr>
              <a:t>Zoom Out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 Ligh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Системный шрифт, обычный"/>
              <a:buChar char="–"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 Light"/>
              <a:ea typeface="+mn-ea"/>
              <a:cs typeface="+mn-cs"/>
            </a:endParaRPr>
          </a:p>
        </p:txBody>
      </p:sp>
      <p:sp>
        <p:nvSpPr>
          <p:cNvPr id="22" name="Объект 2">
            <a:extLst>
              <a:ext uri="{FF2B5EF4-FFF2-40B4-BE49-F238E27FC236}">
                <a16:creationId xmlns:a16="http://schemas.microsoft.com/office/drawing/2014/main" id="{6D32A9EE-5DC8-6949-9509-ACDC9550F776}"/>
              </a:ext>
            </a:extLst>
          </p:cNvPr>
          <p:cNvSpPr txBox="1">
            <a:spLocks/>
          </p:cNvSpPr>
          <p:nvPr/>
        </p:nvSpPr>
        <p:spPr>
          <a:xfrm>
            <a:off x="280153" y="4717190"/>
            <a:ext cx="4097294" cy="8161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Системный шрифт, обычный"/>
              <a:buChar char="–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 Light"/>
                <a:ea typeface="+mn-ea"/>
                <a:cs typeface="+mn-cs"/>
              </a:rPr>
              <a:t>Уметь благодарить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Системный шрифт, обычный"/>
              <a:buChar char="–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 Light"/>
                <a:ea typeface="+mn-ea"/>
                <a:cs typeface="+mn-cs"/>
              </a:rPr>
              <a:t>Уметь слышать людей: эмпатия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Системный шрифт, обычный"/>
              <a:buChar char="–"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 Ligh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Системный шрифт, обычный"/>
              <a:buChar char="–"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 Light"/>
              <a:ea typeface="+mn-ea"/>
              <a:cs typeface="+mn-cs"/>
            </a:endParaRPr>
          </a:p>
        </p:txBody>
      </p:sp>
      <p:sp>
        <p:nvSpPr>
          <p:cNvPr id="23" name="Объект 2">
            <a:extLst>
              <a:ext uri="{FF2B5EF4-FFF2-40B4-BE49-F238E27FC236}">
                <a16:creationId xmlns:a16="http://schemas.microsoft.com/office/drawing/2014/main" id="{12246A2C-F393-FB4C-88E4-829B554EC282}"/>
              </a:ext>
            </a:extLst>
          </p:cNvPr>
          <p:cNvSpPr txBox="1">
            <a:spLocks/>
          </p:cNvSpPr>
          <p:nvPr/>
        </p:nvSpPr>
        <p:spPr>
          <a:xfrm>
            <a:off x="8270362" y="4230702"/>
            <a:ext cx="3662562" cy="14057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Системный шрифт, обычный"/>
              <a:buChar char="–"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 Ligh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Системный шрифт, обычный"/>
              <a:buChar char="–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 Light"/>
                <a:ea typeface="+mn-ea"/>
                <a:cs typeface="+mn-cs"/>
              </a:rPr>
              <a:t>Знать свои ценности и действовать в соответствии с ценностями 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Системный шрифт, обычный"/>
              <a:buChar char="–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 Light"/>
                <a:ea typeface="+mn-ea"/>
                <a:cs typeface="+mn-cs"/>
              </a:rPr>
              <a:t>Управлять собственным мышлением  </a:t>
            </a:r>
          </a:p>
        </p:txBody>
      </p:sp>
    </p:spTree>
    <p:extLst>
      <p:ext uri="{BB962C8B-B14F-4D97-AF65-F5344CB8AC3E}">
        <p14:creationId xmlns:p14="http://schemas.microsoft.com/office/powerpoint/2010/main" val="31225332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228CE0-D6C9-DF44-9355-063B7579C5C1}"/>
              </a:ext>
            </a:extLst>
          </p:cNvPr>
          <p:cNvSpPr txBox="1">
            <a:spLocks/>
          </p:cNvSpPr>
          <p:nvPr/>
        </p:nvSpPr>
        <p:spPr>
          <a:xfrm>
            <a:off x="365762" y="1280162"/>
            <a:ext cx="11124399" cy="3955983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1pPr>
            <a:lvl2pPr marL="179999" marR="0" indent="-179999" algn="l" defTabSz="91440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359999" marR="0" indent="-179999" algn="l" defTabSz="91440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Tx/>
              <a:buChar char="−"/>
              <a:tabLst/>
              <a:defRPr sz="1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538162" marR="0" indent="-180000" algn="l" defTabSz="91440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Tx/>
              <a:buChar char="−"/>
              <a:tabLst/>
              <a:defRPr sz="1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720725" marR="0" indent="-180000" algn="l" defTabSz="91440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Tx/>
              <a:buChar char="−"/>
              <a:tabLst/>
              <a:defRPr sz="1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719999" marR="0" indent="-180000" algn="l" defTabSz="91440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Tx/>
              <a:buChar char="−"/>
              <a:tabLst/>
              <a:defRPr sz="1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719999" marR="0" indent="-180000" algn="l" defTabSz="91440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Tx/>
              <a:buChar char="−"/>
              <a:tabLst/>
              <a:defRPr sz="1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719999" marR="0" indent="-180000" algn="l" defTabSz="91440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Tx/>
              <a:buChar char="−"/>
              <a:tabLst/>
              <a:defRPr sz="1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719999" marR="0" indent="-180000" algn="l" defTabSz="91440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Tx/>
              <a:buChar char="−"/>
              <a:tabLst/>
              <a:defRPr sz="1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Verdana"/>
              <a:cs typeface="Calibri" panose="020F0502020204030204" pitchFamily="34" charset="0"/>
              <a:sym typeface="Verdan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Verdana"/>
                <a:cs typeface="Calibri" panose="020F0502020204030204" pitchFamily="34" charset="0"/>
                <a:sym typeface="Verdana"/>
              </a:rPr>
              <a:t>ПРАКТИКА ЦЕНТРИРОВАНИЕ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Verdana"/>
                <a:cs typeface="Calibri" panose="020F0502020204030204" pitchFamily="34" charset="0"/>
                <a:sym typeface="Verdana"/>
              </a:rPr>
              <a:t> означает ”я снижаю свой уровень стрессового отклика, уровень кортизола». Задача – нормально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Verdana"/>
                <a:cs typeface="Calibri" panose="020F0502020204030204" pitchFamily="34" charset="0"/>
                <a:sym typeface="Verdana"/>
              </a:rPr>
              <a:t>функционировать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Verdana"/>
                <a:cs typeface="Calibri" panose="020F0502020204030204" pitchFamily="34" charset="0"/>
                <a:sym typeface="Verdana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Verdana"/>
              <a:cs typeface="Calibri" panose="020F0502020204030204" pitchFamily="34" charset="0"/>
              <a:sym typeface="Verdan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Verdana"/>
                <a:cs typeface="Calibri" panose="020F0502020204030204" pitchFamily="34" charset="0"/>
                <a:sym typeface="Verdana"/>
              </a:rPr>
              <a:t>- Устойчивая опора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Verdana"/>
                <a:cs typeface="Calibri" panose="020F0502020204030204" pitchFamily="34" charset="0"/>
                <a:sym typeface="Verdana"/>
              </a:rPr>
              <a:t>- Вертикальность, устойчивость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Verdana"/>
                <a:cs typeface="Calibri" panose="020F0502020204030204" pitchFamily="34" charset="0"/>
                <a:sym typeface="Verdana"/>
              </a:rPr>
              <a:t>- Расслабленная центральная линия, дыхание!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Verdana"/>
                <a:cs typeface="Calibri" panose="020F0502020204030204" pitchFamily="34" charset="0"/>
                <a:sym typeface="Verdana"/>
              </a:rPr>
              <a:t>- Включенное периферическое зрение </a:t>
            </a:r>
          </a:p>
          <a:p>
            <a:pPr marL="171446" marR="0" lvl="0" indent="-171446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Verdana"/>
                <a:cs typeface="Calibri" panose="020F0502020204030204" pitchFamily="34" charset="0"/>
                <a:sym typeface="Verdana"/>
              </a:rPr>
              <a:t>Улыбка в сердце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Verdana"/>
              <a:cs typeface="Calibri" panose="020F0502020204030204" pitchFamily="34" charset="0"/>
              <a:sym typeface="Verdan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Verdana"/>
              <a:cs typeface="Calibri" panose="020F0502020204030204" pitchFamily="34" charset="0"/>
              <a:sym typeface="Verdana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77E7D9D-5C38-3C43-8E0D-A1420B45CFEE}"/>
              </a:ext>
            </a:extLst>
          </p:cNvPr>
          <p:cNvSpPr/>
          <p:nvPr/>
        </p:nvSpPr>
        <p:spPr>
          <a:xfrm>
            <a:off x="2309997" y="5390091"/>
            <a:ext cx="91801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entury Gothic" panose="020B0502020202020204" pitchFamily="34" charset="0"/>
                <a:cs typeface="Calibri" panose="020F0502020204030204" pitchFamily="34" charset="0"/>
              </a:rPr>
              <a:t>Материал подготовлен на основе материала курса «Тело – в дело»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entury Gothic" panose="020B0502020202020204" pitchFamily="34" charset="0"/>
                <a:cs typeface="Calibri" panose="020F0502020204030204" pitchFamily="34" charset="0"/>
              </a:rPr>
              <a:t>Embodiment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entury Gothic" panose="020B0502020202020204" pitchFamily="34" charset="0"/>
                <a:cs typeface="Calibri" panose="020F0502020204030204" pitchFamily="34" charset="0"/>
              </a:rPr>
              <a:t>Александра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entury Gothic" panose="020B0502020202020204" pitchFamily="34" charset="0"/>
                <a:cs typeface="Calibri" panose="020F0502020204030204" pitchFamily="34" charset="0"/>
              </a:rPr>
              <a:t>Вильвовская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entury Gothic" panose="020B0502020202020204" pitchFamily="34" charset="0"/>
                <a:cs typeface="Calibri" panose="020F0502020204030204" pitchFamily="34" charset="0"/>
              </a:rPr>
              <a:t>  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Заголовок 9">
            <a:extLst>
              <a:ext uri="{FF2B5EF4-FFF2-40B4-BE49-F238E27FC236}">
                <a16:creationId xmlns:a16="http://schemas.microsoft.com/office/drawing/2014/main" id="{75E0013A-1FF6-2A47-9C75-EC42A26FE83F}"/>
              </a:ext>
            </a:extLst>
          </p:cNvPr>
          <p:cNvSpPr txBox="1">
            <a:spLocks/>
          </p:cNvSpPr>
          <p:nvPr/>
        </p:nvSpPr>
        <p:spPr>
          <a:xfrm>
            <a:off x="283817" y="774382"/>
            <a:ext cx="9848259" cy="816821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2"/>
                </a:solidFill>
                <a:latin typeface="+mj-lt"/>
                <a:ea typeface="Arial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Embodiment</a:t>
            </a:r>
            <a:endParaRPr lang="ru-RU" sz="4000" dirty="0">
              <a:solidFill>
                <a:schemeClr val="tx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7053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FA83EBB-E964-93F3-C9F4-E8203CE1DA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7400" y="177800"/>
            <a:ext cx="2997200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2541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48E3159-EF65-EF4C-B8ED-0841B6A56999}"/>
              </a:ext>
            </a:extLst>
          </p:cNvPr>
          <p:cNvSpPr/>
          <p:nvPr/>
        </p:nvSpPr>
        <p:spPr>
          <a:xfrm>
            <a:off x="10668001" y="-2381"/>
            <a:ext cx="152165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4BC5E88-0319-374A-9EBD-60C4E4240650}"/>
              </a:ext>
            </a:extLst>
          </p:cNvPr>
          <p:cNvSpPr/>
          <p:nvPr/>
        </p:nvSpPr>
        <p:spPr>
          <a:xfrm>
            <a:off x="2341" y="3141663"/>
            <a:ext cx="195855" cy="6734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8B330C5C-04EE-A144-8D9E-4AE5D2B41F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193" y="1544158"/>
            <a:ext cx="8039993" cy="4541929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3118FB7E-5A83-7645-9FFB-576265BA2133}"/>
              </a:ext>
            </a:extLst>
          </p:cNvPr>
          <p:cNvSpPr txBox="1">
            <a:spLocks/>
          </p:cNvSpPr>
          <p:nvPr/>
        </p:nvSpPr>
        <p:spPr>
          <a:xfrm>
            <a:off x="198196" y="108787"/>
            <a:ext cx="10189988" cy="13633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ЧТО ЭТО? </a:t>
            </a:r>
          </a:p>
        </p:txBody>
      </p:sp>
    </p:spTree>
    <p:extLst>
      <p:ext uri="{BB962C8B-B14F-4D97-AF65-F5344CB8AC3E}">
        <p14:creationId xmlns:p14="http://schemas.microsoft.com/office/powerpoint/2010/main" val="14931136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48E3159-EF65-EF4C-B8ED-0841B6A56999}"/>
              </a:ext>
            </a:extLst>
          </p:cNvPr>
          <p:cNvSpPr/>
          <p:nvPr/>
        </p:nvSpPr>
        <p:spPr>
          <a:xfrm>
            <a:off x="10668001" y="-2381"/>
            <a:ext cx="152165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4BC5E88-0319-374A-9EBD-60C4E4240650}"/>
              </a:ext>
            </a:extLst>
          </p:cNvPr>
          <p:cNvSpPr/>
          <p:nvPr/>
        </p:nvSpPr>
        <p:spPr>
          <a:xfrm>
            <a:off x="2341" y="3141663"/>
            <a:ext cx="195855" cy="6734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F3EFB6D2-77D6-A44D-A058-D3E1840827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099" y="1887990"/>
            <a:ext cx="7583999" cy="42784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F96CF66-9759-CA42-BA65-EFEC541EA6C4}"/>
              </a:ext>
            </a:extLst>
          </p:cNvPr>
          <p:cNvSpPr txBox="1"/>
          <p:nvPr/>
        </p:nvSpPr>
        <p:spPr>
          <a:xfrm>
            <a:off x="532173" y="691589"/>
            <a:ext cx="9801850" cy="49244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algn="ctr" defTabSz="914377" hangingPunct="0"/>
            <a:r>
              <a:rPr lang="ru-RU" sz="3200" dirty="0">
                <a:solidFill>
                  <a:srgbClr val="00000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rPr>
              <a:t>Иногда мы слишком близко находимся к проблеме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541797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48E3159-EF65-EF4C-B8ED-0841B6A56999}"/>
              </a:ext>
            </a:extLst>
          </p:cNvPr>
          <p:cNvSpPr/>
          <p:nvPr/>
        </p:nvSpPr>
        <p:spPr>
          <a:xfrm>
            <a:off x="10668001" y="-2381"/>
            <a:ext cx="152165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4BC5E88-0319-374A-9EBD-60C4E4240650}"/>
              </a:ext>
            </a:extLst>
          </p:cNvPr>
          <p:cNvSpPr/>
          <p:nvPr/>
        </p:nvSpPr>
        <p:spPr>
          <a:xfrm>
            <a:off x="2341" y="3141663"/>
            <a:ext cx="195855" cy="6734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BD4A86F7-51BB-1845-971F-E80364853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96" y="108787"/>
            <a:ext cx="11241996" cy="1363328"/>
          </a:xfrm>
        </p:spPr>
        <p:txBody>
          <a:bodyPr anchor="ctr">
            <a:noAutofit/>
          </a:bodyPr>
          <a:lstStyle/>
          <a:p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ДИСТАНЦИРОВАТЬСЯ ПЕРЕД ПРИНЯТИЕМ РЕШЕНИЯ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885F6C-E259-2BE0-20A6-40917033AB30}"/>
              </a:ext>
            </a:extLst>
          </p:cNvPr>
          <p:cNvSpPr txBox="1"/>
          <p:nvPr/>
        </p:nvSpPr>
        <p:spPr>
          <a:xfrm>
            <a:off x="641793" y="2047232"/>
            <a:ext cx="935664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latin typeface="+mn-lt"/>
              </a:rPr>
              <a:t>СТРАТЕГИЯ 10/10/10</a:t>
            </a:r>
          </a:p>
          <a:p>
            <a:r>
              <a:rPr lang="ru-RU" sz="2000" dirty="0">
                <a:latin typeface="+mn-lt"/>
              </a:rPr>
              <a:t>Для его использования мы должны рассмотреть свои решения в трех различных рамках. </a:t>
            </a:r>
          </a:p>
          <a:p>
            <a:pPr marL="171450" indent="-171450">
              <a:buFontTx/>
              <a:buChar char="-"/>
            </a:pPr>
            <a:r>
              <a:rPr lang="ru-RU" sz="2000" dirty="0">
                <a:latin typeface="+mn-lt"/>
              </a:rPr>
              <a:t>Как мы будем к ним относиться через 10 минут? </a:t>
            </a:r>
          </a:p>
          <a:p>
            <a:pPr marL="171450" indent="-171450">
              <a:buFontTx/>
              <a:buChar char="-"/>
            </a:pPr>
            <a:r>
              <a:rPr lang="ru-RU" sz="2000" dirty="0">
                <a:latin typeface="+mn-lt"/>
              </a:rPr>
              <a:t>А через 10 месяцев? </a:t>
            </a:r>
          </a:p>
          <a:p>
            <a:pPr marL="171450" indent="-171450">
              <a:buFontTx/>
              <a:buChar char="-"/>
            </a:pPr>
            <a:r>
              <a:rPr lang="ru-RU" sz="2000" dirty="0">
                <a:latin typeface="+mn-lt"/>
              </a:rPr>
              <a:t>А через 10 лет?</a:t>
            </a:r>
          </a:p>
          <a:p>
            <a:r>
              <a:rPr lang="ru-RU" sz="2000" dirty="0">
                <a:latin typeface="+mn-lt"/>
              </a:rPr>
              <a:t>Три временные рамки — элегантный способ заставить нас несколько дистанцироваться от своих решений. </a:t>
            </a:r>
          </a:p>
        </p:txBody>
      </p:sp>
    </p:spTree>
    <p:extLst>
      <p:ext uri="{BB962C8B-B14F-4D97-AF65-F5344CB8AC3E}">
        <p14:creationId xmlns:p14="http://schemas.microsoft.com/office/powerpoint/2010/main" val="41576034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18">
            <a:extLst>
              <a:ext uri="{FF2B5EF4-FFF2-40B4-BE49-F238E27FC236}">
                <a16:creationId xmlns:a16="http://schemas.microsoft.com/office/drawing/2014/main" id="{63F5877B-98C7-49DD-83AB-0F6F57CB6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 descr="Изображение выглядит как человек, женщина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034C1DD9-373B-E51A-D069-BA9F862BEC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5182"/>
          <a:stretch/>
        </p:blipFill>
        <p:spPr>
          <a:xfrm>
            <a:off x="7364078" y="-18"/>
            <a:ext cx="4827922" cy="6857999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7EF6E4B-FD14-01B4-1C76-08C5BBB145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331" r="1" b="20803"/>
          <a:stretch/>
        </p:blipFill>
        <p:spPr>
          <a:xfrm>
            <a:off x="3119360" y="18"/>
            <a:ext cx="4966290" cy="6857999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</p:spPr>
      </p:pic>
      <p:sp useBgFill="1">
        <p:nvSpPr>
          <p:cNvPr id="35" name="Freeform: Shape 20">
            <a:extLst>
              <a:ext uri="{FF2B5EF4-FFF2-40B4-BE49-F238E27FC236}">
                <a16:creationId xmlns:a16="http://schemas.microsoft.com/office/drawing/2014/main" id="{4EA91930-66BC-4C41-B4F5-C31EB216F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3" name="Freeform: Shape 22">
            <a:extLst>
              <a:ext uri="{FF2B5EF4-FFF2-40B4-BE49-F238E27FC236}">
                <a16:creationId xmlns:a16="http://schemas.microsoft.com/office/drawing/2014/main" id="{6313CF8F-B436-401E-9575-DE0F8E8B5B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A38CFE9-C30A-4551-ACCB-D5808FBC39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45DEBE-3942-BD85-F6E7-3F3077DE92A2}"/>
              </a:ext>
            </a:extLst>
          </p:cNvPr>
          <p:cNvSpPr txBox="1"/>
          <p:nvPr/>
        </p:nvSpPr>
        <p:spPr>
          <a:xfrm>
            <a:off x="448056" y="2258171"/>
            <a:ext cx="2804504" cy="3918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/>
              <a:t>Управляющий партнёр консалтинговой компании "Запросто. Учим и коучим" 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/>
              <a:t>15+ лет опыта </a:t>
            </a:r>
            <a:r>
              <a:rPr lang="en-US" sz="1500" dirty="0" err="1"/>
              <a:t>в</a:t>
            </a:r>
            <a:r>
              <a:rPr lang="en-US" sz="1500" dirty="0"/>
              <a:t> обучении и развитии персонала </a:t>
            </a:r>
            <a:r>
              <a:rPr lang="en-US" sz="1500" dirty="0" err="1"/>
              <a:t>в</a:t>
            </a:r>
            <a:r>
              <a:rPr lang="en-US" sz="1500" dirty="0"/>
              <a:t> российских и западных компаниях 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/>
              <a:t>Профессиональный андрогог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/>
              <a:t>Сертифицированный специалист: Coach2®, Insights®, MBTI®, DISC®, Have a nice conflict®, </a:t>
            </a:r>
            <a:r>
              <a:rPr lang="en-US" sz="1500" dirty="0" err="1"/>
              <a:t>TalentQ</a:t>
            </a:r>
            <a:r>
              <a:rPr lang="en-US" sz="1500" dirty="0"/>
              <a:t>®, Situational Leadership®, EQ® и </a:t>
            </a:r>
            <a:r>
              <a:rPr lang="en-US" sz="1500" dirty="0" err="1"/>
              <a:t>т.д</a:t>
            </a:r>
            <a:r>
              <a:rPr lang="en-US" sz="15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596528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D86CF535-EEBA-DE44-824E-17AE5F521772}"/>
              </a:ext>
            </a:extLst>
          </p:cNvPr>
          <p:cNvGrpSpPr/>
          <p:nvPr/>
        </p:nvGrpSpPr>
        <p:grpSpPr>
          <a:xfrm>
            <a:off x="0" y="0"/>
            <a:ext cx="12187318" cy="6858000"/>
            <a:chOff x="2341" y="-2381"/>
            <a:chExt cx="12187318" cy="6858000"/>
          </a:xfrm>
          <a:solidFill>
            <a:schemeClr val="accent1"/>
          </a:solidFill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448E3159-EF65-EF4C-B8ED-0841B6A56999}"/>
                </a:ext>
              </a:extLst>
            </p:cNvPr>
            <p:cNvSpPr/>
            <p:nvPr/>
          </p:nvSpPr>
          <p:spPr>
            <a:xfrm>
              <a:off x="10684709" y="-2381"/>
              <a:ext cx="150495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04BC5E88-0319-374A-9EBD-60C4E4240650}"/>
                </a:ext>
              </a:extLst>
            </p:cNvPr>
            <p:cNvSpPr/>
            <p:nvPr/>
          </p:nvSpPr>
          <p:spPr>
            <a:xfrm>
              <a:off x="2341" y="3141663"/>
              <a:ext cx="195855" cy="67346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04A65DEF-9321-2549-A7C8-B0F9DDBF88B2}"/>
                </a:ext>
              </a:extLst>
            </p:cNvPr>
            <p:cNvSpPr/>
            <p:nvPr/>
          </p:nvSpPr>
          <p:spPr>
            <a:xfrm>
              <a:off x="267833" y="3141663"/>
              <a:ext cx="195855" cy="67346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3DC161D7-F349-2444-9A6E-1D09C6F5B425}"/>
                </a:ext>
              </a:extLst>
            </p:cNvPr>
            <p:cNvSpPr/>
            <p:nvPr/>
          </p:nvSpPr>
          <p:spPr>
            <a:xfrm>
              <a:off x="521895" y="3141663"/>
              <a:ext cx="195855" cy="67346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70209B-791A-9B46-B408-728337E03C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1991" y="2434689"/>
            <a:ext cx="4588709" cy="3600132"/>
          </a:xfrm>
        </p:spPr>
        <p:txBody>
          <a:bodyPr anchor="ctr">
            <a:norm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КЛЮЧЕВЫЕ МОМЕНТЫ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Font typeface="Системный шрифт, обычный"/>
              <a:buChar char="–"/>
              <a:defRPr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Много вещей̆/событий занимает наше внимание 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Font typeface="Системный шрифт, обычный"/>
              <a:buChar char="–"/>
              <a:defRPr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Ключевое – это понимание того, на что возможно/невозможно влиять 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Font typeface="Системный шрифт, обычный"/>
              <a:buChar char="–"/>
              <a:defRPr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Осознание событий из круга забот дает возможность сфокусироваться на том, что нам подвластно </a:t>
            </a:r>
          </a:p>
          <a:p>
            <a:pPr marL="0" indent="0">
              <a:buNone/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104A96B1-78CB-E54C-BA2B-30C4BC76DADA}"/>
              </a:ext>
            </a:extLst>
          </p:cNvPr>
          <p:cNvSpPr txBox="1">
            <a:spLocks/>
          </p:cNvSpPr>
          <p:nvPr/>
        </p:nvSpPr>
        <p:spPr>
          <a:xfrm>
            <a:off x="715409" y="1208533"/>
            <a:ext cx="9975182" cy="7861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ситуациях давления и вызова важно контролировать контролируемое 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7257506C-C110-4E49-88E7-011E5ABA4E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610" y="2434689"/>
            <a:ext cx="4163827" cy="3600132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27EACFA-DB5B-5C4F-B83C-26228BE0BA37}"/>
              </a:ext>
            </a:extLst>
          </p:cNvPr>
          <p:cNvSpPr/>
          <p:nvPr/>
        </p:nvSpPr>
        <p:spPr>
          <a:xfrm>
            <a:off x="1226786" y="2417065"/>
            <a:ext cx="4155651" cy="3617756"/>
          </a:xfrm>
          <a:prstGeom prst="rect">
            <a:avLst/>
          </a:prstGeom>
          <a:solidFill>
            <a:schemeClr val="accent1">
              <a:alpha val="862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CF98E251-8FBD-AD01-BBBB-0F9ABBB03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27" y="202257"/>
            <a:ext cx="12332599" cy="1006276"/>
          </a:xfrm>
        </p:spPr>
        <p:txBody>
          <a:bodyPr anchor="ctr">
            <a:noAutofit/>
          </a:bodyPr>
          <a:lstStyle/>
          <a:p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КРУГ ВЛИЯНИЯ И КРУГ БЕСПОКОЙСТВА  </a:t>
            </a:r>
          </a:p>
        </p:txBody>
      </p:sp>
    </p:spTree>
    <p:extLst>
      <p:ext uri="{BB962C8B-B14F-4D97-AF65-F5344CB8AC3E}">
        <p14:creationId xmlns:p14="http://schemas.microsoft.com/office/powerpoint/2010/main" val="42808233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48E3159-EF65-EF4C-B8ED-0841B6A56999}"/>
              </a:ext>
            </a:extLst>
          </p:cNvPr>
          <p:cNvSpPr/>
          <p:nvPr/>
        </p:nvSpPr>
        <p:spPr>
          <a:xfrm>
            <a:off x="24057" y="6535711"/>
            <a:ext cx="12167943" cy="3222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3DC161D7-F349-2444-9A6E-1D09C6F5B425}"/>
              </a:ext>
            </a:extLst>
          </p:cNvPr>
          <p:cNvSpPr/>
          <p:nvPr/>
        </p:nvSpPr>
        <p:spPr>
          <a:xfrm>
            <a:off x="11993804" y="702903"/>
            <a:ext cx="195855" cy="6734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D9BD6ACC-9739-9E45-A2E5-5535FB57A19F}"/>
              </a:ext>
            </a:extLst>
          </p:cNvPr>
          <p:cNvGrpSpPr/>
          <p:nvPr/>
        </p:nvGrpSpPr>
        <p:grpSpPr>
          <a:xfrm>
            <a:off x="496357" y="793182"/>
            <a:ext cx="11079363" cy="5154013"/>
            <a:chOff x="53065" y="847824"/>
            <a:chExt cx="10819534" cy="5033139"/>
          </a:xfrm>
        </p:grpSpPr>
        <p:pic>
          <p:nvPicPr>
            <p:cNvPr id="9" name="object 4">
              <a:extLst>
                <a:ext uri="{FF2B5EF4-FFF2-40B4-BE49-F238E27FC236}">
                  <a16:creationId xmlns:a16="http://schemas.microsoft.com/office/drawing/2014/main" id="{E226E541-C377-A844-B388-E8EDCBA8CAB8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48733" y="1266102"/>
              <a:ext cx="5917003" cy="4614861"/>
            </a:xfrm>
            <a:prstGeom prst="rect">
              <a:avLst/>
            </a:prstGeom>
          </p:spPr>
        </p:pic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91200F77-6CFB-034D-AFDB-3B52FE461A42}"/>
                </a:ext>
              </a:extLst>
            </p:cNvPr>
            <p:cNvGrpSpPr/>
            <p:nvPr/>
          </p:nvGrpSpPr>
          <p:grpSpPr>
            <a:xfrm>
              <a:off x="53065" y="847824"/>
              <a:ext cx="10819534" cy="3855730"/>
              <a:chOff x="53065" y="847824"/>
              <a:chExt cx="10819534" cy="3855730"/>
            </a:xfrm>
          </p:grpSpPr>
          <p:sp>
            <p:nvSpPr>
              <p:cNvPr id="11" name="Title 1">
                <a:extLst>
                  <a:ext uri="{FF2B5EF4-FFF2-40B4-BE49-F238E27FC236}">
                    <a16:creationId xmlns:a16="http://schemas.microsoft.com/office/drawing/2014/main" id="{9669EB54-DD8F-D549-A566-216147B257B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32714" y="1498518"/>
                <a:ext cx="3749040" cy="262891"/>
              </a:xfrm>
              <a:prstGeom prst="rect">
                <a:avLst/>
              </a:prstGeom>
            </p:spPr>
            <p:txBody>
              <a:bodyPr anchor="t">
                <a:noAutofit/>
              </a:bodyPr>
              <a:lstStyle>
                <a:lvl1pPr marL="0" marR="0" indent="0" algn="l" defTabSz="9144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200" b="1" i="0" u="none" strike="noStrike" cap="none" spc="0" baseline="0">
                    <a:ln>
                      <a:noFill/>
                    </a:ln>
                    <a:solidFill>
                      <a:schemeClr val="accent1"/>
                    </a:solidFill>
                    <a:uFillTx/>
                    <a:latin typeface="Verdana"/>
                    <a:ea typeface="Verdana"/>
                    <a:cs typeface="Verdana"/>
                    <a:sym typeface="Verdana"/>
                  </a:defRPr>
                </a:lvl1pPr>
                <a:lvl2pPr marL="0" marR="0" indent="0" algn="l" defTabSz="9144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200" b="1" i="0" u="none" strike="noStrike" cap="none" spc="0" baseline="0">
                    <a:ln>
                      <a:noFill/>
                    </a:ln>
                    <a:solidFill>
                      <a:schemeClr val="accent1"/>
                    </a:solidFill>
                    <a:uFillTx/>
                    <a:latin typeface="Verdana"/>
                    <a:ea typeface="Verdana"/>
                    <a:cs typeface="Verdana"/>
                    <a:sym typeface="Verdana"/>
                  </a:defRPr>
                </a:lvl2pPr>
                <a:lvl3pPr marL="0" marR="0" indent="0" algn="l" defTabSz="9144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200" b="1" i="0" u="none" strike="noStrike" cap="none" spc="0" baseline="0">
                    <a:ln>
                      <a:noFill/>
                    </a:ln>
                    <a:solidFill>
                      <a:schemeClr val="accent1"/>
                    </a:solidFill>
                    <a:uFillTx/>
                    <a:latin typeface="Verdana"/>
                    <a:ea typeface="Verdana"/>
                    <a:cs typeface="Verdana"/>
                    <a:sym typeface="Verdana"/>
                  </a:defRPr>
                </a:lvl3pPr>
                <a:lvl4pPr marL="0" marR="0" indent="0" algn="l" defTabSz="9144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200" b="1" i="0" u="none" strike="noStrike" cap="none" spc="0" baseline="0">
                    <a:ln>
                      <a:noFill/>
                    </a:ln>
                    <a:solidFill>
                      <a:schemeClr val="accent1"/>
                    </a:solidFill>
                    <a:uFillTx/>
                    <a:latin typeface="Verdana"/>
                    <a:ea typeface="Verdana"/>
                    <a:cs typeface="Verdana"/>
                    <a:sym typeface="Verdana"/>
                  </a:defRPr>
                </a:lvl4pPr>
                <a:lvl5pPr marL="0" marR="0" indent="0" algn="l" defTabSz="9144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200" b="1" i="0" u="none" strike="noStrike" cap="none" spc="0" baseline="0">
                    <a:ln>
                      <a:noFill/>
                    </a:ln>
                    <a:solidFill>
                      <a:schemeClr val="accent1"/>
                    </a:solidFill>
                    <a:uFillTx/>
                    <a:latin typeface="Verdana"/>
                    <a:ea typeface="Verdana"/>
                    <a:cs typeface="Verdana"/>
                    <a:sym typeface="Verdana"/>
                  </a:defRPr>
                </a:lvl5pPr>
                <a:lvl6pPr marL="0" marR="0" indent="0" algn="l" defTabSz="9144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200" b="1" i="0" u="none" strike="noStrike" cap="none" spc="0" baseline="0">
                    <a:ln>
                      <a:noFill/>
                    </a:ln>
                    <a:solidFill>
                      <a:schemeClr val="accent1"/>
                    </a:solidFill>
                    <a:uFillTx/>
                    <a:latin typeface="Verdana"/>
                    <a:ea typeface="Verdana"/>
                    <a:cs typeface="Verdana"/>
                    <a:sym typeface="Verdana"/>
                  </a:defRPr>
                </a:lvl6pPr>
                <a:lvl7pPr marL="0" marR="0" indent="0" algn="l" defTabSz="9144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200" b="1" i="0" u="none" strike="noStrike" cap="none" spc="0" baseline="0">
                    <a:ln>
                      <a:noFill/>
                    </a:ln>
                    <a:solidFill>
                      <a:schemeClr val="accent1"/>
                    </a:solidFill>
                    <a:uFillTx/>
                    <a:latin typeface="Verdana"/>
                    <a:ea typeface="Verdana"/>
                    <a:cs typeface="Verdana"/>
                    <a:sym typeface="Verdana"/>
                  </a:defRPr>
                </a:lvl7pPr>
                <a:lvl8pPr marL="0" marR="0" indent="0" algn="l" defTabSz="9144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200" b="1" i="0" u="none" strike="noStrike" cap="none" spc="0" baseline="0">
                    <a:ln>
                      <a:noFill/>
                    </a:ln>
                    <a:solidFill>
                      <a:schemeClr val="accent1"/>
                    </a:solidFill>
                    <a:uFillTx/>
                    <a:latin typeface="Verdana"/>
                    <a:ea typeface="Verdana"/>
                    <a:cs typeface="Verdana"/>
                    <a:sym typeface="Verdana"/>
                  </a:defRPr>
                </a:lvl8pPr>
                <a:lvl9pPr marL="0" marR="0" indent="0" algn="l" defTabSz="9144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200" b="1" i="0" u="none" strike="noStrike" cap="none" spc="0" baseline="0">
                    <a:ln>
                      <a:noFill/>
                    </a:ln>
                    <a:solidFill>
                      <a:schemeClr val="accent1"/>
                    </a:solidFill>
                    <a:uFillTx/>
                    <a:latin typeface="Verdana"/>
                    <a:ea typeface="Verdana"/>
                    <a:cs typeface="Verdana"/>
                    <a:sym typeface="Verdana"/>
                  </a:defRPr>
                </a:lvl9pPr>
              </a:lstStyle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6861F"/>
                    </a:solidFill>
                    <a:effectLst/>
                    <a:uLnTx/>
                    <a:uFillTx/>
                    <a:latin typeface="Verdana"/>
                    <a:ea typeface="Verdana"/>
                    <a:cs typeface="Verdana"/>
                    <a:sym typeface="Verdana"/>
                  </a:rPr>
                  <a:t>ЛИДЕРСТВО</a:t>
                </a: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6861F"/>
                  </a:solidFill>
                  <a:effectLst/>
                  <a:uLnTx/>
                  <a:uFillTx/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16" name="object 17">
                <a:extLst>
                  <a:ext uri="{FF2B5EF4-FFF2-40B4-BE49-F238E27FC236}">
                    <a16:creationId xmlns:a16="http://schemas.microsoft.com/office/drawing/2014/main" id="{9B176810-B2CD-3C44-A0F7-3A50F8E65C03}"/>
                  </a:ext>
                </a:extLst>
              </p:cNvPr>
              <p:cNvSpPr txBox="1"/>
              <p:nvPr/>
            </p:nvSpPr>
            <p:spPr>
              <a:xfrm>
                <a:off x="7729763" y="1266102"/>
                <a:ext cx="3142836" cy="824031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1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800" b="0" i="0" u="none" strike="noStrike" kern="1200" cap="none" spc="-25" normalizeH="0" baseline="0" noProof="0" dirty="0">
                    <a:ln>
                      <a:noFill/>
                    </a:ln>
                    <a:solidFill>
                      <a:srgbClr val="44546A">
                        <a:lumMod val="5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Сформировать здоровое восприятие происходящих событий</a:t>
                </a:r>
                <a:endParaRPr kumimoji="0" lang="e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7" name="object 18">
                <a:extLst>
                  <a:ext uri="{FF2B5EF4-FFF2-40B4-BE49-F238E27FC236}">
                    <a16:creationId xmlns:a16="http://schemas.microsoft.com/office/drawing/2014/main" id="{88C8D730-9D7C-944D-84DA-9A5426A659FA}"/>
                  </a:ext>
                </a:extLst>
              </p:cNvPr>
              <p:cNvSpPr txBox="1"/>
              <p:nvPr/>
            </p:nvSpPr>
            <p:spPr>
              <a:xfrm>
                <a:off x="7729763" y="3567507"/>
                <a:ext cx="2937659" cy="826411"/>
              </a:xfrm>
              <a:prstGeom prst="rect">
                <a:avLst/>
              </a:prstGeom>
            </p:spPr>
            <p:txBody>
              <a:bodyPr vert="horz" wrap="square" lIns="0" tIns="11431" rIns="0" bIns="0" rtlCol="0">
                <a:spAutoFit/>
              </a:bodyPr>
              <a:lstStyle/>
              <a:p>
                <a:pPr marL="12700" marR="5080" lvl="0" indent="17145" algn="l" defTabSz="1219170" rtl="0" eaLnBrk="1" fontAlgn="auto" latinLnBrk="0" hangingPunct="1">
                  <a:lnSpc>
                    <a:spcPct val="100899"/>
                  </a:lnSpc>
                  <a:spcBef>
                    <a:spcPts val="91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800" b="0" i="0" u="none" strike="noStrike" kern="1200" cap="none" spc="-5" normalizeH="0" baseline="0" noProof="0" dirty="0">
                    <a:ln>
                      <a:noFill/>
                    </a:ln>
                    <a:solidFill>
                      <a:srgbClr val="44546A">
                        <a:lumMod val="5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Осознать собственную значимость </a:t>
                </a:r>
              </a:p>
              <a:p>
                <a:pPr marL="12700" marR="5080" lvl="0" indent="17145" algn="l" defTabSz="1219170" rtl="0" eaLnBrk="1" fontAlgn="auto" latinLnBrk="0" hangingPunct="1">
                  <a:lnSpc>
                    <a:spcPct val="100899"/>
                  </a:lnSpc>
                  <a:spcBef>
                    <a:spcPts val="91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800" b="1" i="0" u="none" strike="noStrike" kern="1200" cap="none" spc="-5" normalizeH="0" baseline="0" noProof="0" dirty="0">
                    <a:ln>
                      <a:noFill/>
                    </a:ln>
                    <a:solidFill>
                      <a:srgbClr val="44546A">
                        <a:lumMod val="5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 </a:t>
                </a:r>
                <a:endParaRPr kumimoji="0" lang="en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8" name="object 19">
                <a:extLst>
                  <a:ext uri="{FF2B5EF4-FFF2-40B4-BE49-F238E27FC236}">
                    <a16:creationId xmlns:a16="http://schemas.microsoft.com/office/drawing/2014/main" id="{90A5B0DE-23AD-564D-87F6-894C4E0B1881}"/>
                  </a:ext>
                </a:extLst>
              </p:cNvPr>
              <p:cNvSpPr txBox="1"/>
              <p:nvPr/>
            </p:nvSpPr>
            <p:spPr>
              <a:xfrm>
                <a:off x="53065" y="847824"/>
                <a:ext cx="2937659" cy="836555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marR="0" lvl="0" indent="0" algn="r" defTabSz="1219170" rtl="0" eaLnBrk="1" fontAlgn="auto" latinLnBrk="0" hangingPunct="1">
                  <a:lnSpc>
                    <a:spcPct val="100000"/>
                  </a:lnSpc>
                  <a:spcBef>
                    <a:spcPts val="1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546A">
                        <a:lumMod val="5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</a:p>
              <a:p>
                <a:pPr marL="12700" marR="0" lvl="0" indent="0" algn="r" defTabSz="1219170" rtl="0" eaLnBrk="1" fontAlgn="auto" latinLnBrk="0" hangingPunct="1">
                  <a:lnSpc>
                    <a:spcPct val="100000"/>
                  </a:lnSpc>
                  <a:spcBef>
                    <a:spcPts val="1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800" b="0" i="0" u="none" strike="noStrike" kern="1200" cap="none" spc="-5" normalizeH="0" baseline="0" noProof="0" dirty="0">
                    <a:ln>
                      <a:noFill/>
                    </a:ln>
                    <a:solidFill>
                      <a:srgbClr val="44546A">
                        <a:lumMod val="5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Вернуть ясность и контроль над ситуацией  </a:t>
                </a:r>
                <a:endParaRPr kumimoji="0" lang="en" sz="1800" b="0" i="0" u="none" strike="noStrike" kern="1200" cap="none" spc="-5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9" name="object 20">
                <a:extLst>
                  <a:ext uri="{FF2B5EF4-FFF2-40B4-BE49-F238E27FC236}">
                    <a16:creationId xmlns:a16="http://schemas.microsoft.com/office/drawing/2014/main" id="{0591D366-0C43-254F-BCD5-40383AC9BD2B}"/>
                  </a:ext>
                </a:extLst>
              </p:cNvPr>
              <p:cNvSpPr txBox="1"/>
              <p:nvPr/>
            </p:nvSpPr>
            <p:spPr>
              <a:xfrm>
                <a:off x="67635" y="3313471"/>
                <a:ext cx="2937659" cy="1390083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marR="0" lvl="0" indent="0" algn="r" defTabSz="1219170" rtl="0" eaLnBrk="1" fontAlgn="auto" latinLnBrk="0" hangingPunct="1">
                  <a:lnSpc>
                    <a:spcPct val="100000"/>
                  </a:lnSpc>
                  <a:spcBef>
                    <a:spcPts val="1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800" b="1" i="0" u="none" strike="noStrike" kern="1200" cap="none" spc="-5" normalizeH="0" baseline="0" noProof="0" dirty="0">
                    <a:ln>
                      <a:noFill/>
                    </a:ln>
                    <a:solidFill>
                      <a:srgbClr val="44546A">
                        <a:lumMod val="5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 </a:t>
                </a:r>
              </a:p>
              <a:p>
                <a:pPr marL="12700" marR="0" lvl="0" indent="0" algn="r" defTabSz="1219170" rtl="0" eaLnBrk="1" fontAlgn="auto" latinLnBrk="0" hangingPunct="1">
                  <a:lnSpc>
                    <a:spcPct val="100000"/>
                  </a:lnSpc>
                  <a:spcBef>
                    <a:spcPts val="1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800" b="0" i="0" u="none" strike="noStrike" kern="1200" cap="none" spc="-5" normalizeH="0" baseline="0" noProof="0" dirty="0">
                    <a:ln>
                      <a:noFill/>
                    </a:ln>
                    <a:solidFill>
                      <a:srgbClr val="44546A">
                        <a:lumMod val="5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Поддерживать доверительные отношения  с людьми</a:t>
                </a:r>
              </a:p>
              <a:p>
                <a:pPr marL="1270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1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0" name="Объект 2">
            <a:extLst>
              <a:ext uri="{FF2B5EF4-FFF2-40B4-BE49-F238E27FC236}">
                <a16:creationId xmlns:a16="http://schemas.microsoft.com/office/drawing/2014/main" id="{2D7394D1-6B8A-7E4B-8B64-193DBFF00219}"/>
              </a:ext>
            </a:extLst>
          </p:cNvPr>
          <p:cNvSpPr txBox="1">
            <a:spLocks/>
          </p:cNvSpPr>
          <p:nvPr/>
        </p:nvSpPr>
        <p:spPr>
          <a:xfrm>
            <a:off x="293294" y="2278196"/>
            <a:ext cx="3839072" cy="1738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 Ligh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Системный шрифт, обычный"/>
              <a:buChar char="–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 Light"/>
                <a:ea typeface="+mn-ea"/>
                <a:cs typeface="+mn-cs"/>
              </a:rPr>
              <a:t>Действовать через «яркие» пятна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Системный шрифт, обычный"/>
              <a:buChar char="–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 Light"/>
                <a:ea typeface="+mn-ea"/>
                <a:cs typeface="+mn-cs"/>
              </a:rPr>
              <a:t>Искусство маленьких шагов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 Light"/>
              <a:ea typeface="+mn-ea"/>
              <a:cs typeface="+mn-cs"/>
            </a:endParaRPr>
          </a:p>
        </p:txBody>
      </p:sp>
      <p:sp>
        <p:nvSpPr>
          <p:cNvPr id="21" name="Объект 2">
            <a:extLst>
              <a:ext uri="{FF2B5EF4-FFF2-40B4-BE49-F238E27FC236}">
                <a16:creationId xmlns:a16="http://schemas.microsoft.com/office/drawing/2014/main" id="{E8574DF6-4F72-4F48-A275-F37E7E65C13A}"/>
              </a:ext>
            </a:extLst>
          </p:cNvPr>
          <p:cNvSpPr txBox="1">
            <a:spLocks/>
          </p:cNvSpPr>
          <p:nvPr/>
        </p:nvSpPr>
        <p:spPr>
          <a:xfrm>
            <a:off x="8244428" y="2401794"/>
            <a:ext cx="3926496" cy="74557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Системный шрифт, обычный"/>
              <a:buChar char="–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 Light"/>
                <a:ea typeface="+mn-ea"/>
                <a:cs typeface="+mn-cs"/>
              </a:rPr>
              <a:t>Определить круг влияния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 Light"/>
                <a:ea typeface="+mn-ea"/>
                <a:cs typeface="+mn-cs"/>
              </a:rPr>
              <a:t>/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 Light"/>
                <a:ea typeface="+mn-ea"/>
                <a:cs typeface="+mn-cs"/>
              </a:rPr>
              <a:t> круг беспокойств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Системный шрифт, обычный"/>
              <a:buChar char="–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 Light"/>
                <a:ea typeface="+mn-ea"/>
                <a:cs typeface="+mn-cs"/>
              </a:rPr>
              <a:t>Дистанцироваться перед принятием решения -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 Light"/>
                <a:ea typeface="+mn-ea"/>
                <a:cs typeface="+mn-cs"/>
              </a:rPr>
              <a:t>Zoom Out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 Ligh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Системный шрифт, обычный"/>
              <a:buChar char="–"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 Light"/>
              <a:ea typeface="+mn-ea"/>
              <a:cs typeface="+mn-cs"/>
            </a:endParaRPr>
          </a:p>
        </p:txBody>
      </p:sp>
      <p:sp>
        <p:nvSpPr>
          <p:cNvPr id="22" name="Объект 2">
            <a:extLst>
              <a:ext uri="{FF2B5EF4-FFF2-40B4-BE49-F238E27FC236}">
                <a16:creationId xmlns:a16="http://schemas.microsoft.com/office/drawing/2014/main" id="{6D32A9EE-5DC8-6949-9509-ACDC9550F776}"/>
              </a:ext>
            </a:extLst>
          </p:cNvPr>
          <p:cNvSpPr txBox="1">
            <a:spLocks/>
          </p:cNvSpPr>
          <p:nvPr/>
        </p:nvSpPr>
        <p:spPr>
          <a:xfrm>
            <a:off x="280153" y="4717190"/>
            <a:ext cx="4097294" cy="8161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Системный шрифт, обычный"/>
              <a:buChar char="–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 Light"/>
                <a:ea typeface="+mn-ea"/>
                <a:cs typeface="+mn-cs"/>
              </a:rPr>
              <a:t>Уметь благодарить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Системный шрифт, обычный"/>
              <a:buChar char="–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 Light"/>
                <a:ea typeface="+mn-ea"/>
                <a:cs typeface="+mn-cs"/>
              </a:rPr>
              <a:t>Уметь слышать людей: эмпатия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Системный шрифт, обычный"/>
              <a:buChar char="–"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 Ligh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Системный шрифт, обычный"/>
              <a:buChar char="–"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 Light"/>
              <a:ea typeface="+mn-ea"/>
              <a:cs typeface="+mn-cs"/>
            </a:endParaRPr>
          </a:p>
        </p:txBody>
      </p:sp>
      <p:sp>
        <p:nvSpPr>
          <p:cNvPr id="23" name="Объект 2">
            <a:extLst>
              <a:ext uri="{FF2B5EF4-FFF2-40B4-BE49-F238E27FC236}">
                <a16:creationId xmlns:a16="http://schemas.microsoft.com/office/drawing/2014/main" id="{12246A2C-F393-FB4C-88E4-829B554EC282}"/>
              </a:ext>
            </a:extLst>
          </p:cNvPr>
          <p:cNvSpPr txBox="1">
            <a:spLocks/>
          </p:cNvSpPr>
          <p:nvPr/>
        </p:nvSpPr>
        <p:spPr>
          <a:xfrm>
            <a:off x="8270362" y="4230702"/>
            <a:ext cx="3662562" cy="14057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Системный шрифт, обычный"/>
              <a:buChar char="–"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 Ligh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Системный шрифт, обычный"/>
              <a:buChar char="–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 Light"/>
                <a:ea typeface="+mn-ea"/>
                <a:cs typeface="+mn-cs"/>
              </a:rPr>
              <a:t>Знать свои ценности и действовать в соответствии с ценностями 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Системный шрифт, обычный"/>
              <a:buChar char="–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 Light"/>
                <a:ea typeface="+mn-ea"/>
                <a:cs typeface="+mn-cs"/>
              </a:rPr>
              <a:t>Управлять собственным мышлением  </a:t>
            </a:r>
          </a:p>
        </p:txBody>
      </p:sp>
    </p:spTree>
    <p:extLst>
      <p:ext uri="{BB962C8B-B14F-4D97-AF65-F5344CB8AC3E}">
        <p14:creationId xmlns:p14="http://schemas.microsoft.com/office/powerpoint/2010/main" val="22166647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5666830-9A19-4E01-8505-D6C7F9AC5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 descr="Изображение выглядит как человек, стена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14692AB8-4FEC-35F7-C38B-6692303E22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83" r="5933"/>
          <a:stretch/>
        </p:blipFill>
        <p:spPr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AE9FC877-7FB6-4D22-9988-35420644E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E41809D1-F12E-46BB-B804-5F209D325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31F02D87-0C0F-1F3A-209D-382D3DB15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z="4100" dirty="0"/>
              <a:t>«</a:t>
            </a:r>
            <a:r>
              <a:rPr lang="en-US" sz="4100" dirty="0"/>
              <a:t>СДЕЛАТЬ БЛАГОДАРНОСТЬ СМЫСЛОМ СВОЕЙ ЖИЗНИ</a:t>
            </a:r>
            <a:r>
              <a:rPr lang="ru-RU" sz="4100" dirty="0"/>
              <a:t>» </a:t>
            </a:r>
            <a:r>
              <a:rPr lang="ru-RU" sz="2000" dirty="0"/>
              <a:t>Марина Карловна Мазина</a:t>
            </a:r>
            <a:endParaRPr lang="en-US" sz="20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86139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48E3159-EF65-EF4C-B8ED-0841B6A56999}"/>
              </a:ext>
            </a:extLst>
          </p:cNvPr>
          <p:cNvSpPr/>
          <p:nvPr/>
        </p:nvSpPr>
        <p:spPr>
          <a:xfrm>
            <a:off x="10668001" y="-2381"/>
            <a:ext cx="152165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4BC5E88-0319-374A-9EBD-60C4E4240650}"/>
              </a:ext>
            </a:extLst>
          </p:cNvPr>
          <p:cNvSpPr/>
          <p:nvPr/>
        </p:nvSpPr>
        <p:spPr>
          <a:xfrm>
            <a:off x="2341" y="3141663"/>
            <a:ext cx="195855" cy="6734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BD4A86F7-51BB-1845-971F-E80364853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96" y="108787"/>
            <a:ext cx="11241996" cy="1363328"/>
          </a:xfrm>
        </p:spPr>
        <p:txBody>
          <a:bodyPr anchor="ctr">
            <a:noAutofit/>
          </a:bodyPr>
          <a:lstStyle/>
          <a:p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СИЛА БЛАГОДАРНОСТИ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3FF5BA-5EBF-A6FF-EB9E-F1C434A6ABF5}"/>
              </a:ext>
            </a:extLst>
          </p:cNvPr>
          <p:cNvSpPr txBox="1"/>
          <p:nvPr/>
        </p:nvSpPr>
        <p:spPr>
          <a:xfrm>
            <a:off x="338908" y="1849001"/>
            <a:ext cx="9875194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Исследование С. К. Нартовой-</a:t>
            </a:r>
            <a:r>
              <a:rPr lang="ru-RU" sz="1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Бочавера</a:t>
            </a:r>
            <a:r>
              <a:rPr lang="ru-RU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и Г. К. Кислицы</a:t>
            </a:r>
          </a:p>
          <a:p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Люди, сильнее </a:t>
            </a:r>
            <a:r>
              <a:rPr lang="ru-RU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переживающие</a:t>
            </a:r>
            <a:r>
              <a:rPr lang="ru-R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благодарность, демонстрируют более высокий уровень психологического благополучия</a:t>
            </a:r>
            <a:r>
              <a:rPr lang="ru-RU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ru-RU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Обнаружена прямая зависимость: чем выше уровень благодарности, тем ниже все виды депрессивных проявлений и выше – самооценка и устойчивость. Благодарные люди склонны реже впадать в уныние, разрушать отношения с другими и «беспричинно» заболевать</a:t>
            </a:r>
          </a:p>
          <a:p>
            <a:pPr marL="285750" indent="-285750">
              <a:buFontTx/>
              <a:buChar char="-"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https://www.delendik.com/wp-content/uploads/2019/10/Test</a:t>
            </a:r>
          </a:p>
          <a:p>
            <a:pPr algn="ctr"/>
            <a:r>
              <a:rPr lang="ru-RU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Blagodarnost.pdf?ysclid=ldurc6pst2444214583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3941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D86CF535-EEBA-DE44-824E-17AE5F521772}"/>
              </a:ext>
            </a:extLst>
          </p:cNvPr>
          <p:cNvGrpSpPr/>
          <p:nvPr/>
        </p:nvGrpSpPr>
        <p:grpSpPr>
          <a:xfrm>
            <a:off x="2341" y="-2381"/>
            <a:ext cx="12187318" cy="6858000"/>
            <a:chOff x="2341" y="-2381"/>
            <a:chExt cx="12187318" cy="6858000"/>
          </a:xfrm>
          <a:solidFill>
            <a:schemeClr val="accent1"/>
          </a:solidFill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448E3159-EF65-EF4C-B8ED-0841B6A56999}"/>
                </a:ext>
              </a:extLst>
            </p:cNvPr>
            <p:cNvSpPr/>
            <p:nvPr/>
          </p:nvSpPr>
          <p:spPr>
            <a:xfrm>
              <a:off x="10684709" y="-2381"/>
              <a:ext cx="150495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04BC5E88-0319-374A-9EBD-60C4E4240650}"/>
                </a:ext>
              </a:extLst>
            </p:cNvPr>
            <p:cNvSpPr/>
            <p:nvPr/>
          </p:nvSpPr>
          <p:spPr>
            <a:xfrm>
              <a:off x="2341" y="3141663"/>
              <a:ext cx="195855" cy="67346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04A65DEF-9321-2549-A7C8-B0F9DDBF88B2}"/>
                </a:ext>
              </a:extLst>
            </p:cNvPr>
            <p:cNvSpPr/>
            <p:nvPr/>
          </p:nvSpPr>
          <p:spPr>
            <a:xfrm>
              <a:off x="267833" y="3141663"/>
              <a:ext cx="195855" cy="67346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3DC161D7-F349-2444-9A6E-1D09C6F5B425}"/>
                </a:ext>
              </a:extLst>
            </p:cNvPr>
            <p:cNvSpPr/>
            <p:nvPr/>
          </p:nvSpPr>
          <p:spPr>
            <a:xfrm>
              <a:off x="521895" y="3141663"/>
              <a:ext cx="195855" cy="67346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D4D847-6BC2-754F-902C-846237BB4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362711"/>
            <a:ext cx="10171833" cy="1363328"/>
          </a:xfrm>
        </p:spPr>
        <p:txBody>
          <a:bodyPr anchor="ctr">
            <a:noAutofit/>
          </a:bodyPr>
          <a:lstStyle/>
          <a:p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СИЛА БЛАГОДАРНОСТИ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7ED1CA5-A294-DB43-B971-789749F75D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093" y="1452618"/>
            <a:ext cx="4410720" cy="441072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842252FB-9C75-74FB-03FF-1926D0194B38}"/>
              </a:ext>
            </a:extLst>
          </p:cNvPr>
          <p:cNvSpPr txBox="1">
            <a:spLocks/>
          </p:cNvSpPr>
          <p:nvPr/>
        </p:nvSpPr>
        <p:spPr>
          <a:xfrm>
            <a:off x="267832" y="5679179"/>
            <a:ext cx="9970449" cy="8161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«Лада, я благодарна тебе за возможность использовать материал по благодарности в сегодняшнем вебинаре.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меня важно, чтобы теория была подтверждена практикой. Спасибо» 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Системный шрифт, обычный"/>
              <a:buChar char="–"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Системный шрифт, обычный"/>
              <a:buChar char="–"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43284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/>
          <p:cNvSpPr txBox="1">
            <a:spLocks/>
          </p:cNvSpPr>
          <p:nvPr/>
        </p:nvSpPr>
        <p:spPr bwMode="auto">
          <a:xfrm>
            <a:off x="374650" y="366743"/>
            <a:ext cx="8051800" cy="80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000">
                <a:solidFill>
                  <a:schemeClr val="tx2"/>
                </a:solidFill>
                <a:latin typeface="Century Gothic" charset="0"/>
                <a:ea typeface="Arial" charset="0"/>
                <a:cs typeface="Arial" charset="0"/>
              </a:defRPr>
            </a:lvl1pPr>
            <a:lvl2pPr marL="742950" indent="-285750">
              <a:defRPr kumimoji="1" sz="2000">
                <a:solidFill>
                  <a:schemeClr val="tx2"/>
                </a:solidFill>
                <a:latin typeface="Century Gothic" charset="0"/>
                <a:ea typeface="Arial" charset="0"/>
              </a:defRPr>
            </a:lvl2pPr>
            <a:lvl3pPr marL="1143000" indent="-228600">
              <a:defRPr kumimoji="1" sz="2000">
                <a:solidFill>
                  <a:schemeClr val="tx2"/>
                </a:solidFill>
                <a:latin typeface="Century Gothic" charset="0"/>
                <a:ea typeface="Arial" charset="0"/>
              </a:defRPr>
            </a:lvl3pPr>
            <a:lvl4pPr marL="1600200" indent="-228600">
              <a:defRPr kumimoji="1" sz="2000">
                <a:solidFill>
                  <a:schemeClr val="tx2"/>
                </a:solidFill>
                <a:latin typeface="Century Gothic" charset="0"/>
                <a:ea typeface="Arial" charset="0"/>
              </a:defRPr>
            </a:lvl4pPr>
            <a:lvl5pPr marL="2057400" indent="-228600">
              <a:defRPr kumimoji="1" sz="2000">
                <a:solidFill>
                  <a:schemeClr val="tx2"/>
                </a:solidFill>
                <a:latin typeface="Century Gothic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2"/>
                </a:solidFill>
                <a:latin typeface="Century Gothic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2"/>
                </a:solidFill>
                <a:latin typeface="Century Gothic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2"/>
                </a:solidFill>
                <a:latin typeface="Century Gothic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2"/>
                </a:solidFill>
                <a:latin typeface="Century Gothic" charset="0"/>
                <a:ea typeface="Arial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ru-RU" sz="40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УРОВНИ</a:t>
            </a:r>
            <a:r>
              <a:rPr lang="ru-RU" sz="28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ru-RU" sz="40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СЛУШАНИЯ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1416051" y="1712914"/>
            <a:ext cx="2924175" cy="3457575"/>
          </a:xfrm>
          <a:prstGeom prst="rect">
            <a:avLst/>
          </a:prstGeom>
        </p:spPr>
        <p:txBody>
          <a:bodyPr/>
          <a:lstStyle/>
          <a:p>
            <a:pPr marL="327025" indent="-327025" algn="r" defTabSz="871538" eaLnBrk="0" hangingPunct="0">
              <a:lnSpc>
                <a:spcPts val="2013"/>
              </a:lnSpc>
              <a:spcAft>
                <a:spcPct val="25000"/>
              </a:spcAft>
              <a:buSzPct val="160000"/>
              <a:defRPr/>
            </a:pPr>
            <a:endParaRPr lang="en-GB" b="1" kern="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327025" indent="-327025" algn="r" defTabSz="871538" eaLnBrk="0" hangingPunct="0">
              <a:lnSpc>
                <a:spcPts val="2013"/>
              </a:lnSpc>
              <a:spcAft>
                <a:spcPct val="25000"/>
              </a:spcAft>
              <a:buSzPct val="160000"/>
              <a:defRPr/>
            </a:pPr>
            <a:r>
              <a:rPr lang="ru-RU" b="1" kern="0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Эмпатия</a:t>
            </a:r>
            <a:endParaRPr lang="en-GB" b="1" kern="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327025" indent="-327025" algn="r" defTabSz="871538" eaLnBrk="0" hangingPunct="0">
              <a:lnSpc>
                <a:spcPts val="2013"/>
              </a:lnSpc>
              <a:spcAft>
                <a:spcPct val="25000"/>
              </a:spcAft>
              <a:buSzPct val="160000"/>
              <a:defRPr/>
            </a:pPr>
            <a:endParaRPr lang="en-GB" b="1" kern="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327025" indent="-327025" algn="r" defTabSz="871538" eaLnBrk="0" hangingPunct="0">
              <a:lnSpc>
                <a:spcPts val="2013"/>
              </a:lnSpc>
              <a:spcAft>
                <a:spcPct val="25000"/>
              </a:spcAft>
              <a:buSzPct val="160000"/>
              <a:defRPr/>
            </a:pPr>
            <a:r>
              <a:rPr lang="ru-RU" b="1" kern="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Внимательное</a:t>
            </a:r>
            <a:endParaRPr lang="en-GB" b="1" kern="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327025" indent="-327025" algn="r" defTabSz="871538" eaLnBrk="0" hangingPunct="0">
              <a:lnSpc>
                <a:spcPts val="2013"/>
              </a:lnSpc>
              <a:spcAft>
                <a:spcPct val="25000"/>
              </a:spcAft>
              <a:buSzPct val="160000"/>
              <a:defRPr/>
            </a:pPr>
            <a:endParaRPr lang="en-GB" b="1" kern="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327025" indent="-327025" algn="r" defTabSz="871538" eaLnBrk="0" hangingPunct="0">
              <a:lnSpc>
                <a:spcPts val="2013"/>
              </a:lnSpc>
              <a:spcAft>
                <a:spcPct val="25000"/>
              </a:spcAft>
              <a:buSzPct val="160000"/>
              <a:defRPr/>
            </a:pPr>
            <a:r>
              <a:rPr lang="ru-RU" b="1" kern="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Выборочное</a:t>
            </a:r>
            <a:endParaRPr lang="en-GB" b="1" kern="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327025" indent="-327025" algn="r" defTabSz="871538" eaLnBrk="0" hangingPunct="0">
              <a:lnSpc>
                <a:spcPts val="2013"/>
              </a:lnSpc>
              <a:spcAft>
                <a:spcPct val="25000"/>
              </a:spcAft>
              <a:buSzPct val="160000"/>
              <a:defRPr/>
            </a:pPr>
            <a:endParaRPr lang="en-GB" b="1" kern="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327025" indent="-327025" algn="r" defTabSz="871538" eaLnBrk="0" hangingPunct="0">
              <a:lnSpc>
                <a:spcPts val="2013"/>
              </a:lnSpc>
              <a:spcAft>
                <a:spcPct val="25000"/>
              </a:spcAft>
              <a:buSzPct val="160000"/>
              <a:defRPr/>
            </a:pPr>
            <a:r>
              <a:rPr lang="ru-RU" b="1" kern="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Притворство </a:t>
            </a:r>
            <a:endParaRPr lang="en-GB" b="1" kern="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327025" indent="-327025" algn="r" defTabSz="871538" eaLnBrk="0" hangingPunct="0">
              <a:lnSpc>
                <a:spcPts val="2013"/>
              </a:lnSpc>
              <a:spcAft>
                <a:spcPct val="25000"/>
              </a:spcAft>
              <a:buSzPct val="160000"/>
              <a:defRPr/>
            </a:pPr>
            <a:endParaRPr lang="en-GB" b="1" kern="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327025" indent="-327025" algn="r" defTabSz="871538" eaLnBrk="0" hangingPunct="0">
              <a:lnSpc>
                <a:spcPts val="2013"/>
              </a:lnSpc>
              <a:spcAft>
                <a:spcPct val="25000"/>
              </a:spcAft>
              <a:buSzPct val="160000"/>
              <a:defRPr/>
            </a:pPr>
            <a:r>
              <a:rPr lang="ru-RU" b="1" kern="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Игнорирование </a:t>
            </a:r>
            <a:endParaRPr lang="en-GB" b="1" kern="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3" name="Isosceles Triangle 8"/>
          <p:cNvSpPr/>
          <p:nvPr/>
        </p:nvSpPr>
        <p:spPr>
          <a:xfrm>
            <a:off x="4400550" y="1989138"/>
            <a:ext cx="3779838" cy="3181350"/>
          </a:xfrm>
          <a:prstGeom prst="triangle">
            <a:avLst/>
          </a:prstGeom>
          <a:noFill/>
          <a:ln w="38100">
            <a:solidFill>
              <a:srgbClr val="F57413"/>
            </a:solidFill>
            <a:headEnd type="none"/>
            <a:tailEnd type="triangle"/>
          </a:ln>
        </p:spPr>
        <p:style>
          <a:lnRef idx="1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GB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cs typeface="Arial"/>
            </a:endParaRPr>
          </a:p>
        </p:txBody>
      </p:sp>
      <p:sp>
        <p:nvSpPr>
          <p:cNvPr id="51204" name="TextBox 13"/>
          <p:cNvSpPr txBox="1">
            <a:spLocks noChangeArrowheads="1"/>
          </p:cNvSpPr>
          <p:nvPr/>
        </p:nvSpPr>
        <p:spPr bwMode="auto">
          <a:xfrm>
            <a:off x="4700589" y="3175000"/>
            <a:ext cx="31210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000">
                <a:solidFill>
                  <a:schemeClr val="tx2"/>
                </a:solidFill>
                <a:latin typeface="Century Gothic" charset="0"/>
                <a:ea typeface="Arial" charset="0"/>
                <a:cs typeface="Arial" charset="0"/>
              </a:defRPr>
            </a:lvl1pPr>
            <a:lvl2pPr marL="742950" indent="-285750">
              <a:defRPr kumimoji="1" sz="2000">
                <a:solidFill>
                  <a:schemeClr val="tx2"/>
                </a:solidFill>
                <a:latin typeface="Century Gothic" charset="0"/>
                <a:ea typeface="Arial" charset="0"/>
              </a:defRPr>
            </a:lvl2pPr>
            <a:lvl3pPr marL="1143000" indent="-228600">
              <a:defRPr kumimoji="1" sz="2000">
                <a:solidFill>
                  <a:schemeClr val="tx2"/>
                </a:solidFill>
                <a:latin typeface="Century Gothic" charset="0"/>
                <a:ea typeface="Arial" charset="0"/>
              </a:defRPr>
            </a:lvl3pPr>
            <a:lvl4pPr marL="1600200" indent="-228600">
              <a:defRPr kumimoji="1" sz="2000">
                <a:solidFill>
                  <a:schemeClr val="tx2"/>
                </a:solidFill>
                <a:latin typeface="Century Gothic" charset="0"/>
                <a:ea typeface="Arial" charset="0"/>
              </a:defRPr>
            </a:lvl4pPr>
            <a:lvl5pPr marL="2057400" indent="-228600">
              <a:defRPr kumimoji="1" sz="2000">
                <a:solidFill>
                  <a:schemeClr val="tx2"/>
                </a:solidFill>
                <a:latin typeface="Century Gothic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2"/>
                </a:solidFill>
                <a:latin typeface="Century Gothic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2"/>
                </a:solidFill>
                <a:latin typeface="Century Gothic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2"/>
                </a:solidFill>
                <a:latin typeface="Century Gothic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2"/>
                </a:solidFill>
                <a:latin typeface="Century Gothic" charset="0"/>
                <a:ea typeface="Arial" charset="0"/>
              </a:defRPr>
            </a:lvl9pPr>
          </a:lstStyle>
          <a:p>
            <a:pPr algn="ctr" eaLnBrk="0" hangingPunct="0"/>
            <a:r>
              <a:rPr kumimoji="0" lang="ru-RU" sz="2400" b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Громкость </a:t>
            </a:r>
          </a:p>
          <a:p>
            <a:pPr algn="ctr" eaLnBrk="0" hangingPunct="0"/>
            <a:r>
              <a:rPr kumimoji="0" lang="ru-RU" sz="2400" b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«внутреннего </a:t>
            </a:r>
          </a:p>
          <a:p>
            <a:pPr algn="ctr" eaLnBrk="0" hangingPunct="0"/>
            <a:r>
              <a:rPr kumimoji="0" lang="ru-RU" sz="2400" b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голоса»</a:t>
            </a:r>
            <a:endParaRPr kumimoji="0" lang="en-GB" sz="2400" b="1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1205" name="TextBox 14"/>
          <p:cNvSpPr txBox="1">
            <a:spLocks noChangeArrowheads="1"/>
          </p:cNvSpPr>
          <p:nvPr/>
        </p:nvSpPr>
        <p:spPr bwMode="auto">
          <a:xfrm>
            <a:off x="4224436" y="4748213"/>
            <a:ext cx="175240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kumimoji="1" sz="2000">
                <a:solidFill>
                  <a:schemeClr val="tx2"/>
                </a:solidFill>
                <a:latin typeface="Century Gothic" charset="0"/>
                <a:ea typeface="Arial" charset="0"/>
                <a:cs typeface="Arial" charset="0"/>
              </a:defRPr>
            </a:lvl1pPr>
            <a:lvl2pPr>
              <a:defRPr kumimoji="1" sz="2000">
                <a:solidFill>
                  <a:schemeClr val="tx2"/>
                </a:solidFill>
                <a:latin typeface="Century Gothic" charset="0"/>
                <a:ea typeface="Arial" charset="0"/>
              </a:defRPr>
            </a:lvl2pPr>
            <a:lvl3pPr marL="1143000" indent="-228600">
              <a:defRPr kumimoji="1" sz="2000">
                <a:solidFill>
                  <a:schemeClr val="tx2"/>
                </a:solidFill>
                <a:latin typeface="Century Gothic" charset="0"/>
                <a:ea typeface="Arial" charset="0"/>
              </a:defRPr>
            </a:lvl3pPr>
            <a:lvl4pPr marL="1600200" indent="-228600">
              <a:defRPr kumimoji="1" sz="2000">
                <a:solidFill>
                  <a:schemeClr val="tx2"/>
                </a:solidFill>
                <a:latin typeface="Century Gothic" charset="0"/>
                <a:ea typeface="Arial" charset="0"/>
              </a:defRPr>
            </a:lvl4pPr>
            <a:lvl5pPr marL="2057400" indent="-228600">
              <a:defRPr kumimoji="1" sz="2000">
                <a:solidFill>
                  <a:schemeClr val="tx2"/>
                </a:solidFill>
                <a:latin typeface="Century Gothic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2"/>
                </a:solidFill>
                <a:latin typeface="Century Gothic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2"/>
                </a:solidFill>
                <a:latin typeface="Century Gothic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2"/>
                </a:solidFill>
                <a:latin typeface="Century Gothic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2"/>
                </a:solidFill>
                <a:latin typeface="Century Gothic" charset="0"/>
                <a:ea typeface="Arial" charset="0"/>
              </a:defRPr>
            </a:lvl9pPr>
          </a:lstStyle>
          <a:p>
            <a:pPr lvl="1" algn="ctr" eaLnBrk="0" hangingPunct="0"/>
            <a:r>
              <a:rPr kumimoji="0" lang="ru-RU" b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ВЫСОКАЯ</a:t>
            </a:r>
            <a:endParaRPr kumimoji="0" lang="en-GB" b="1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1206" name="TextBox 15"/>
          <p:cNvSpPr txBox="1">
            <a:spLocks noChangeArrowheads="1"/>
          </p:cNvSpPr>
          <p:nvPr/>
        </p:nvSpPr>
        <p:spPr bwMode="auto">
          <a:xfrm>
            <a:off x="4584063" y="2397125"/>
            <a:ext cx="108395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000">
                <a:solidFill>
                  <a:schemeClr val="tx2"/>
                </a:solidFill>
                <a:latin typeface="Century Gothic" charset="0"/>
                <a:ea typeface="Arial" charset="0"/>
                <a:cs typeface="Arial" charset="0"/>
              </a:defRPr>
            </a:lvl1pPr>
            <a:lvl2pPr marL="742950" indent="-285750">
              <a:defRPr kumimoji="1" sz="2000">
                <a:solidFill>
                  <a:schemeClr val="tx2"/>
                </a:solidFill>
                <a:latin typeface="Century Gothic" charset="0"/>
                <a:ea typeface="Arial" charset="0"/>
              </a:defRPr>
            </a:lvl2pPr>
            <a:lvl3pPr marL="1143000" indent="-228600">
              <a:defRPr kumimoji="1" sz="2000">
                <a:solidFill>
                  <a:schemeClr val="tx2"/>
                </a:solidFill>
                <a:latin typeface="Century Gothic" charset="0"/>
                <a:ea typeface="Arial" charset="0"/>
              </a:defRPr>
            </a:lvl3pPr>
            <a:lvl4pPr marL="1600200" indent="-228600">
              <a:defRPr kumimoji="1" sz="2000">
                <a:solidFill>
                  <a:schemeClr val="tx2"/>
                </a:solidFill>
                <a:latin typeface="Century Gothic" charset="0"/>
                <a:ea typeface="Arial" charset="0"/>
              </a:defRPr>
            </a:lvl4pPr>
            <a:lvl5pPr marL="2057400" indent="-228600">
              <a:defRPr kumimoji="1" sz="2000">
                <a:solidFill>
                  <a:schemeClr val="tx2"/>
                </a:solidFill>
                <a:latin typeface="Century Gothic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2"/>
                </a:solidFill>
                <a:latin typeface="Century Gothic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2"/>
                </a:solidFill>
                <a:latin typeface="Century Gothic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2"/>
                </a:solidFill>
                <a:latin typeface="Century Gothic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2"/>
                </a:solidFill>
                <a:latin typeface="Century Gothic" charset="0"/>
                <a:ea typeface="Arial" charset="0"/>
              </a:defRPr>
            </a:lvl9pPr>
          </a:lstStyle>
          <a:p>
            <a:pPr algn="ctr" eaLnBrk="0" hangingPunct="0"/>
            <a:r>
              <a:rPr kumimoji="0" lang="ru-RU" b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НИЗКАЯ</a:t>
            </a:r>
            <a:endParaRPr kumimoji="0" lang="en-GB" b="1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1207" name="TextBox 16"/>
          <p:cNvSpPr txBox="1">
            <a:spLocks noChangeArrowheads="1"/>
          </p:cNvSpPr>
          <p:nvPr/>
        </p:nvSpPr>
        <p:spPr bwMode="auto">
          <a:xfrm>
            <a:off x="6705600" y="5783371"/>
            <a:ext cx="46438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000">
                <a:solidFill>
                  <a:schemeClr val="tx2"/>
                </a:solidFill>
                <a:latin typeface="Century Gothic" charset="0"/>
                <a:ea typeface="Arial" charset="0"/>
                <a:cs typeface="Arial" charset="0"/>
              </a:defRPr>
            </a:lvl1pPr>
            <a:lvl2pPr marL="742950" indent="-285750">
              <a:defRPr kumimoji="1" sz="2000">
                <a:solidFill>
                  <a:schemeClr val="tx2"/>
                </a:solidFill>
                <a:latin typeface="Century Gothic" charset="0"/>
                <a:ea typeface="Arial" charset="0"/>
              </a:defRPr>
            </a:lvl2pPr>
            <a:lvl3pPr marL="1143000" indent="-228600">
              <a:defRPr kumimoji="1" sz="2000">
                <a:solidFill>
                  <a:schemeClr val="tx2"/>
                </a:solidFill>
                <a:latin typeface="Century Gothic" charset="0"/>
                <a:ea typeface="Arial" charset="0"/>
              </a:defRPr>
            </a:lvl3pPr>
            <a:lvl4pPr marL="1600200" indent="-228600">
              <a:defRPr kumimoji="1" sz="2000">
                <a:solidFill>
                  <a:schemeClr val="tx2"/>
                </a:solidFill>
                <a:latin typeface="Century Gothic" charset="0"/>
                <a:ea typeface="Arial" charset="0"/>
              </a:defRPr>
            </a:lvl4pPr>
            <a:lvl5pPr marL="2057400" indent="-228600">
              <a:defRPr kumimoji="1" sz="2000">
                <a:solidFill>
                  <a:schemeClr val="tx2"/>
                </a:solidFill>
                <a:latin typeface="Century Gothic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2"/>
                </a:solidFill>
                <a:latin typeface="Century Gothic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2"/>
                </a:solidFill>
                <a:latin typeface="Century Gothic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2"/>
                </a:solidFill>
                <a:latin typeface="Century Gothic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2"/>
                </a:solidFill>
                <a:latin typeface="Century Gothic" charset="0"/>
                <a:ea typeface="Arial" charset="0"/>
              </a:defRPr>
            </a:lvl9pPr>
          </a:lstStyle>
          <a:p>
            <a:pPr eaLnBrk="0" hangingPunct="0"/>
            <a:r>
              <a:rPr kumimoji="0" lang="ru-RU" sz="1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Ссылка: Стивен </a:t>
            </a:r>
            <a:r>
              <a:rPr kumimoji="0" lang="ru-RU" sz="1000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Кови</a:t>
            </a:r>
            <a:r>
              <a:rPr kumimoji="0" lang="ru-RU" sz="1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– 7 навыков высокоэффективных  людей (</a:t>
            </a:r>
            <a:r>
              <a:rPr kumimoji="0" lang="en-GB" sz="1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Stephen R. Covey</a:t>
            </a:r>
            <a:r>
              <a:rPr kumimoji="0" lang="ru-RU" sz="1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), Навык </a:t>
            </a:r>
            <a:r>
              <a:rPr kumimoji="0" lang="en-GB" sz="1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5 – </a:t>
            </a:r>
            <a:r>
              <a:rPr kumimoji="0" lang="ru-RU" sz="1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Сначала стремитесь понять, затем – быть понятым. </a:t>
            </a:r>
            <a:endParaRPr kumimoji="0" lang="en-GB" sz="10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  <a:p>
            <a:pPr eaLnBrk="0" hangingPunct="0"/>
            <a:endParaRPr kumimoji="0" lang="en-GB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51208" name="Straight Arrow Connector 7"/>
          <p:cNvCxnSpPr>
            <a:cxnSpLocks noChangeShapeType="1"/>
          </p:cNvCxnSpPr>
          <p:nvPr/>
        </p:nvCxnSpPr>
        <p:spPr bwMode="auto">
          <a:xfrm rot="5400000" flipH="1">
            <a:off x="2794794" y="3579019"/>
            <a:ext cx="3181350" cy="1588"/>
          </a:xfrm>
          <a:prstGeom prst="straightConnector1">
            <a:avLst/>
          </a:prstGeom>
          <a:noFill/>
          <a:ln w="38100">
            <a:solidFill>
              <a:srgbClr val="F57413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51209" name="Изображение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466" y="1417638"/>
            <a:ext cx="2747962" cy="236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10" name="TextBox 3"/>
          <p:cNvSpPr txBox="1">
            <a:spLocks noChangeArrowheads="1"/>
          </p:cNvSpPr>
          <p:nvPr/>
        </p:nvSpPr>
        <p:spPr bwMode="auto">
          <a:xfrm>
            <a:off x="8709416" y="3848100"/>
            <a:ext cx="2678112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000">
                <a:solidFill>
                  <a:schemeClr val="tx2"/>
                </a:solidFill>
                <a:latin typeface="Century Gothic" charset="0"/>
                <a:ea typeface="Arial" charset="0"/>
                <a:cs typeface="Arial" charset="0"/>
              </a:defRPr>
            </a:lvl1pPr>
            <a:lvl2pPr marL="742950" indent="-285750">
              <a:defRPr kumimoji="1" sz="2000">
                <a:solidFill>
                  <a:schemeClr val="tx2"/>
                </a:solidFill>
                <a:latin typeface="Century Gothic" charset="0"/>
                <a:ea typeface="Arial" charset="0"/>
              </a:defRPr>
            </a:lvl2pPr>
            <a:lvl3pPr marL="1143000" indent="-228600">
              <a:defRPr kumimoji="1" sz="2000">
                <a:solidFill>
                  <a:schemeClr val="tx2"/>
                </a:solidFill>
                <a:latin typeface="Century Gothic" charset="0"/>
                <a:ea typeface="Arial" charset="0"/>
              </a:defRPr>
            </a:lvl3pPr>
            <a:lvl4pPr marL="1600200" indent="-228600">
              <a:defRPr kumimoji="1" sz="2000">
                <a:solidFill>
                  <a:schemeClr val="tx2"/>
                </a:solidFill>
                <a:latin typeface="Century Gothic" charset="0"/>
                <a:ea typeface="Arial" charset="0"/>
              </a:defRPr>
            </a:lvl4pPr>
            <a:lvl5pPr marL="2057400" indent="-228600">
              <a:defRPr kumimoji="1" sz="2000">
                <a:solidFill>
                  <a:schemeClr val="tx2"/>
                </a:solidFill>
                <a:latin typeface="Century Gothic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2"/>
                </a:solidFill>
                <a:latin typeface="Century Gothic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2"/>
                </a:solidFill>
                <a:latin typeface="Century Gothic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2"/>
                </a:solidFill>
                <a:latin typeface="Century Gothic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2"/>
                </a:solidFill>
                <a:latin typeface="Century Gothic" charset="0"/>
                <a:ea typeface="Arial" charset="0"/>
              </a:defRPr>
            </a:lvl9pPr>
          </a:lstStyle>
          <a:p>
            <a:pPr eaLnBrk="0" hangingPunct="0"/>
            <a:r>
              <a:rPr kumimoji="0" lang="ru-RU" i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Стивен </a:t>
            </a:r>
            <a:r>
              <a:rPr kumimoji="0" lang="ru-RU" i="1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Кови</a:t>
            </a:r>
            <a:endParaRPr kumimoji="0" lang="ru-RU" i="1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  <a:p>
            <a:pPr eaLnBrk="0" hangingPunct="0"/>
            <a:r>
              <a:rPr kumimoji="0" lang="ru-RU" b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7 навыков высокоэффективных людей</a:t>
            </a:r>
          </a:p>
        </p:txBody>
      </p:sp>
    </p:spTree>
    <p:extLst>
      <p:ext uri="{BB962C8B-B14F-4D97-AF65-F5344CB8AC3E}">
        <p14:creationId xmlns:p14="http://schemas.microsoft.com/office/powerpoint/2010/main" val="1784079535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11" descr="j029865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339" y="1484314"/>
            <a:ext cx="1347787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87" name="Picture 13" descr="j029865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35689" y="1503364"/>
            <a:ext cx="1349375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3957" name="Text Box 14"/>
          <p:cNvSpPr txBox="1">
            <a:spLocks noChangeArrowheads="1"/>
          </p:cNvSpPr>
          <p:nvPr/>
        </p:nvSpPr>
        <p:spPr bwMode="auto">
          <a:xfrm>
            <a:off x="669561" y="3429000"/>
            <a:ext cx="10130331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>
              <a:tabLst>
                <a:tab pos="228600" algn="l"/>
              </a:tabLst>
              <a:defRPr kumimoji="1" sz="2000">
                <a:solidFill>
                  <a:schemeClr val="tx2"/>
                </a:solidFill>
                <a:latin typeface="Century Gothic" charset="0"/>
                <a:ea typeface="Arial" charset="0"/>
                <a:cs typeface="Arial" charset="0"/>
              </a:defRPr>
            </a:lvl1pPr>
            <a:lvl2pPr marL="742950" indent="-285750">
              <a:tabLst>
                <a:tab pos="228600" algn="l"/>
              </a:tabLst>
              <a:defRPr kumimoji="1" sz="2000">
                <a:solidFill>
                  <a:schemeClr val="tx2"/>
                </a:solidFill>
                <a:latin typeface="Century Gothic" charset="0"/>
                <a:ea typeface="Arial" charset="0"/>
              </a:defRPr>
            </a:lvl2pPr>
            <a:lvl3pPr marL="1143000" indent="-228600">
              <a:tabLst>
                <a:tab pos="228600" algn="l"/>
              </a:tabLst>
              <a:defRPr kumimoji="1" sz="2000">
                <a:solidFill>
                  <a:schemeClr val="tx2"/>
                </a:solidFill>
                <a:latin typeface="Century Gothic" charset="0"/>
                <a:ea typeface="Arial" charset="0"/>
              </a:defRPr>
            </a:lvl3pPr>
            <a:lvl4pPr marL="1600200" indent="-228600">
              <a:tabLst>
                <a:tab pos="228600" algn="l"/>
              </a:tabLst>
              <a:defRPr kumimoji="1" sz="2000">
                <a:solidFill>
                  <a:schemeClr val="tx2"/>
                </a:solidFill>
                <a:latin typeface="Century Gothic" charset="0"/>
                <a:ea typeface="Arial" charset="0"/>
              </a:defRPr>
            </a:lvl4pPr>
            <a:lvl5pPr marL="2057400" indent="-228600">
              <a:tabLst>
                <a:tab pos="228600" algn="l"/>
              </a:tabLst>
              <a:defRPr kumimoji="1" sz="2000">
                <a:solidFill>
                  <a:schemeClr val="tx2"/>
                </a:solidFill>
                <a:latin typeface="Century Gothic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kumimoji="1" sz="2000">
                <a:solidFill>
                  <a:schemeClr val="tx2"/>
                </a:solidFill>
                <a:latin typeface="Century Gothic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kumimoji="1" sz="2000">
                <a:solidFill>
                  <a:schemeClr val="tx2"/>
                </a:solidFill>
                <a:latin typeface="Century Gothic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kumimoji="1" sz="2000">
                <a:solidFill>
                  <a:schemeClr val="tx2"/>
                </a:solidFill>
                <a:latin typeface="Century Gothic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kumimoji="1" sz="2000">
                <a:solidFill>
                  <a:schemeClr val="tx2"/>
                </a:solidFill>
                <a:latin typeface="Century Gothic" charset="0"/>
                <a:ea typeface="Arial" charset="0"/>
              </a:defRPr>
            </a:lvl9pPr>
          </a:lstStyle>
          <a:p>
            <a:pPr>
              <a:buFontTx/>
              <a:buChar char="•"/>
            </a:pPr>
            <a:r>
              <a:rPr kumimoji="0" lang="ru-RU" dirty="0">
                <a:solidFill>
                  <a:srgbClr val="000000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Во время слушания вы ждете сигнала, чтобы сказать своё ключевое послание</a:t>
            </a:r>
            <a:endParaRPr kumimoji="0" lang="en-US" dirty="0">
              <a:solidFill>
                <a:srgbClr val="000000"/>
              </a:solidFill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  <a:p>
            <a:pPr>
              <a:buFontTx/>
              <a:buChar char="•"/>
            </a:pPr>
            <a:endParaRPr kumimoji="0" lang="en-US" dirty="0">
              <a:solidFill>
                <a:srgbClr val="000000"/>
              </a:solidFill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  <a:p>
            <a:pPr>
              <a:buFontTx/>
              <a:buChar char="•"/>
            </a:pPr>
            <a:r>
              <a:rPr kumimoji="0" lang="ru-RU" dirty="0">
                <a:solidFill>
                  <a:srgbClr val="000000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Вы прислушиваетесь к ошибке в логике, данных или предположениях</a:t>
            </a:r>
            <a:endParaRPr kumimoji="0" lang="en-US" dirty="0">
              <a:solidFill>
                <a:srgbClr val="000000"/>
              </a:solidFill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  <a:p>
            <a:pPr>
              <a:buFontTx/>
              <a:buChar char="•"/>
            </a:pPr>
            <a:endParaRPr kumimoji="0" lang="en-US" dirty="0">
              <a:solidFill>
                <a:srgbClr val="000000"/>
              </a:solidFill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  <a:p>
            <a:pPr>
              <a:buFontTx/>
              <a:buChar char="•"/>
            </a:pPr>
            <a:r>
              <a:rPr kumimoji="0" lang="ru-RU" dirty="0">
                <a:solidFill>
                  <a:srgbClr val="000000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Вы слушаете и в то же время думаете о плане действий и о конечном результате</a:t>
            </a:r>
          </a:p>
          <a:p>
            <a:pPr>
              <a:buFontTx/>
              <a:buChar char="•"/>
            </a:pPr>
            <a:endParaRPr kumimoji="0" lang="en-US" dirty="0">
              <a:solidFill>
                <a:srgbClr val="000000"/>
              </a:solidFill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  <a:p>
            <a:pPr>
              <a:buFontTx/>
              <a:buChar char="•"/>
            </a:pPr>
            <a:r>
              <a:rPr kumimoji="0" lang="ru-RU" dirty="0">
                <a:solidFill>
                  <a:srgbClr val="000000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Вы мысленно делаете комментарии к тому, что было сказано</a:t>
            </a:r>
            <a:endParaRPr kumimoji="0" lang="en-US" dirty="0">
              <a:solidFill>
                <a:srgbClr val="000000"/>
              </a:solidFill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36DB3F5C-DD08-E173-D557-F2C95150C324}"/>
              </a:ext>
            </a:extLst>
          </p:cNvPr>
          <p:cNvSpPr txBox="1">
            <a:spLocks/>
          </p:cNvSpPr>
          <p:nvPr/>
        </p:nvSpPr>
        <p:spPr>
          <a:xfrm>
            <a:off x="429719" y="429864"/>
            <a:ext cx="8712200" cy="659163"/>
          </a:xfrm>
          <a:prstGeom prst="rect">
            <a:avLst/>
          </a:prstGeom>
        </p:spPr>
        <p:txBody>
          <a:bodyPr>
            <a:normAutofit fontScale="300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Arial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lang="ru-RU" sz="76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ИНДИКАТОРЫ</a:t>
            </a:r>
            <a:r>
              <a:rPr lang="ru-RU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77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ГРОМКОСТИ</a:t>
            </a:r>
            <a:r>
              <a:rPr lang="ru-RU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77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ВНУТРЕННЕГО</a:t>
            </a:r>
            <a:r>
              <a:rPr lang="ru-RU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77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ГОЛОСА</a:t>
            </a:r>
            <a:r>
              <a:rPr lang="ru-RU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97863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395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48E3159-EF65-EF4C-B8ED-0841B6A56999}"/>
              </a:ext>
            </a:extLst>
          </p:cNvPr>
          <p:cNvSpPr/>
          <p:nvPr/>
        </p:nvSpPr>
        <p:spPr>
          <a:xfrm>
            <a:off x="24057" y="6535711"/>
            <a:ext cx="12167943" cy="3222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3DC161D7-F349-2444-9A6E-1D09C6F5B425}"/>
              </a:ext>
            </a:extLst>
          </p:cNvPr>
          <p:cNvSpPr/>
          <p:nvPr/>
        </p:nvSpPr>
        <p:spPr>
          <a:xfrm>
            <a:off x="11993804" y="702903"/>
            <a:ext cx="195855" cy="6734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D9BD6ACC-9739-9E45-A2E5-5535FB57A19F}"/>
              </a:ext>
            </a:extLst>
          </p:cNvPr>
          <p:cNvGrpSpPr/>
          <p:nvPr/>
        </p:nvGrpSpPr>
        <p:grpSpPr>
          <a:xfrm>
            <a:off x="496357" y="793182"/>
            <a:ext cx="11079363" cy="5154013"/>
            <a:chOff x="53065" y="847824"/>
            <a:chExt cx="10819534" cy="5033139"/>
          </a:xfrm>
        </p:grpSpPr>
        <p:pic>
          <p:nvPicPr>
            <p:cNvPr id="9" name="object 4">
              <a:extLst>
                <a:ext uri="{FF2B5EF4-FFF2-40B4-BE49-F238E27FC236}">
                  <a16:creationId xmlns:a16="http://schemas.microsoft.com/office/drawing/2014/main" id="{E226E541-C377-A844-B388-E8EDCBA8CAB8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48733" y="1266102"/>
              <a:ext cx="5917003" cy="4614861"/>
            </a:xfrm>
            <a:prstGeom prst="rect">
              <a:avLst/>
            </a:prstGeom>
          </p:spPr>
        </p:pic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91200F77-6CFB-034D-AFDB-3B52FE461A42}"/>
                </a:ext>
              </a:extLst>
            </p:cNvPr>
            <p:cNvGrpSpPr/>
            <p:nvPr/>
          </p:nvGrpSpPr>
          <p:grpSpPr>
            <a:xfrm>
              <a:off x="53065" y="847824"/>
              <a:ext cx="10819534" cy="3855730"/>
              <a:chOff x="53065" y="847824"/>
              <a:chExt cx="10819534" cy="3855730"/>
            </a:xfrm>
          </p:grpSpPr>
          <p:sp>
            <p:nvSpPr>
              <p:cNvPr id="11" name="Title 1">
                <a:extLst>
                  <a:ext uri="{FF2B5EF4-FFF2-40B4-BE49-F238E27FC236}">
                    <a16:creationId xmlns:a16="http://schemas.microsoft.com/office/drawing/2014/main" id="{9669EB54-DD8F-D549-A566-216147B257B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32714" y="1498518"/>
                <a:ext cx="3749040" cy="262891"/>
              </a:xfrm>
              <a:prstGeom prst="rect">
                <a:avLst/>
              </a:prstGeom>
            </p:spPr>
            <p:txBody>
              <a:bodyPr anchor="t">
                <a:noAutofit/>
              </a:bodyPr>
              <a:lstStyle>
                <a:lvl1pPr marL="0" marR="0" indent="0" algn="l" defTabSz="9144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200" b="1" i="0" u="none" strike="noStrike" cap="none" spc="0" baseline="0">
                    <a:ln>
                      <a:noFill/>
                    </a:ln>
                    <a:solidFill>
                      <a:schemeClr val="accent1"/>
                    </a:solidFill>
                    <a:uFillTx/>
                    <a:latin typeface="Verdana"/>
                    <a:ea typeface="Verdana"/>
                    <a:cs typeface="Verdana"/>
                    <a:sym typeface="Verdana"/>
                  </a:defRPr>
                </a:lvl1pPr>
                <a:lvl2pPr marL="0" marR="0" indent="0" algn="l" defTabSz="9144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200" b="1" i="0" u="none" strike="noStrike" cap="none" spc="0" baseline="0">
                    <a:ln>
                      <a:noFill/>
                    </a:ln>
                    <a:solidFill>
                      <a:schemeClr val="accent1"/>
                    </a:solidFill>
                    <a:uFillTx/>
                    <a:latin typeface="Verdana"/>
                    <a:ea typeface="Verdana"/>
                    <a:cs typeface="Verdana"/>
                    <a:sym typeface="Verdana"/>
                  </a:defRPr>
                </a:lvl2pPr>
                <a:lvl3pPr marL="0" marR="0" indent="0" algn="l" defTabSz="9144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200" b="1" i="0" u="none" strike="noStrike" cap="none" spc="0" baseline="0">
                    <a:ln>
                      <a:noFill/>
                    </a:ln>
                    <a:solidFill>
                      <a:schemeClr val="accent1"/>
                    </a:solidFill>
                    <a:uFillTx/>
                    <a:latin typeface="Verdana"/>
                    <a:ea typeface="Verdana"/>
                    <a:cs typeface="Verdana"/>
                    <a:sym typeface="Verdana"/>
                  </a:defRPr>
                </a:lvl3pPr>
                <a:lvl4pPr marL="0" marR="0" indent="0" algn="l" defTabSz="9144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200" b="1" i="0" u="none" strike="noStrike" cap="none" spc="0" baseline="0">
                    <a:ln>
                      <a:noFill/>
                    </a:ln>
                    <a:solidFill>
                      <a:schemeClr val="accent1"/>
                    </a:solidFill>
                    <a:uFillTx/>
                    <a:latin typeface="Verdana"/>
                    <a:ea typeface="Verdana"/>
                    <a:cs typeface="Verdana"/>
                    <a:sym typeface="Verdana"/>
                  </a:defRPr>
                </a:lvl4pPr>
                <a:lvl5pPr marL="0" marR="0" indent="0" algn="l" defTabSz="9144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200" b="1" i="0" u="none" strike="noStrike" cap="none" spc="0" baseline="0">
                    <a:ln>
                      <a:noFill/>
                    </a:ln>
                    <a:solidFill>
                      <a:schemeClr val="accent1"/>
                    </a:solidFill>
                    <a:uFillTx/>
                    <a:latin typeface="Verdana"/>
                    <a:ea typeface="Verdana"/>
                    <a:cs typeface="Verdana"/>
                    <a:sym typeface="Verdana"/>
                  </a:defRPr>
                </a:lvl5pPr>
                <a:lvl6pPr marL="0" marR="0" indent="0" algn="l" defTabSz="9144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200" b="1" i="0" u="none" strike="noStrike" cap="none" spc="0" baseline="0">
                    <a:ln>
                      <a:noFill/>
                    </a:ln>
                    <a:solidFill>
                      <a:schemeClr val="accent1"/>
                    </a:solidFill>
                    <a:uFillTx/>
                    <a:latin typeface="Verdana"/>
                    <a:ea typeface="Verdana"/>
                    <a:cs typeface="Verdana"/>
                    <a:sym typeface="Verdana"/>
                  </a:defRPr>
                </a:lvl6pPr>
                <a:lvl7pPr marL="0" marR="0" indent="0" algn="l" defTabSz="9144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200" b="1" i="0" u="none" strike="noStrike" cap="none" spc="0" baseline="0">
                    <a:ln>
                      <a:noFill/>
                    </a:ln>
                    <a:solidFill>
                      <a:schemeClr val="accent1"/>
                    </a:solidFill>
                    <a:uFillTx/>
                    <a:latin typeface="Verdana"/>
                    <a:ea typeface="Verdana"/>
                    <a:cs typeface="Verdana"/>
                    <a:sym typeface="Verdana"/>
                  </a:defRPr>
                </a:lvl7pPr>
                <a:lvl8pPr marL="0" marR="0" indent="0" algn="l" defTabSz="9144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200" b="1" i="0" u="none" strike="noStrike" cap="none" spc="0" baseline="0">
                    <a:ln>
                      <a:noFill/>
                    </a:ln>
                    <a:solidFill>
                      <a:schemeClr val="accent1"/>
                    </a:solidFill>
                    <a:uFillTx/>
                    <a:latin typeface="Verdana"/>
                    <a:ea typeface="Verdana"/>
                    <a:cs typeface="Verdana"/>
                    <a:sym typeface="Verdana"/>
                  </a:defRPr>
                </a:lvl8pPr>
                <a:lvl9pPr marL="0" marR="0" indent="0" algn="l" defTabSz="9144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200" b="1" i="0" u="none" strike="noStrike" cap="none" spc="0" baseline="0">
                    <a:ln>
                      <a:noFill/>
                    </a:ln>
                    <a:solidFill>
                      <a:schemeClr val="accent1"/>
                    </a:solidFill>
                    <a:uFillTx/>
                    <a:latin typeface="Verdana"/>
                    <a:ea typeface="Verdana"/>
                    <a:cs typeface="Verdana"/>
                    <a:sym typeface="Verdana"/>
                  </a:defRPr>
                </a:lvl9pPr>
              </a:lstStyle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6861F"/>
                    </a:solidFill>
                    <a:effectLst/>
                    <a:uLnTx/>
                    <a:uFillTx/>
                    <a:latin typeface="Verdana"/>
                    <a:ea typeface="Verdana"/>
                    <a:cs typeface="Verdana"/>
                    <a:sym typeface="Verdana"/>
                  </a:rPr>
                  <a:t>ЛИДЕРСТВО</a:t>
                </a: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6861F"/>
                  </a:solidFill>
                  <a:effectLst/>
                  <a:uLnTx/>
                  <a:uFillTx/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16" name="object 17">
                <a:extLst>
                  <a:ext uri="{FF2B5EF4-FFF2-40B4-BE49-F238E27FC236}">
                    <a16:creationId xmlns:a16="http://schemas.microsoft.com/office/drawing/2014/main" id="{9B176810-B2CD-3C44-A0F7-3A50F8E65C03}"/>
                  </a:ext>
                </a:extLst>
              </p:cNvPr>
              <p:cNvSpPr txBox="1"/>
              <p:nvPr/>
            </p:nvSpPr>
            <p:spPr>
              <a:xfrm>
                <a:off x="7729763" y="1266102"/>
                <a:ext cx="3142836" cy="824031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1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800" b="0" i="0" u="none" strike="noStrike" kern="1200" cap="none" spc="-25" normalizeH="0" baseline="0" noProof="0" dirty="0">
                    <a:ln>
                      <a:noFill/>
                    </a:ln>
                    <a:solidFill>
                      <a:srgbClr val="44546A">
                        <a:lumMod val="5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Сформировать здоровое восприятие происходящих событий</a:t>
                </a:r>
                <a:endParaRPr kumimoji="0" lang="e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7" name="object 18">
                <a:extLst>
                  <a:ext uri="{FF2B5EF4-FFF2-40B4-BE49-F238E27FC236}">
                    <a16:creationId xmlns:a16="http://schemas.microsoft.com/office/drawing/2014/main" id="{88C8D730-9D7C-944D-84DA-9A5426A659FA}"/>
                  </a:ext>
                </a:extLst>
              </p:cNvPr>
              <p:cNvSpPr txBox="1"/>
              <p:nvPr/>
            </p:nvSpPr>
            <p:spPr>
              <a:xfrm>
                <a:off x="7729763" y="3567507"/>
                <a:ext cx="2937659" cy="826411"/>
              </a:xfrm>
              <a:prstGeom prst="rect">
                <a:avLst/>
              </a:prstGeom>
            </p:spPr>
            <p:txBody>
              <a:bodyPr vert="horz" wrap="square" lIns="0" tIns="11431" rIns="0" bIns="0" rtlCol="0">
                <a:spAutoFit/>
              </a:bodyPr>
              <a:lstStyle/>
              <a:p>
                <a:pPr marL="12700" marR="5080" lvl="0" indent="17145" algn="l" defTabSz="1219170" rtl="0" eaLnBrk="1" fontAlgn="auto" latinLnBrk="0" hangingPunct="1">
                  <a:lnSpc>
                    <a:spcPct val="100899"/>
                  </a:lnSpc>
                  <a:spcBef>
                    <a:spcPts val="91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800" b="0" i="0" u="none" strike="noStrike" kern="1200" cap="none" spc="-5" normalizeH="0" baseline="0" noProof="0" dirty="0">
                    <a:ln>
                      <a:noFill/>
                    </a:ln>
                    <a:solidFill>
                      <a:srgbClr val="44546A">
                        <a:lumMod val="5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Осознать собственную значимость </a:t>
                </a:r>
              </a:p>
              <a:p>
                <a:pPr marL="12700" marR="5080" lvl="0" indent="17145" algn="l" defTabSz="1219170" rtl="0" eaLnBrk="1" fontAlgn="auto" latinLnBrk="0" hangingPunct="1">
                  <a:lnSpc>
                    <a:spcPct val="100899"/>
                  </a:lnSpc>
                  <a:spcBef>
                    <a:spcPts val="91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800" b="1" i="0" u="none" strike="noStrike" kern="1200" cap="none" spc="-5" normalizeH="0" baseline="0" noProof="0" dirty="0">
                    <a:ln>
                      <a:noFill/>
                    </a:ln>
                    <a:solidFill>
                      <a:srgbClr val="44546A">
                        <a:lumMod val="5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 </a:t>
                </a:r>
                <a:endParaRPr kumimoji="0" lang="en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8" name="object 19">
                <a:extLst>
                  <a:ext uri="{FF2B5EF4-FFF2-40B4-BE49-F238E27FC236}">
                    <a16:creationId xmlns:a16="http://schemas.microsoft.com/office/drawing/2014/main" id="{90A5B0DE-23AD-564D-87F6-894C4E0B1881}"/>
                  </a:ext>
                </a:extLst>
              </p:cNvPr>
              <p:cNvSpPr txBox="1"/>
              <p:nvPr/>
            </p:nvSpPr>
            <p:spPr>
              <a:xfrm>
                <a:off x="53065" y="847824"/>
                <a:ext cx="2937659" cy="836555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marR="0" lvl="0" indent="0" algn="r" defTabSz="1219170" rtl="0" eaLnBrk="1" fontAlgn="auto" latinLnBrk="0" hangingPunct="1">
                  <a:lnSpc>
                    <a:spcPct val="100000"/>
                  </a:lnSpc>
                  <a:spcBef>
                    <a:spcPts val="1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546A">
                        <a:lumMod val="5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</a:p>
              <a:p>
                <a:pPr marL="12700" marR="0" lvl="0" indent="0" algn="r" defTabSz="1219170" rtl="0" eaLnBrk="1" fontAlgn="auto" latinLnBrk="0" hangingPunct="1">
                  <a:lnSpc>
                    <a:spcPct val="100000"/>
                  </a:lnSpc>
                  <a:spcBef>
                    <a:spcPts val="1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800" b="0" i="0" u="none" strike="noStrike" kern="1200" cap="none" spc="-5" normalizeH="0" baseline="0" noProof="0" dirty="0">
                    <a:ln>
                      <a:noFill/>
                    </a:ln>
                    <a:solidFill>
                      <a:srgbClr val="44546A">
                        <a:lumMod val="5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Вернуть ясность и контроль над ситуацией  </a:t>
                </a:r>
                <a:endParaRPr kumimoji="0" lang="en" sz="1800" b="0" i="0" u="none" strike="noStrike" kern="1200" cap="none" spc="-5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9" name="object 20">
                <a:extLst>
                  <a:ext uri="{FF2B5EF4-FFF2-40B4-BE49-F238E27FC236}">
                    <a16:creationId xmlns:a16="http://schemas.microsoft.com/office/drawing/2014/main" id="{0591D366-0C43-254F-BCD5-40383AC9BD2B}"/>
                  </a:ext>
                </a:extLst>
              </p:cNvPr>
              <p:cNvSpPr txBox="1"/>
              <p:nvPr/>
            </p:nvSpPr>
            <p:spPr>
              <a:xfrm>
                <a:off x="67635" y="3313471"/>
                <a:ext cx="2937659" cy="1390083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marR="0" lvl="0" indent="0" algn="r" defTabSz="1219170" rtl="0" eaLnBrk="1" fontAlgn="auto" latinLnBrk="0" hangingPunct="1">
                  <a:lnSpc>
                    <a:spcPct val="100000"/>
                  </a:lnSpc>
                  <a:spcBef>
                    <a:spcPts val="1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800" b="1" i="0" u="none" strike="noStrike" kern="1200" cap="none" spc="-5" normalizeH="0" baseline="0" noProof="0" dirty="0">
                    <a:ln>
                      <a:noFill/>
                    </a:ln>
                    <a:solidFill>
                      <a:srgbClr val="44546A">
                        <a:lumMod val="5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 </a:t>
                </a:r>
              </a:p>
              <a:p>
                <a:pPr marL="12700" marR="0" lvl="0" indent="0" algn="r" defTabSz="1219170" rtl="0" eaLnBrk="1" fontAlgn="auto" latinLnBrk="0" hangingPunct="1">
                  <a:lnSpc>
                    <a:spcPct val="100000"/>
                  </a:lnSpc>
                  <a:spcBef>
                    <a:spcPts val="1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800" b="0" i="0" u="none" strike="noStrike" kern="1200" cap="none" spc="-5" normalizeH="0" baseline="0" noProof="0" dirty="0">
                    <a:ln>
                      <a:noFill/>
                    </a:ln>
                    <a:solidFill>
                      <a:srgbClr val="44546A">
                        <a:lumMod val="5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Поддерживать доверительные отношения  с людьми</a:t>
                </a:r>
              </a:p>
              <a:p>
                <a:pPr marL="1270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1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0" name="Объект 2">
            <a:extLst>
              <a:ext uri="{FF2B5EF4-FFF2-40B4-BE49-F238E27FC236}">
                <a16:creationId xmlns:a16="http://schemas.microsoft.com/office/drawing/2014/main" id="{2D7394D1-6B8A-7E4B-8B64-193DBFF00219}"/>
              </a:ext>
            </a:extLst>
          </p:cNvPr>
          <p:cNvSpPr txBox="1">
            <a:spLocks/>
          </p:cNvSpPr>
          <p:nvPr/>
        </p:nvSpPr>
        <p:spPr>
          <a:xfrm>
            <a:off x="293294" y="2278196"/>
            <a:ext cx="3839072" cy="1738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 Ligh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Системный шрифт, обычный"/>
              <a:buChar char="–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 Light"/>
                <a:ea typeface="+mn-ea"/>
                <a:cs typeface="+mn-cs"/>
              </a:rPr>
              <a:t>Действовать через «яркие» пятна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Системный шрифт, обычный"/>
              <a:buChar char="–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 Light"/>
                <a:ea typeface="+mn-ea"/>
                <a:cs typeface="+mn-cs"/>
              </a:rPr>
              <a:t>Искусство маленьких шагов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 Light"/>
              <a:ea typeface="+mn-ea"/>
              <a:cs typeface="+mn-cs"/>
            </a:endParaRPr>
          </a:p>
        </p:txBody>
      </p:sp>
      <p:sp>
        <p:nvSpPr>
          <p:cNvPr id="21" name="Объект 2">
            <a:extLst>
              <a:ext uri="{FF2B5EF4-FFF2-40B4-BE49-F238E27FC236}">
                <a16:creationId xmlns:a16="http://schemas.microsoft.com/office/drawing/2014/main" id="{E8574DF6-4F72-4F48-A275-F37E7E65C13A}"/>
              </a:ext>
            </a:extLst>
          </p:cNvPr>
          <p:cNvSpPr txBox="1">
            <a:spLocks/>
          </p:cNvSpPr>
          <p:nvPr/>
        </p:nvSpPr>
        <p:spPr>
          <a:xfrm>
            <a:off x="8244428" y="2401794"/>
            <a:ext cx="3926496" cy="74557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Системный шрифт, обычный"/>
              <a:buChar char="–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 Light"/>
                <a:ea typeface="+mn-ea"/>
                <a:cs typeface="+mn-cs"/>
              </a:rPr>
              <a:t>Определить круг влияния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 Light"/>
                <a:ea typeface="+mn-ea"/>
                <a:cs typeface="+mn-cs"/>
              </a:rPr>
              <a:t>/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 Light"/>
                <a:ea typeface="+mn-ea"/>
                <a:cs typeface="+mn-cs"/>
              </a:rPr>
              <a:t> круг беспокойств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Системный шрифт, обычный"/>
              <a:buChar char="–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 Light"/>
                <a:ea typeface="+mn-ea"/>
                <a:cs typeface="+mn-cs"/>
              </a:rPr>
              <a:t>Дистанцироваться перед принятием решения -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 Light"/>
                <a:ea typeface="+mn-ea"/>
                <a:cs typeface="+mn-cs"/>
              </a:rPr>
              <a:t>Zoom Out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 Ligh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Системный шрифт, обычный"/>
              <a:buChar char="–"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 Light"/>
              <a:ea typeface="+mn-ea"/>
              <a:cs typeface="+mn-cs"/>
            </a:endParaRPr>
          </a:p>
        </p:txBody>
      </p:sp>
      <p:sp>
        <p:nvSpPr>
          <p:cNvPr id="22" name="Объект 2">
            <a:extLst>
              <a:ext uri="{FF2B5EF4-FFF2-40B4-BE49-F238E27FC236}">
                <a16:creationId xmlns:a16="http://schemas.microsoft.com/office/drawing/2014/main" id="{6D32A9EE-5DC8-6949-9509-ACDC9550F776}"/>
              </a:ext>
            </a:extLst>
          </p:cNvPr>
          <p:cNvSpPr txBox="1">
            <a:spLocks/>
          </p:cNvSpPr>
          <p:nvPr/>
        </p:nvSpPr>
        <p:spPr>
          <a:xfrm>
            <a:off x="280153" y="4717190"/>
            <a:ext cx="4097294" cy="8161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Системный шрифт, обычный"/>
              <a:buChar char="–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 Light"/>
                <a:ea typeface="+mn-ea"/>
                <a:cs typeface="+mn-cs"/>
              </a:rPr>
              <a:t>Уметь благодарить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Системный шрифт, обычный"/>
              <a:buChar char="–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 Light"/>
                <a:ea typeface="+mn-ea"/>
                <a:cs typeface="+mn-cs"/>
              </a:rPr>
              <a:t>Уметь слышать людей: эмпатия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Системный шрифт, обычный"/>
              <a:buChar char="–"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 Ligh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Системный шрифт, обычный"/>
              <a:buChar char="–"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 Light"/>
              <a:ea typeface="+mn-ea"/>
              <a:cs typeface="+mn-cs"/>
            </a:endParaRPr>
          </a:p>
        </p:txBody>
      </p:sp>
      <p:sp>
        <p:nvSpPr>
          <p:cNvPr id="23" name="Объект 2">
            <a:extLst>
              <a:ext uri="{FF2B5EF4-FFF2-40B4-BE49-F238E27FC236}">
                <a16:creationId xmlns:a16="http://schemas.microsoft.com/office/drawing/2014/main" id="{12246A2C-F393-FB4C-88E4-829B554EC282}"/>
              </a:ext>
            </a:extLst>
          </p:cNvPr>
          <p:cNvSpPr txBox="1">
            <a:spLocks/>
          </p:cNvSpPr>
          <p:nvPr/>
        </p:nvSpPr>
        <p:spPr>
          <a:xfrm>
            <a:off x="8270362" y="4230702"/>
            <a:ext cx="3662562" cy="14057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Системный шрифт, обычный"/>
              <a:buChar char="–"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 Ligh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Системный шрифт, обычный"/>
              <a:buChar char="–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 Light"/>
                <a:ea typeface="+mn-ea"/>
                <a:cs typeface="+mn-cs"/>
              </a:rPr>
              <a:t>Знать свои ценности и действовать в соответствии с ценностями 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Системный шрифт, обычный"/>
              <a:buChar char="–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 Light"/>
                <a:ea typeface="+mn-ea"/>
                <a:cs typeface="+mn-cs"/>
              </a:rPr>
              <a:t>Управлять собственным мышлением  </a:t>
            </a:r>
          </a:p>
        </p:txBody>
      </p:sp>
    </p:spTree>
    <p:extLst>
      <p:ext uri="{BB962C8B-B14F-4D97-AF65-F5344CB8AC3E}">
        <p14:creationId xmlns:p14="http://schemas.microsoft.com/office/powerpoint/2010/main" val="22317374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48E3159-EF65-EF4C-B8ED-0841B6A56999}"/>
              </a:ext>
            </a:extLst>
          </p:cNvPr>
          <p:cNvSpPr/>
          <p:nvPr/>
        </p:nvSpPr>
        <p:spPr>
          <a:xfrm>
            <a:off x="10668001" y="-2381"/>
            <a:ext cx="152165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4BC5E88-0319-374A-9EBD-60C4E4240650}"/>
              </a:ext>
            </a:extLst>
          </p:cNvPr>
          <p:cNvSpPr/>
          <p:nvPr/>
        </p:nvSpPr>
        <p:spPr>
          <a:xfrm>
            <a:off x="2341" y="3141663"/>
            <a:ext cx="195855" cy="6734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D4D847-6BC2-754F-902C-846237BB4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833" y="237852"/>
            <a:ext cx="10581621" cy="1363328"/>
          </a:xfrm>
        </p:spPr>
        <p:txBody>
          <a:bodyPr anchor="ctr">
            <a:no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ЯСНОСТЬ И КОНТРОЛЬ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2F0116-5316-354E-AC10-5BCF2959FEBF}"/>
              </a:ext>
            </a:extLst>
          </p:cNvPr>
          <p:cNvSpPr txBox="1"/>
          <p:nvPr/>
        </p:nvSpPr>
        <p:spPr bwMode="gray">
          <a:xfrm>
            <a:off x="464483" y="1576042"/>
            <a:ext cx="5290125" cy="386323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eaLnBrk="0" hangingPunct="0">
              <a:lnSpc>
                <a:spcPct val="115000"/>
              </a:lnSpc>
              <a:defRPr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Найти яркие пятна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успешный опыт для подражания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(личный или кого-то)</a:t>
            </a:r>
          </a:p>
          <a:p>
            <a:pPr eaLnBrk="0" hangingPunct="0">
              <a:lnSpc>
                <a:spcPct val="115000"/>
              </a:lnSpc>
              <a:defRPr/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lnSpc>
                <a:spcPct val="115000"/>
              </a:lnSpc>
              <a:defRPr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- Большая проблема – маленькое решение </a:t>
            </a:r>
          </a:p>
          <a:p>
            <a:pPr eaLnBrk="0" hangingPunct="0">
              <a:lnSpc>
                <a:spcPct val="115000"/>
              </a:lnSpc>
              <a:defRPr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lnSpc>
                <a:spcPct val="115000"/>
              </a:lnSpc>
              <a:defRPr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- Поиск решения через разбор успешного опыта, а не через разбор проблемной ситуации </a:t>
            </a:r>
          </a:p>
          <a:p>
            <a:pPr eaLnBrk="0" hangingPunct="0">
              <a:lnSpc>
                <a:spcPct val="115000"/>
              </a:lnSpc>
              <a:defRPr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(анализ проблемной ситуации часто приводит к параличу принятия решений) </a:t>
            </a:r>
          </a:p>
          <a:p>
            <a:pPr eaLnBrk="0" hangingPunct="0">
              <a:lnSpc>
                <a:spcPct val="115000"/>
              </a:lnSpc>
              <a:defRPr/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5E16CF5-1407-2C07-C087-3E3D29E86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4608" y="2564944"/>
            <a:ext cx="4183871" cy="418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8443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D9D36D6-2AC5-46A1-A849-4C82D5264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3380610-BBBE-0ADC-9E92-CC7E3DE688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9"/>
          <a:stretch/>
        </p:blipFill>
        <p:spPr>
          <a:xfrm>
            <a:off x="20" y="10"/>
            <a:ext cx="4992985" cy="68579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5E11A6-4D7E-001F-BBD3-945E406209F4}"/>
              </a:ext>
            </a:extLst>
          </p:cNvPr>
          <p:cNvSpPr txBox="1"/>
          <p:nvPr/>
        </p:nvSpPr>
        <p:spPr>
          <a:xfrm>
            <a:off x="5370711" y="2644170"/>
            <a:ext cx="610099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Через действие рождается ясность</a:t>
            </a:r>
            <a:r>
              <a:rPr kumimoji="0" lang="ru-RU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в отношении следующего шага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40357542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16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18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Freeform: Shape 20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D3212543-ACD0-17CD-299F-37E0BF18F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ЛИДЕР – ЛЮБОЙ ЧЕЛОВЕК </a:t>
            </a:r>
          </a:p>
        </p:txBody>
      </p:sp>
      <p:pic>
        <p:nvPicPr>
          <p:cNvPr id="8" name="Рисунок 7" descr="Изображение выглядит как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71CF27F3-EEB9-F6F1-CCA7-FE3C97EAAE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2428" y="791465"/>
            <a:ext cx="7225748" cy="5275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1389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48E3159-EF65-EF4C-B8ED-0841B6A56999}"/>
              </a:ext>
            </a:extLst>
          </p:cNvPr>
          <p:cNvSpPr/>
          <p:nvPr/>
        </p:nvSpPr>
        <p:spPr>
          <a:xfrm>
            <a:off x="24057" y="6535711"/>
            <a:ext cx="12167943" cy="3222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4BC5E88-0319-374A-9EBD-60C4E4240650}"/>
              </a:ext>
            </a:extLst>
          </p:cNvPr>
          <p:cNvSpPr/>
          <p:nvPr/>
        </p:nvSpPr>
        <p:spPr>
          <a:xfrm>
            <a:off x="11474250" y="437863"/>
            <a:ext cx="195855" cy="6734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4A65DEF-9321-2549-A7C8-B0F9DDBF88B2}"/>
              </a:ext>
            </a:extLst>
          </p:cNvPr>
          <p:cNvSpPr/>
          <p:nvPr/>
        </p:nvSpPr>
        <p:spPr>
          <a:xfrm>
            <a:off x="11739742" y="437863"/>
            <a:ext cx="195855" cy="6734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3DC161D7-F349-2444-9A6E-1D09C6F5B425}"/>
              </a:ext>
            </a:extLst>
          </p:cNvPr>
          <p:cNvSpPr/>
          <p:nvPr/>
        </p:nvSpPr>
        <p:spPr>
          <a:xfrm>
            <a:off x="11993804" y="437863"/>
            <a:ext cx="195855" cy="6734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D4D847-6BC2-754F-902C-846237BB4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750" y="-7814"/>
            <a:ext cx="10171833" cy="1363328"/>
          </a:xfrm>
        </p:spPr>
        <p:txBody>
          <a:bodyPr anchor="ctr">
            <a:noAutofit/>
          </a:bodyPr>
          <a:lstStyle/>
          <a:p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ЭФФЕКТ БАБОЧКИ</a:t>
            </a:r>
          </a:p>
        </p:txBody>
      </p:sp>
      <p:pic>
        <p:nvPicPr>
          <p:cNvPr id="10" name="Picture 7" descr="Изображение выглядит как текст, окно&#10;&#10;Автоматически созданное описание">
            <a:extLst>
              <a:ext uri="{FF2B5EF4-FFF2-40B4-BE49-F238E27FC236}">
                <a16:creationId xmlns:a16="http://schemas.microsoft.com/office/drawing/2014/main" id="{CD942FE0-122A-CF40-8A76-5C5451D0B9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99" r="3" b="3"/>
          <a:stretch/>
        </p:blipFill>
        <p:spPr>
          <a:xfrm>
            <a:off x="365758" y="1554480"/>
            <a:ext cx="5577840" cy="4572000"/>
          </a:xfrm>
          <a:prstGeom prst="rect">
            <a:avLst/>
          </a:prstGeom>
          <a:noFill/>
        </p:spPr>
      </p:pic>
      <p:pic>
        <p:nvPicPr>
          <p:cNvPr id="11" name="Picture 6" descr="Film reel.jpeg">
            <a:extLst>
              <a:ext uri="{FF2B5EF4-FFF2-40B4-BE49-F238E27FC236}">
                <a16:creationId xmlns:a16="http://schemas.microsoft.com/office/drawing/2014/main" id="{3D6625B2-4F30-E849-80EB-0D2E27A081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06" r="29973" b="-1"/>
          <a:stretch/>
        </p:blipFill>
        <p:spPr>
          <a:xfrm>
            <a:off x="6248400" y="1554480"/>
            <a:ext cx="5577840" cy="457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438883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48E3159-EF65-EF4C-B8ED-0841B6A56999}"/>
              </a:ext>
            </a:extLst>
          </p:cNvPr>
          <p:cNvSpPr/>
          <p:nvPr/>
        </p:nvSpPr>
        <p:spPr>
          <a:xfrm>
            <a:off x="24057" y="6535711"/>
            <a:ext cx="12167943" cy="3222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3DC161D7-F349-2444-9A6E-1D09C6F5B425}"/>
              </a:ext>
            </a:extLst>
          </p:cNvPr>
          <p:cNvSpPr/>
          <p:nvPr/>
        </p:nvSpPr>
        <p:spPr>
          <a:xfrm>
            <a:off x="11993804" y="702903"/>
            <a:ext cx="195855" cy="6734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D9BD6ACC-9739-9E45-A2E5-5535FB57A19F}"/>
              </a:ext>
            </a:extLst>
          </p:cNvPr>
          <p:cNvGrpSpPr/>
          <p:nvPr/>
        </p:nvGrpSpPr>
        <p:grpSpPr>
          <a:xfrm>
            <a:off x="496357" y="793182"/>
            <a:ext cx="11079363" cy="5154013"/>
            <a:chOff x="53065" y="847824"/>
            <a:chExt cx="10819534" cy="5033139"/>
          </a:xfrm>
        </p:grpSpPr>
        <p:pic>
          <p:nvPicPr>
            <p:cNvPr id="9" name="object 4">
              <a:extLst>
                <a:ext uri="{FF2B5EF4-FFF2-40B4-BE49-F238E27FC236}">
                  <a16:creationId xmlns:a16="http://schemas.microsoft.com/office/drawing/2014/main" id="{E226E541-C377-A844-B388-E8EDCBA8CAB8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48733" y="1266102"/>
              <a:ext cx="5917003" cy="4614861"/>
            </a:xfrm>
            <a:prstGeom prst="rect">
              <a:avLst/>
            </a:prstGeom>
          </p:spPr>
        </p:pic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91200F77-6CFB-034D-AFDB-3B52FE461A42}"/>
                </a:ext>
              </a:extLst>
            </p:cNvPr>
            <p:cNvGrpSpPr/>
            <p:nvPr/>
          </p:nvGrpSpPr>
          <p:grpSpPr>
            <a:xfrm>
              <a:off x="53065" y="847824"/>
              <a:ext cx="10819534" cy="3855730"/>
              <a:chOff x="53065" y="847824"/>
              <a:chExt cx="10819534" cy="3855730"/>
            </a:xfrm>
          </p:grpSpPr>
          <p:sp>
            <p:nvSpPr>
              <p:cNvPr id="11" name="Title 1">
                <a:extLst>
                  <a:ext uri="{FF2B5EF4-FFF2-40B4-BE49-F238E27FC236}">
                    <a16:creationId xmlns:a16="http://schemas.microsoft.com/office/drawing/2014/main" id="{9669EB54-DD8F-D549-A566-216147B257B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32714" y="1498518"/>
                <a:ext cx="3749040" cy="262891"/>
              </a:xfrm>
              <a:prstGeom prst="rect">
                <a:avLst/>
              </a:prstGeom>
            </p:spPr>
            <p:txBody>
              <a:bodyPr anchor="t">
                <a:noAutofit/>
              </a:bodyPr>
              <a:lstStyle>
                <a:lvl1pPr marL="0" marR="0" indent="0" algn="l" defTabSz="9144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200" b="1" i="0" u="none" strike="noStrike" cap="none" spc="0" baseline="0">
                    <a:ln>
                      <a:noFill/>
                    </a:ln>
                    <a:solidFill>
                      <a:schemeClr val="accent1"/>
                    </a:solidFill>
                    <a:uFillTx/>
                    <a:latin typeface="Verdana"/>
                    <a:ea typeface="Verdana"/>
                    <a:cs typeface="Verdana"/>
                    <a:sym typeface="Verdana"/>
                  </a:defRPr>
                </a:lvl1pPr>
                <a:lvl2pPr marL="0" marR="0" indent="0" algn="l" defTabSz="9144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200" b="1" i="0" u="none" strike="noStrike" cap="none" spc="0" baseline="0">
                    <a:ln>
                      <a:noFill/>
                    </a:ln>
                    <a:solidFill>
                      <a:schemeClr val="accent1"/>
                    </a:solidFill>
                    <a:uFillTx/>
                    <a:latin typeface="Verdana"/>
                    <a:ea typeface="Verdana"/>
                    <a:cs typeface="Verdana"/>
                    <a:sym typeface="Verdana"/>
                  </a:defRPr>
                </a:lvl2pPr>
                <a:lvl3pPr marL="0" marR="0" indent="0" algn="l" defTabSz="9144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200" b="1" i="0" u="none" strike="noStrike" cap="none" spc="0" baseline="0">
                    <a:ln>
                      <a:noFill/>
                    </a:ln>
                    <a:solidFill>
                      <a:schemeClr val="accent1"/>
                    </a:solidFill>
                    <a:uFillTx/>
                    <a:latin typeface="Verdana"/>
                    <a:ea typeface="Verdana"/>
                    <a:cs typeface="Verdana"/>
                    <a:sym typeface="Verdana"/>
                  </a:defRPr>
                </a:lvl3pPr>
                <a:lvl4pPr marL="0" marR="0" indent="0" algn="l" defTabSz="9144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200" b="1" i="0" u="none" strike="noStrike" cap="none" spc="0" baseline="0">
                    <a:ln>
                      <a:noFill/>
                    </a:ln>
                    <a:solidFill>
                      <a:schemeClr val="accent1"/>
                    </a:solidFill>
                    <a:uFillTx/>
                    <a:latin typeface="Verdana"/>
                    <a:ea typeface="Verdana"/>
                    <a:cs typeface="Verdana"/>
                    <a:sym typeface="Verdana"/>
                  </a:defRPr>
                </a:lvl4pPr>
                <a:lvl5pPr marL="0" marR="0" indent="0" algn="l" defTabSz="9144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200" b="1" i="0" u="none" strike="noStrike" cap="none" spc="0" baseline="0">
                    <a:ln>
                      <a:noFill/>
                    </a:ln>
                    <a:solidFill>
                      <a:schemeClr val="accent1"/>
                    </a:solidFill>
                    <a:uFillTx/>
                    <a:latin typeface="Verdana"/>
                    <a:ea typeface="Verdana"/>
                    <a:cs typeface="Verdana"/>
                    <a:sym typeface="Verdana"/>
                  </a:defRPr>
                </a:lvl5pPr>
                <a:lvl6pPr marL="0" marR="0" indent="0" algn="l" defTabSz="9144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200" b="1" i="0" u="none" strike="noStrike" cap="none" spc="0" baseline="0">
                    <a:ln>
                      <a:noFill/>
                    </a:ln>
                    <a:solidFill>
                      <a:schemeClr val="accent1"/>
                    </a:solidFill>
                    <a:uFillTx/>
                    <a:latin typeface="Verdana"/>
                    <a:ea typeface="Verdana"/>
                    <a:cs typeface="Verdana"/>
                    <a:sym typeface="Verdana"/>
                  </a:defRPr>
                </a:lvl6pPr>
                <a:lvl7pPr marL="0" marR="0" indent="0" algn="l" defTabSz="9144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200" b="1" i="0" u="none" strike="noStrike" cap="none" spc="0" baseline="0">
                    <a:ln>
                      <a:noFill/>
                    </a:ln>
                    <a:solidFill>
                      <a:schemeClr val="accent1"/>
                    </a:solidFill>
                    <a:uFillTx/>
                    <a:latin typeface="Verdana"/>
                    <a:ea typeface="Verdana"/>
                    <a:cs typeface="Verdana"/>
                    <a:sym typeface="Verdana"/>
                  </a:defRPr>
                </a:lvl7pPr>
                <a:lvl8pPr marL="0" marR="0" indent="0" algn="l" defTabSz="9144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200" b="1" i="0" u="none" strike="noStrike" cap="none" spc="0" baseline="0">
                    <a:ln>
                      <a:noFill/>
                    </a:ln>
                    <a:solidFill>
                      <a:schemeClr val="accent1"/>
                    </a:solidFill>
                    <a:uFillTx/>
                    <a:latin typeface="Verdana"/>
                    <a:ea typeface="Verdana"/>
                    <a:cs typeface="Verdana"/>
                    <a:sym typeface="Verdana"/>
                  </a:defRPr>
                </a:lvl8pPr>
                <a:lvl9pPr marL="0" marR="0" indent="0" algn="l" defTabSz="9144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200" b="1" i="0" u="none" strike="noStrike" cap="none" spc="0" baseline="0">
                    <a:ln>
                      <a:noFill/>
                    </a:ln>
                    <a:solidFill>
                      <a:schemeClr val="accent1"/>
                    </a:solidFill>
                    <a:uFillTx/>
                    <a:latin typeface="Verdana"/>
                    <a:ea typeface="Verdana"/>
                    <a:cs typeface="Verdana"/>
                    <a:sym typeface="Verdana"/>
                  </a:defRPr>
                </a:lvl9pPr>
              </a:lstStyle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6861F"/>
                    </a:solidFill>
                    <a:effectLst/>
                    <a:uLnTx/>
                    <a:uFillTx/>
                    <a:latin typeface="Verdana"/>
                    <a:ea typeface="Verdana"/>
                    <a:cs typeface="Verdana"/>
                    <a:sym typeface="Verdana"/>
                  </a:rPr>
                  <a:t>ЛИДЕРСТВО</a:t>
                </a: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6861F"/>
                  </a:solidFill>
                  <a:effectLst/>
                  <a:uLnTx/>
                  <a:uFillTx/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16" name="object 17">
                <a:extLst>
                  <a:ext uri="{FF2B5EF4-FFF2-40B4-BE49-F238E27FC236}">
                    <a16:creationId xmlns:a16="http://schemas.microsoft.com/office/drawing/2014/main" id="{9B176810-B2CD-3C44-A0F7-3A50F8E65C03}"/>
                  </a:ext>
                </a:extLst>
              </p:cNvPr>
              <p:cNvSpPr txBox="1"/>
              <p:nvPr/>
            </p:nvSpPr>
            <p:spPr>
              <a:xfrm>
                <a:off x="7729763" y="1266102"/>
                <a:ext cx="3142836" cy="824031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1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800" b="0" i="0" u="none" strike="noStrike" kern="1200" cap="none" spc="-25" normalizeH="0" baseline="0" noProof="0" dirty="0">
                    <a:ln>
                      <a:noFill/>
                    </a:ln>
                    <a:solidFill>
                      <a:srgbClr val="44546A">
                        <a:lumMod val="5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Сформировать здоровое восприятие происходящих событий</a:t>
                </a:r>
                <a:endParaRPr kumimoji="0" lang="e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7" name="object 18">
                <a:extLst>
                  <a:ext uri="{FF2B5EF4-FFF2-40B4-BE49-F238E27FC236}">
                    <a16:creationId xmlns:a16="http://schemas.microsoft.com/office/drawing/2014/main" id="{88C8D730-9D7C-944D-84DA-9A5426A659FA}"/>
                  </a:ext>
                </a:extLst>
              </p:cNvPr>
              <p:cNvSpPr txBox="1"/>
              <p:nvPr/>
            </p:nvSpPr>
            <p:spPr>
              <a:xfrm>
                <a:off x="7729763" y="3567507"/>
                <a:ext cx="2937659" cy="826411"/>
              </a:xfrm>
              <a:prstGeom prst="rect">
                <a:avLst/>
              </a:prstGeom>
            </p:spPr>
            <p:txBody>
              <a:bodyPr vert="horz" wrap="square" lIns="0" tIns="11431" rIns="0" bIns="0" rtlCol="0">
                <a:spAutoFit/>
              </a:bodyPr>
              <a:lstStyle/>
              <a:p>
                <a:pPr marL="12700" marR="5080" lvl="0" indent="17145" algn="l" defTabSz="1219170" rtl="0" eaLnBrk="1" fontAlgn="auto" latinLnBrk="0" hangingPunct="1">
                  <a:lnSpc>
                    <a:spcPct val="100899"/>
                  </a:lnSpc>
                  <a:spcBef>
                    <a:spcPts val="91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800" b="0" i="0" u="none" strike="noStrike" kern="1200" cap="none" spc="-5" normalizeH="0" baseline="0" noProof="0" dirty="0">
                    <a:ln>
                      <a:noFill/>
                    </a:ln>
                    <a:solidFill>
                      <a:srgbClr val="44546A">
                        <a:lumMod val="5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Осознать собственную значимость </a:t>
                </a:r>
              </a:p>
              <a:p>
                <a:pPr marL="12700" marR="5080" lvl="0" indent="17145" algn="l" defTabSz="1219170" rtl="0" eaLnBrk="1" fontAlgn="auto" latinLnBrk="0" hangingPunct="1">
                  <a:lnSpc>
                    <a:spcPct val="100899"/>
                  </a:lnSpc>
                  <a:spcBef>
                    <a:spcPts val="91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800" b="1" i="0" u="none" strike="noStrike" kern="1200" cap="none" spc="-5" normalizeH="0" baseline="0" noProof="0" dirty="0">
                    <a:ln>
                      <a:noFill/>
                    </a:ln>
                    <a:solidFill>
                      <a:srgbClr val="44546A">
                        <a:lumMod val="5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 </a:t>
                </a:r>
                <a:endParaRPr kumimoji="0" lang="en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8" name="object 19">
                <a:extLst>
                  <a:ext uri="{FF2B5EF4-FFF2-40B4-BE49-F238E27FC236}">
                    <a16:creationId xmlns:a16="http://schemas.microsoft.com/office/drawing/2014/main" id="{90A5B0DE-23AD-564D-87F6-894C4E0B1881}"/>
                  </a:ext>
                </a:extLst>
              </p:cNvPr>
              <p:cNvSpPr txBox="1"/>
              <p:nvPr/>
            </p:nvSpPr>
            <p:spPr>
              <a:xfrm>
                <a:off x="53065" y="847824"/>
                <a:ext cx="2937659" cy="836555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marR="0" lvl="0" indent="0" algn="r" defTabSz="1219170" rtl="0" eaLnBrk="1" fontAlgn="auto" latinLnBrk="0" hangingPunct="1">
                  <a:lnSpc>
                    <a:spcPct val="100000"/>
                  </a:lnSpc>
                  <a:spcBef>
                    <a:spcPts val="1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546A">
                        <a:lumMod val="5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</a:p>
              <a:p>
                <a:pPr marL="12700" marR="0" lvl="0" indent="0" algn="r" defTabSz="1219170" rtl="0" eaLnBrk="1" fontAlgn="auto" latinLnBrk="0" hangingPunct="1">
                  <a:lnSpc>
                    <a:spcPct val="100000"/>
                  </a:lnSpc>
                  <a:spcBef>
                    <a:spcPts val="1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800" b="0" i="0" u="none" strike="noStrike" kern="1200" cap="none" spc="-5" normalizeH="0" baseline="0" noProof="0" dirty="0">
                    <a:ln>
                      <a:noFill/>
                    </a:ln>
                    <a:solidFill>
                      <a:srgbClr val="44546A">
                        <a:lumMod val="5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Вернуть ясность и контроль над ситуацией  </a:t>
                </a:r>
                <a:endParaRPr kumimoji="0" lang="en" sz="1800" b="0" i="0" u="none" strike="noStrike" kern="1200" cap="none" spc="-5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9" name="object 20">
                <a:extLst>
                  <a:ext uri="{FF2B5EF4-FFF2-40B4-BE49-F238E27FC236}">
                    <a16:creationId xmlns:a16="http://schemas.microsoft.com/office/drawing/2014/main" id="{0591D366-0C43-254F-BCD5-40383AC9BD2B}"/>
                  </a:ext>
                </a:extLst>
              </p:cNvPr>
              <p:cNvSpPr txBox="1"/>
              <p:nvPr/>
            </p:nvSpPr>
            <p:spPr>
              <a:xfrm>
                <a:off x="67635" y="3313471"/>
                <a:ext cx="2937659" cy="1390083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marR="0" lvl="0" indent="0" algn="r" defTabSz="1219170" rtl="0" eaLnBrk="1" fontAlgn="auto" latinLnBrk="0" hangingPunct="1">
                  <a:lnSpc>
                    <a:spcPct val="100000"/>
                  </a:lnSpc>
                  <a:spcBef>
                    <a:spcPts val="1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800" b="1" i="0" u="none" strike="noStrike" kern="1200" cap="none" spc="-5" normalizeH="0" baseline="0" noProof="0" dirty="0">
                    <a:ln>
                      <a:noFill/>
                    </a:ln>
                    <a:solidFill>
                      <a:srgbClr val="44546A">
                        <a:lumMod val="5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 </a:t>
                </a:r>
              </a:p>
              <a:p>
                <a:pPr marL="12700" marR="0" lvl="0" indent="0" algn="r" defTabSz="1219170" rtl="0" eaLnBrk="1" fontAlgn="auto" latinLnBrk="0" hangingPunct="1">
                  <a:lnSpc>
                    <a:spcPct val="100000"/>
                  </a:lnSpc>
                  <a:spcBef>
                    <a:spcPts val="1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800" b="0" i="0" u="none" strike="noStrike" kern="1200" cap="none" spc="-5" normalizeH="0" baseline="0" noProof="0" dirty="0">
                    <a:ln>
                      <a:noFill/>
                    </a:ln>
                    <a:solidFill>
                      <a:srgbClr val="44546A">
                        <a:lumMod val="5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Поддерживать доверительные отношения  с людьми</a:t>
                </a:r>
              </a:p>
              <a:p>
                <a:pPr marL="1270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1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0" name="Объект 2">
            <a:extLst>
              <a:ext uri="{FF2B5EF4-FFF2-40B4-BE49-F238E27FC236}">
                <a16:creationId xmlns:a16="http://schemas.microsoft.com/office/drawing/2014/main" id="{2D7394D1-6B8A-7E4B-8B64-193DBFF00219}"/>
              </a:ext>
            </a:extLst>
          </p:cNvPr>
          <p:cNvSpPr txBox="1">
            <a:spLocks/>
          </p:cNvSpPr>
          <p:nvPr/>
        </p:nvSpPr>
        <p:spPr>
          <a:xfrm>
            <a:off x="293294" y="2278196"/>
            <a:ext cx="3839072" cy="1738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 Ligh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Системный шрифт, обычный"/>
              <a:buChar char="–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 Light"/>
                <a:ea typeface="+mn-ea"/>
                <a:cs typeface="+mn-cs"/>
              </a:rPr>
              <a:t>Действовать через «яркие» пятна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Системный шрифт, обычный"/>
              <a:buChar char="–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 Light"/>
                <a:ea typeface="+mn-ea"/>
                <a:cs typeface="+mn-cs"/>
              </a:rPr>
              <a:t>Искусство маленьких шагов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 Light"/>
              <a:ea typeface="+mn-ea"/>
              <a:cs typeface="+mn-cs"/>
            </a:endParaRPr>
          </a:p>
        </p:txBody>
      </p:sp>
      <p:sp>
        <p:nvSpPr>
          <p:cNvPr id="21" name="Объект 2">
            <a:extLst>
              <a:ext uri="{FF2B5EF4-FFF2-40B4-BE49-F238E27FC236}">
                <a16:creationId xmlns:a16="http://schemas.microsoft.com/office/drawing/2014/main" id="{E8574DF6-4F72-4F48-A275-F37E7E65C13A}"/>
              </a:ext>
            </a:extLst>
          </p:cNvPr>
          <p:cNvSpPr txBox="1">
            <a:spLocks/>
          </p:cNvSpPr>
          <p:nvPr/>
        </p:nvSpPr>
        <p:spPr>
          <a:xfrm>
            <a:off x="8244428" y="2401794"/>
            <a:ext cx="3926496" cy="74557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Системный шрифт, обычный"/>
              <a:buChar char="–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 Light"/>
                <a:ea typeface="+mn-ea"/>
                <a:cs typeface="+mn-cs"/>
              </a:rPr>
              <a:t>Определить круг влияния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 Light"/>
                <a:ea typeface="+mn-ea"/>
                <a:cs typeface="+mn-cs"/>
              </a:rPr>
              <a:t>/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 Light"/>
                <a:ea typeface="+mn-ea"/>
                <a:cs typeface="+mn-cs"/>
              </a:rPr>
              <a:t> круг беспокойств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Системный шрифт, обычный"/>
              <a:buChar char="–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 Light"/>
                <a:ea typeface="+mn-ea"/>
                <a:cs typeface="+mn-cs"/>
              </a:rPr>
              <a:t>Дистанцироваться перед принятием решения -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 Light"/>
                <a:ea typeface="+mn-ea"/>
                <a:cs typeface="+mn-cs"/>
              </a:rPr>
              <a:t>Zoom Out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 Ligh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Системный шрифт, обычный"/>
              <a:buChar char="–"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 Light"/>
              <a:ea typeface="+mn-ea"/>
              <a:cs typeface="+mn-cs"/>
            </a:endParaRPr>
          </a:p>
        </p:txBody>
      </p:sp>
      <p:sp>
        <p:nvSpPr>
          <p:cNvPr id="22" name="Объект 2">
            <a:extLst>
              <a:ext uri="{FF2B5EF4-FFF2-40B4-BE49-F238E27FC236}">
                <a16:creationId xmlns:a16="http://schemas.microsoft.com/office/drawing/2014/main" id="{6D32A9EE-5DC8-6949-9509-ACDC9550F776}"/>
              </a:ext>
            </a:extLst>
          </p:cNvPr>
          <p:cNvSpPr txBox="1">
            <a:spLocks/>
          </p:cNvSpPr>
          <p:nvPr/>
        </p:nvSpPr>
        <p:spPr>
          <a:xfrm>
            <a:off x="280153" y="4717190"/>
            <a:ext cx="4097294" cy="8161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Системный шрифт, обычный"/>
              <a:buChar char="–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 Light"/>
                <a:ea typeface="+mn-ea"/>
                <a:cs typeface="+mn-cs"/>
              </a:rPr>
              <a:t>Уметь благодарить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Системный шрифт, обычный"/>
              <a:buChar char="–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 Light"/>
                <a:ea typeface="+mn-ea"/>
                <a:cs typeface="+mn-cs"/>
              </a:rPr>
              <a:t>Уметь слышать людей: эмпатия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Системный шрифт, обычный"/>
              <a:buChar char="–"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 Ligh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Системный шрифт, обычный"/>
              <a:buChar char="–"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 Light"/>
              <a:ea typeface="+mn-ea"/>
              <a:cs typeface="+mn-cs"/>
            </a:endParaRPr>
          </a:p>
        </p:txBody>
      </p:sp>
      <p:sp>
        <p:nvSpPr>
          <p:cNvPr id="23" name="Объект 2">
            <a:extLst>
              <a:ext uri="{FF2B5EF4-FFF2-40B4-BE49-F238E27FC236}">
                <a16:creationId xmlns:a16="http://schemas.microsoft.com/office/drawing/2014/main" id="{12246A2C-F393-FB4C-88E4-829B554EC282}"/>
              </a:ext>
            </a:extLst>
          </p:cNvPr>
          <p:cNvSpPr txBox="1">
            <a:spLocks/>
          </p:cNvSpPr>
          <p:nvPr/>
        </p:nvSpPr>
        <p:spPr>
          <a:xfrm>
            <a:off x="8270362" y="4230702"/>
            <a:ext cx="3662562" cy="14057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Системный шрифт, обычный"/>
              <a:buChar char="–"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 Ligh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Системный шрифт, обычный"/>
              <a:buChar char="–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 Light"/>
                <a:ea typeface="+mn-ea"/>
                <a:cs typeface="+mn-cs"/>
              </a:rPr>
              <a:t>Знать свои ценности и действовать в соответствии с ценностями 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Системный шрифт, обычный"/>
              <a:buChar char="–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 Light"/>
                <a:ea typeface="+mn-ea"/>
                <a:cs typeface="+mn-cs"/>
              </a:rPr>
              <a:t>Управлять собственным мышлением  </a:t>
            </a:r>
          </a:p>
        </p:txBody>
      </p:sp>
    </p:spTree>
    <p:extLst>
      <p:ext uri="{BB962C8B-B14F-4D97-AF65-F5344CB8AC3E}">
        <p14:creationId xmlns:p14="http://schemas.microsoft.com/office/powerpoint/2010/main" val="23453039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EF07C4-D80A-632D-D7CF-E8F1E7345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0213"/>
            <a:ext cx="10515600" cy="1325563"/>
          </a:xfrm>
        </p:spPr>
        <p:txBody>
          <a:bodyPr/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КНИГИ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7E28F1-71FD-EB45-51AE-0D2278624E25}"/>
              </a:ext>
            </a:extLst>
          </p:cNvPr>
          <p:cNvSpPr txBox="1"/>
          <p:nvPr/>
        </p:nvSpPr>
        <p:spPr>
          <a:xfrm>
            <a:off x="568377" y="1885560"/>
            <a:ext cx="11413761" cy="38985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Font typeface="+mj-lt"/>
              <a:buAutoNum type="arabicPeriod"/>
            </a:pPr>
            <a:r>
              <a:rPr lang="ru-RU" b="0" i="0" u="none" strike="noStrike" dirty="0">
                <a:effectLst/>
                <a:latin typeface="Helvetica" pitchFamily="2" charset="0"/>
              </a:rPr>
              <a:t>7 навыков высокоэффективных людей </a:t>
            </a:r>
            <a:r>
              <a:rPr lang="ru-RU" b="0" i="0" u="none" strike="noStrike" dirty="0" err="1">
                <a:effectLst/>
                <a:latin typeface="Helvetica" pitchFamily="2" charset="0"/>
              </a:rPr>
              <a:t>С.Кови</a:t>
            </a:r>
            <a:endParaRPr lang="ru-RU" b="0" i="0" u="none" strike="noStrike" dirty="0">
              <a:effectLst/>
              <a:latin typeface="Helvetica" pitchFamily="2" charset="0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ru-RU" b="0" i="0" u="none" strike="noStrike" dirty="0">
                <a:effectLst/>
                <a:latin typeface="Helvetica" pitchFamily="2" charset="0"/>
              </a:rPr>
              <a:t>Эмоциональное лидерство </a:t>
            </a:r>
            <a:r>
              <a:rPr lang="ru-RU" b="0" i="0" u="none" strike="noStrike" dirty="0" err="1">
                <a:effectLst/>
                <a:latin typeface="Helvetica" pitchFamily="2" charset="0"/>
              </a:rPr>
              <a:t>Д.Големана</a:t>
            </a:r>
            <a:r>
              <a:rPr lang="ru-RU" b="0" i="0" u="none" strike="noStrike" dirty="0">
                <a:effectLst/>
                <a:latin typeface="Helvetica" pitchFamily="2" charset="0"/>
              </a:rPr>
              <a:t> </a:t>
            </a:r>
          </a:p>
          <a:p>
            <a:pPr marL="342900" indent="-342900" algn="l">
              <a:buFont typeface="+mj-lt"/>
              <a:buAutoNum type="arabicPeriod"/>
            </a:pPr>
            <a:r>
              <a:rPr lang="ru-RU" b="0" i="0" u="none" strike="noStrike" dirty="0">
                <a:effectLst/>
                <a:latin typeface="Helvetica" pitchFamily="2" charset="0"/>
              </a:rPr>
              <a:t>Искусство управлять людьми Аллан </a:t>
            </a:r>
            <a:r>
              <a:rPr lang="ru-RU" b="0" i="0" u="none" strike="noStrike" dirty="0" err="1">
                <a:effectLst/>
                <a:latin typeface="Helvetica" pitchFamily="2" charset="0"/>
              </a:rPr>
              <a:t>Р.Коэн</a:t>
            </a:r>
            <a:r>
              <a:rPr lang="ru-RU" b="0" i="0" u="none" strike="noStrike" dirty="0">
                <a:effectLst/>
                <a:latin typeface="Helvetica" pitchFamily="2" charset="0"/>
              </a:rPr>
              <a:t> </a:t>
            </a:r>
          </a:p>
          <a:p>
            <a:pPr marL="342900" indent="-342900" algn="l">
              <a:buFont typeface="+mj-lt"/>
              <a:buAutoNum type="arabicPeriod"/>
            </a:pPr>
            <a:r>
              <a:rPr lang="ru-RU" b="0" i="0" u="none" strike="noStrike" dirty="0">
                <a:effectLst/>
                <a:latin typeface="Helvetica" pitchFamily="2" charset="0"/>
              </a:rPr>
              <a:t>Почему они не работают? Новый взгляд на мотивацию сотрудников. Сьюзен </a:t>
            </a:r>
            <a:r>
              <a:rPr lang="ru-RU" b="0" i="0" u="none" strike="noStrike" dirty="0" err="1">
                <a:effectLst/>
                <a:latin typeface="Helvetica" pitchFamily="2" charset="0"/>
              </a:rPr>
              <a:t>Фаулер</a:t>
            </a:r>
            <a:r>
              <a:rPr lang="ru-RU" b="0" i="0" u="none" strike="noStrike" dirty="0">
                <a:effectLst/>
                <a:latin typeface="Helvetica" pitchFamily="2" charset="0"/>
              </a:rPr>
              <a:t> </a:t>
            </a:r>
          </a:p>
          <a:p>
            <a:pPr marL="342900" indent="-342900" algn="l">
              <a:buFont typeface="+mj-lt"/>
              <a:buAutoNum type="arabicPeriod"/>
            </a:pPr>
            <a:r>
              <a:rPr lang="ru-RU" b="0" i="0" u="none" strike="noStrike" dirty="0">
                <a:effectLst/>
                <a:latin typeface="Helvetica" pitchFamily="2" charset="0"/>
              </a:rPr>
              <a:t>Как захотеть сделать то, что нужно. Ваш источник мотивации. Сьюзен </a:t>
            </a:r>
            <a:r>
              <a:rPr lang="ru-RU" b="0" i="0" u="none" strike="noStrike" dirty="0" err="1">
                <a:effectLst/>
                <a:latin typeface="Helvetica" pitchFamily="2" charset="0"/>
              </a:rPr>
              <a:t>Фаулер</a:t>
            </a:r>
            <a:endParaRPr lang="ru-RU" b="0" i="0" u="none" strike="noStrike" dirty="0">
              <a:effectLst/>
              <a:latin typeface="Helvetica" pitchFamily="2" charset="0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ru-RU" b="0" i="0" u="none" strike="noStrike" dirty="0">
                <a:effectLst/>
                <a:latin typeface="Helvetica" pitchFamily="2" charset="0"/>
              </a:rPr>
              <a:t>Убеждай и побеждай. Никита Непряхин</a:t>
            </a:r>
          </a:p>
          <a:p>
            <a:pPr marL="342900" indent="-342900">
              <a:buFont typeface="+mj-lt"/>
              <a:buAutoNum type="arabicPeriod"/>
            </a:pPr>
            <a:r>
              <a:rPr lang="ru-RU" b="0" i="0" u="none" strike="noStrike" dirty="0">
                <a:effectLst/>
                <a:latin typeface="Helvetica" pitchFamily="2" charset="0"/>
              </a:rPr>
              <a:t>Управляя изменениями. Как эффективно управлять изменениями в обществе, бизнесе и личной жизни. Ицхак </a:t>
            </a:r>
            <a:r>
              <a:rPr lang="ru-RU" b="0" i="0" u="none" strike="noStrike" dirty="0" err="1">
                <a:effectLst/>
                <a:latin typeface="Helvetica" pitchFamily="2" charset="0"/>
              </a:rPr>
              <a:t>Адизес</a:t>
            </a:r>
            <a:r>
              <a:rPr lang="ru-RU" b="0" i="0" u="none" strike="noStrike" dirty="0">
                <a:effectLst/>
                <a:latin typeface="Helvetica" pitchFamily="2" charset="0"/>
              </a:rPr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ru-RU" b="0" i="0" u="none" strike="noStrike" dirty="0">
                <a:effectLst/>
                <a:latin typeface="Helvetica" pitchFamily="2" charset="0"/>
              </a:rPr>
              <a:t>Сердце перемен. Как добиваться изменений легко и надолго. Чип Хиз, Дэн Хиз </a:t>
            </a:r>
          </a:p>
          <a:p>
            <a:pPr marL="342900" indent="-342900">
              <a:buFont typeface="+mj-lt"/>
              <a:buAutoNum type="arabicPeriod"/>
            </a:pPr>
            <a:r>
              <a:rPr lang="ru-RU" b="0" i="0" u="none" strike="noStrike" dirty="0">
                <a:effectLst/>
                <a:latin typeface="Helvetica" pitchFamily="2" charset="0"/>
              </a:rPr>
              <a:t>Эмоциональный интеллект 2.0. </a:t>
            </a:r>
            <a:r>
              <a:rPr lang="ru-RU" b="0" i="0" u="none" strike="noStrike" dirty="0" err="1">
                <a:effectLst/>
                <a:latin typeface="Helvetica" pitchFamily="2" charset="0"/>
              </a:rPr>
              <a:t>Тревис</a:t>
            </a:r>
            <a:r>
              <a:rPr lang="ru-RU" b="0" i="0" u="none" strike="noStrike" dirty="0">
                <a:effectLst/>
                <a:latin typeface="Helvetica" pitchFamily="2" charset="0"/>
              </a:rPr>
              <a:t> </a:t>
            </a:r>
            <a:r>
              <a:rPr lang="ru-RU" b="0" i="0" u="none" strike="noStrike" dirty="0" err="1">
                <a:effectLst/>
                <a:latin typeface="Helvetica" pitchFamily="2" charset="0"/>
              </a:rPr>
              <a:t>Бредбери</a:t>
            </a:r>
            <a:r>
              <a:rPr lang="ru-RU" b="0" i="0" u="none" strike="noStrike" dirty="0">
                <a:effectLst/>
                <a:latin typeface="Helvetica" pitchFamily="2" charset="0"/>
              </a:rPr>
              <a:t>, Джин </a:t>
            </a:r>
            <a:r>
              <a:rPr lang="ru-RU" b="0" i="0" u="none" strike="noStrike" dirty="0" err="1">
                <a:effectLst/>
                <a:latin typeface="Helvetica" pitchFamily="2" charset="0"/>
              </a:rPr>
              <a:t>Гривз</a:t>
            </a:r>
            <a:endParaRPr lang="ru-RU" dirty="0">
              <a:latin typeface="Helvetica" pitchFamily="2" charset="0"/>
            </a:endParaRPr>
          </a:p>
          <a:p>
            <a:pPr marL="114300" indent="-342900" algn="l" rtl="0">
              <a:spcAft>
                <a:spcPts val="800"/>
              </a:spcAft>
              <a:buFont typeface="+mj-lt"/>
              <a:buAutoNum type="arabicPeriod"/>
            </a:pPr>
            <a:r>
              <a:rPr lang="en" b="0" i="0" u="none" strike="noStrike" dirty="0">
                <a:effectLst/>
                <a:latin typeface="Helvetica" pitchFamily="2" charset="0"/>
              </a:rPr>
              <a:t>Energy Management. </a:t>
            </a:r>
            <a:r>
              <a:rPr lang="ru-RU" b="0" i="0" u="none" strike="noStrike" dirty="0">
                <a:effectLst/>
                <a:latin typeface="Helvetica" pitchFamily="2" charset="0"/>
              </a:rPr>
              <a:t>Александр Зайцев</a:t>
            </a:r>
          </a:p>
          <a:p>
            <a:pPr marL="114300" indent="-342900" algn="l" rtl="0">
              <a:spcAft>
                <a:spcPts val="800"/>
              </a:spcAft>
              <a:buFont typeface="+mj-lt"/>
              <a:buAutoNum type="arabicPeriod"/>
            </a:pPr>
            <a:r>
              <a:rPr lang="ru-RU" b="0" i="0" u="none" strike="noStrike" dirty="0">
                <a:effectLst/>
                <a:latin typeface="Helvetica" pitchFamily="2" charset="0"/>
              </a:rPr>
              <a:t>Критическое мышление. Том </a:t>
            </a:r>
            <a:r>
              <a:rPr lang="ru-RU" b="0" i="0" u="none" strike="noStrike" dirty="0" err="1">
                <a:effectLst/>
                <a:latin typeface="Helvetica" pitchFamily="2" charset="0"/>
              </a:rPr>
              <a:t>Чатфилд</a:t>
            </a:r>
            <a:r>
              <a:rPr lang="ru-RU" b="0" i="0" u="none" strike="noStrike" dirty="0">
                <a:effectLst/>
                <a:latin typeface="Helvetica" pitchFamily="2" charset="0"/>
              </a:rPr>
              <a:t> </a:t>
            </a:r>
          </a:p>
          <a:p>
            <a:pPr marL="285750" indent="-285750" algn="l">
              <a:buFontTx/>
              <a:buChar char="-"/>
            </a:pPr>
            <a:endParaRPr lang="ru-RU" b="0" i="0" u="none" strike="noStrike" dirty="0"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1625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39AD9D-6A49-81B6-189D-C48698DAD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ФИЛЬМЫ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3CED82-0969-F55F-7626-7F1180842725}"/>
              </a:ext>
            </a:extLst>
          </p:cNvPr>
          <p:cNvSpPr txBox="1"/>
          <p:nvPr/>
        </p:nvSpPr>
        <p:spPr>
          <a:xfrm>
            <a:off x="838199" y="1690688"/>
            <a:ext cx="824583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Фильм № 1 «Часы» 2002 года</a:t>
            </a:r>
          </a:p>
          <a:p>
            <a:r>
              <a:rPr lang="ru-RU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Фильм № 2 «Подмена» 2008 года</a:t>
            </a:r>
          </a:p>
          <a:p>
            <a:r>
              <a:rPr lang="ru-RU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Фильм № 3 «Джой» 2015 года</a:t>
            </a:r>
          </a:p>
          <a:p>
            <a:r>
              <a:rPr lang="ru-RU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Фильм № 4 «Скрытые фигуры» 2016 года</a:t>
            </a:r>
          </a:p>
          <a:p>
            <a:r>
              <a:rPr lang="ru-RU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Фильм № 5 «Жена» 2017 года</a:t>
            </a:r>
          </a:p>
          <a:p>
            <a:endParaRPr lang="ru-RU" sz="24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7042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ED2B92-C2FA-9348-B429-2A52066D3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C0ABE47-CC6C-4C4C-8DC9-385AEE4348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B94682E-8963-D448-8B96-84BE98A2E6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63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96BCD599-32B5-0A4A-BCAB-CC5CAE4D0522}"/>
              </a:ext>
            </a:extLst>
          </p:cNvPr>
          <p:cNvSpPr/>
          <p:nvPr/>
        </p:nvSpPr>
        <p:spPr>
          <a:xfrm>
            <a:off x="3756000" y="1166192"/>
            <a:ext cx="4680000" cy="4680000"/>
          </a:xfrm>
          <a:prstGeom prst="ellipse">
            <a:avLst/>
          </a:prstGeom>
          <a:solidFill>
            <a:schemeClr val="bg1">
              <a:alpha val="6474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2">
            <a:extLst>
              <a:ext uri="{FF2B5EF4-FFF2-40B4-BE49-F238E27FC236}">
                <a16:creationId xmlns:a16="http://schemas.microsoft.com/office/drawing/2014/main" id="{6098457A-5AA6-B545-A7DA-DBF591F82C11}"/>
              </a:ext>
            </a:extLst>
          </p:cNvPr>
          <p:cNvSpPr txBox="1">
            <a:spLocks/>
          </p:cNvSpPr>
          <p:nvPr/>
        </p:nvSpPr>
        <p:spPr>
          <a:xfrm>
            <a:off x="3869635" y="2624484"/>
            <a:ext cx="4626903" cy="1657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Благодарю </a:t>
            </a:r>
          </a:p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работу! </a:t>
            </a:r>
          </a:p>
        </p:txBody>
      </p:sp>
    </p:spTree>
    <p:extLst>
      <p:ext uri="{BB962C8B-B14F-4D97-AF65-F5344CB8AC3E}">
        <p14:creationId xmlns:p14="http://schemas.microsoft.com/office/powerpoint/2010/main" val="31627515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CEA5107-04C4-FF4A-8AB2-4BBC4CF348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488" b="18453"/>
          <a:stretch/>
        </p:blipFill>
        <p:spPr>
          <a:xfrm>
            <a:off x="1205948" y="1156252"/>
            <a:ext cx="10147852" cy="5466163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625DDBAC-5698-5E43-894E-A35D87F1C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399" y="365125"/>
            <a:ext cx="10515600" cy="1044575"/>
          </a:xfrm>
        </p:spPr>
        <p:txBody>
          <a:bodyPr>
            <a:normAutofit/>
          </a:bodyPr>
          <a:lstStyle/>
          <a:p>
            <a:pPr>
              <a:lnSpc>
                <a:spcPct val="114000"/>
              </a:lnSpc>
            </a:pPr>
            <a:r>
              <a:rPr lang="ru-RU" sz="3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ТРАЕКТОРИЯ ПОЛЁТА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F7EA0266-114D-C848-AD1E-B644E38BEAFF}"/>
              </a:ext>
            </a:extLst>
          </p:cNvPr>
          <p:cNvSpPr txBox="1">
            <a:spLocks/>
          </p:cNvSpPr>
          <p:nvPr/>
        </p:nvSpPr>
        <p:spPr>
          <a:xfrm>
            <a:off x="2240611" y="4317356"/>
            <a:ext cx="2230163" cy="104457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600" b="1" dirty="0">
                <a:solidFill>
                  <a:schemeClr val="tx2">
                    <a:lumMod val="50000"/>
                  </a:schemeClr>
                </a:solidFill>
              </a:rPr>
              <a:t>Что такое турбулентность, и как она влияет на человека? </a:t>
            </a: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13AA679B-083F-0E4A-80E2-64E1C44E430D}"/>
              </a:ext>
            </a:extLst>
          </p:cNvPr>
          <p:cNvSpPr txBox="1">
            <a:spLocks/>
          </p:cNvSpPr>
          <p:nvPr/>
        </p:nvSpPr>
        <p:spPr>
          <a:xfrm>
            <a:off x="4716222" y="3478944"/>
            <a:ext cx="1932552" cy="11779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600" b="1" dirty="0">
                <a:solidFill>
                  <a:schemeClr val="tx2">
                    <a:lumMod val="50000"/>
                  </a:schemeClr>
                </a:solidFill>
              </a:rPr>
              <a:t>Как быть лидером в турбулентное время? </a:t>
            </a:r>
            <a:endParaRPr lang="ru-RU" sz="1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FBCA9B81-EF5D-2247-9BE8-A067528C9481}"/>
              </a:ext>
            </a:extLst>
          </p:cNvPr>
          <p:cNvSpPr txBox="1">
            <a:spLocks/>
          </p:cNvSpPr>
          <p:nvPr/>
        </p:nvSpPr>
        <p:spPr>
          <a:xfrm>
            <a:off x="6279874" y="4839643"/>
            <a:ext cx="2230162" cy="68198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600" b="1" dirty="0">
                <a:solidFill>
                  <a:schemeClr val="tx2">
                    <a:lumMod val="50000"/>
                  </a:schemeClr>
                </a:solidFill>
              </a:rPr>
              <a:t>Осознать собственную значимость</a:t>
            </a: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4005C37E-3D5A-C648-8180-CDA683645F67}"/>
              </a:ext>
            </a:extLst>
          </p:cNvPr>
          <p:cNvSpPr txBox="1">
            <a:spLocks/>
          </p:cNvSpPr>
          <p:nvPr/>
        </p:nvSpPr>
        <p:spPr>
          <a:xfrm>
            <a:off x="7141420" y="5745470"/>
            <a:ext cx="3725413" cy="80506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600" b="1" dirty="0">
                <a:solidFill>
                  <a:schemeClr val="tx2">
                    <a:lumMod val="50000"/>
                  </a:schemeClr>
                </a:solidFill>
              </a:rPr>
              <a:t>Сформировать </a:t>
            </a:r>
            <a:r>
              <a:rPr lang="ru-RU" sz="1600" b="1" i="1" dirty="0">
                <a:solidFill>
                  <a:schemeClr val="tx2">
                    <a:lumMod val="50000"/>
                  </a:schemeClr>
                </a:solidFill>
              </a:rPr>
              <a:t>здоровое</a:t>
            </a:r>
            <a:r>
              <a:rPr lang="ru-RU" sz="1600" b="1" dirty="0">
                <a:solidFill>
                  <a:schemeClr val="tx2">
                    <a:lumMod val="50000"/>
                  </a:schemeClr>
                </a:solidFill>
              </a:rPr>
              <a:t>  восприятие происходящих событий</a:t>
            </a:r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910474AE-7C6D-914C-A16D-4A7F7984BF10}"/>
              </a:ext>
            </a:extLst>
          </p:cNvPr>
          <p:cNvSpPr txBox="1">
            <a:spLocks/>
          </p:cNvSpPr>
          <p:nvPr/>
        </p:nvSpPr>
        <p:spPr>
          <a:xfrm>
            <a:off x="8348999" y="4575316"/>
            <a:ext cx="2230163" cy="80506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600" b="1" dirty="0">
                <a:solidFill>
                  <a:schemeClr val="tx2">
                    <a:lumMod val="50000"/>
                  </a:schemeClr>
                </a:solidFill>
              </a:rPr>
              <a:t>Вернуть ясность и контроль над ситуацией </a:t>
            </a:r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E6ECA250-E701-2846-90E7-C28877B01C44}"/>
              </a:ext>
            </a:extLst>
          </p:cNvPr>
          <p:cNvSpPr txBox="1">
            <a:spLocks/>
          </p:cNvSpPr>
          <p:nvPr/>
        </p:nvSpPr>
        <p:spPr>
          <a:xfrm>
            <a:off x="8089253" y="3365839"/>
            <a:ext cx="2537882" cy="75857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600" b="1" dirty="0">
                <a:solidFill>
                  <a:schemeClr val="tx2">
                    <a:lumMod val="50000"/>
                  </a:schemeClr>
                </a:solidFill>
              </a:rPr>
              <a:t>Поддерживать доверительные отношения с людьми</a:t>
            </a:r>
          </a:p>
        </p:txBody>
      </p:sp>
      <p:sp>
        <p:nvSpPr>
          <p:cNvPr id="12" name="Объект 2">
            <a:extLst>
              <a:ext uri="{FF2B5EF4-FFF2-40B4-BE49-F238E27FC236}">
                <a16:creationId xmlns:a16="http://schemas.microsoft.com/office/drawing/2014/main" id="{B2519BB7-8666-0340-AC8B-0E53E5A0B804}"/>
              </a:ext>
            </a:extLst>
          </p:cNvPr>
          <p:cNvSpPr txBox="1">
            <a:spLocks/>
          </p:cNvSpPr>
          <p:nvPr/>
        </p:nvSpPr>
        <p:spPr>
          <a:xfrm>
            <a:off x="9092667" y="2528217"/>
            <a:ext cx="2230163" cy="805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600" b="1" dirty="0">
                <a:solidFill>
                  <a:schemeClr val="tx2">
                    <a:lumMod val="50000"/>
                  </a:schemeClr>
                </a:solidFill>
              </a:rPr>
              <a:t>Эффект бабочки</a:t>
            </a:r>
          </a:p>
        </p:txBody>
      </p:sp>
      <p:pic>
        <p:nvPicPr>
          <p:cNvPr id="19" name="Рисунок 18" descr="Изображение выглядит как небо, природа, темный, облака&#10;&#10;Автоматически созданное описание">
            <a:extLst>
              <a:ext uri="{FF2B5EF4-FFF2-40B4-BE49-F238E27FC236}">
                <a16:creationId xmlns:a16="http://schemas.microsoft.com/office/drawing/2014/main" id="{F7F4C66B-556B-A149-9B7D-783C371350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5000"/>
          </a:blip>
          <a:srcRect t="7771" b="77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4024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D86CF535-EEBA-DE44-824E-17AE5F521772}"/>
              </a:ext>
            </a:extLst>
          </p:cNvPr>
          <p:cNvGrpSpPr/>
          <p:nvPr/>
        </p:nvGrpSpPr>
        <p:grpSpPr>
          <a:xfrm>
            <a:off x="2341" y="-2381"/>
            <a:ext cx="12187318" cy="6858000"/>
            <a:chOff x="2341" y="-2381"/>
            <a:chExt cx="12187318" cy="6858000"/>
          </a:xfrm>
          <a:solidFill>
            <a:schemeClr val="accent1"/>
          </a:solidFill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448E3159-EF65-EF4C-B8ED-0841B6A56999}"/>
                </a:ext>
              </a:extLst>
            </p:cNvPr>
            <p:cNvSpPr/>
            <p:nvPr/>
          </p:nvSpPr>
          <p:spPr>
            <a:xfrm>
              <a:off x="10684709" y="-2381"/>
              <a:ext cx="150495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04BC5E88-0319-374A-9EBD-60C4E4240650}"/>
                </a:ext>
              </a:extLst>
            </p:cNvPr>
            <p:cNvSpPr/>
            <p:nvPr/>
          </p:nvSpPr>
          <p:spPr>
            <a:xfrm>
              <a:off x="2341" y="3141663"/>
              <a:ext cx="195855" cy="67346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04A65DEF-9321-2549-A7C8-B0F9DDBF88B2}"/>
                </a:ext>
              </a:extLst>
            </p:cNvPr>
            <p:cNvSpPr/>
            <p:nvPr/>
          </p:nvSpPr>
          <p:spPr>
            <a:xfrm>
              <a:off x="267833" y="3141663"/>
              <a:ext cx="195855" cy="67346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3DC161D7-F349-2444-9A6E-1D09C6F5B425}"/>
                </a:ext>
              </a:extLst>
            </p:cNvPr>
            <p:cNvSpPr/>
            <p:nvPr/>
          </p:nvSpPr>
          <p:spPr>
            <a:xfrm>
              <a:off x="521895" y="3141663"/>
              <a:ext cx="195855" cy="67346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D4D847-6BC2-754F-902C-846237BB4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052" y="509015"/>
            <a:ext cx="10171833" cy="1363328"/>
          </a:xfrm>
        </p:spPr>
        <p:txBody>
          <a:bodyPr anchor="ctr">
            <a:no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ЧТО ТАКОЕ ТУРБУЛЕНТНОСТЬ В ПОЛЁТЕ?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7EE28E8-587E-E449-BFE6-CCEE68E86EC5}"/>
              </a:ext>
            </a:extLst>
          </p:cNvPr>
          <p:cNvSpPr txBox="1">
            <a:spLocks/>
          </p:cNvSpPr>
          <p:nvPr/>
        </p:nvSpPr>
        <p:spPr>
          <a:xfrm>
            <a:off x="1062678" y="2671844"/>
            <a:ext cx="9277103" cy="2313814"/>
          </a:xfr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>
              <a:spcBef>
                <a:spcPts val="1333"/>
              </a:spcBef>
              <a:buFont typeface="Системный шрифт, обычный"/>
              <a:buChar char="–"/>
            </a:pP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Турбулентность - это физическое явление. Постоянные изменения давления, температуры, направления и скорости ветра. Образуются неоднородные воздушные массы. </a:t>
            </a:r>
          </a:p>
          <a:p>
            <a:pPr defTabSz="1219170">
              <a:spcBef>
                <a:spcPts val="1333"/>
              </a:spcBef>
              <a:buFont typeface="Системный шрифт, обычный"/>
              <a:buChar char="–"/>
            </a:pP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</a:t>
            </a: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урбулентность в полете – </a:t>
            </a:r>
            <a:r>
              <a:rPr lang="ru-RU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естественный</a:t>
            </a: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процесс</a:t>
            </a: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Через нее на разных этапах полета проходят 87–90% из всех совершающихся авиарейсов.</a:t>
            </a:r>
            <a:r>
              <a:rPr lang="ru-RU" sz="2400" dirty="0">
                <a:effectLst/>
              </a:rPr>
              <a:t> </a:t>
            </a:r>
            <a:endParaRPr lang="en-US" sz="2400" dirty="0">
              <a:solidFill>
                <a:srgbClr val="32323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04792" indent="-304792" defTabSz="1219170">
              <a:spcBef>
                <a:spcPts val="1333"/>
              </a:spcBef>
            </a:pPr>
            <a:endParaRPr lang="en-GB" sz="2400" dirty="0">
              <a:solidFill>
                <a:srgbClr val="32323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954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D86CF535-EEBA-DE44-824E-17AE5F521772}"/>
              </a:ext>
            </a:extLst>
          </p:cNvPr>
          <p:cNvGrpSpPr/>
          <p:nvPr/>
        </p:nvGrpSpPr>
        <p:grpSpPr>
          <a:xfrm>
            <a:off x="2341" y="-2381"/>
            <a:ext cx="12187318" cy="6858000"/>
            <a:chOff x="2341" y="-2381"/>
            <a:chExt cx="12187318" cy="6858000"/>
          </a:xfrm>
          <a:solidFill>
            <a:schemeClr val="accent1"/>
          </a:solidFill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448E3159-EF65-EF4C-B8ED-0841B6A56999}"/>
                </a:ext>
              </a:extLst>
            </p:cNvPr>
            <p:cNvSpPr/>
            <p:nvPr/>
          </p:nvSpPr>
          <p:spPr>
            <a:xfrm>
              <a:off x="10684709" y="-2381"/>
              <a:ext cx="150495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04BC5E88-0319-374A-9EBD-60C4E4240650}"/>
                </a:ext>
              </a:extLst>
            </p:cNvPr>
            <p:cNvSpPr/>
            <p:nvPr/>
          </p:nvSpPr>
          <p:spPr>
            <a:xfrm>
              <a:off x="2341" y="3141663"/>
              <a:ext cx="195855" cy="67346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04A65DEF-9321-2549-A7C8-B0F9DDBF88B2}"/>
                </a:ext>
              </a:extLst>
            </p:cNvPr>
            <p:cNvSpPr/>
            <p:nvPr/>
          </p:nvSpPr>
          <p:spPr>
            <a:xfrm>
              <a:off x="267833" y="3141663"/>
              <a:ext cx="195855" cy="67346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3DC161D7-F349-2444-9A6E-1D09C6F5B425}"/>
                </a:ext>
              </a:extLst>
            </p:cNvPr>
            <p:cNvSpPr/>
            <p:nvPr/>
          </p:nvSpPr>
          <p:spPr>
            <a:xfrm>
              <a:off x="521895" y="3141663"/>
              <a:ext cx="195855" cy="67346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D4D847-6BC2-754F-902C-846237BB4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052" y="509015"/>
            <a:ext cx="10171833" cy="1363328"/>
          </a:xfrm>
        </p:spPr>
        <p:txBody>
          <a:bodyPr anchor="ctr">
            <a:no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ЧТО ТАКОЕ ТУРБУЛЕНТНОСТЬ В ЖИЗНИ?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7EE28E8-587E-E449-BFE6-CCEE68E86EC5}"/>
              </a:ext>
            </a:extLst>
          </p:cNvPr>
          <p:cNvSpPr txBox="1">
            <a:spLocks/>
          </p:cNvSpPr>
          <p:nvPr/>
        </p:nvSpPr>
        <p:spPr>
          <a:xfrm>
            <a:off x="983242" y="2657485"/>
            <a:ext cx="9277103" cy="2313814"/>
          </a:xfr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>
              <a:spcBef>
                <a:spcPts val="1333"/>
              </a:spcBef>
              <a:buFont typeface="Системный шрифт, обычный"/>
              <a:buChar char="–"/>
            </a:pP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это </a:t>
            </a:r>
            <a:r>
              <a:rPr lang="ru-RU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постоянные изменения</a:t>
            </a: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во внешней среде (в экономике, политике, социуме, природе и т.п.) порой </a:t>
            </a:r>
            <a:r>
              <a:rPr lang="ru-RU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непредсказуемые</a:t>
            </a: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для большинства людей </a:t>
            </a:r>
          </a:p>
          <a:p>
            <a:pPr defTabSz="1219170">
              <a:spcBef>
                <a:spcPts val="1333"/>
              </a:spcBef>
              <a:buFont typeface="Системный шрифт, обычный"/>
              <a:buChar char="–"/>
            </a:pPr>
            <a:r>
              <a:rPr lang="ru-RU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турбулентность стала </a:t>
            </a:r>
            <a:r>
              <a:rPr lang="ru-RU" sz="2400" b="1" dirty="0">
                <a:latin typeface="Calibri" panose="020F0502020204030204" pitchFamily="34" charset="0"/>
                <a:cs typeface="Times New Roman" panose="02020603050405020304" pitchFamily="18" charset="0"/>
              </a:rPr>
              <a:t>естественным</a:t>
            </a:r>
            <a:r>
              <a:rPr lang="ru-RU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Calibri" panose="020F0502020204030204" pitchFamily="34" charset="0"/>
                <a:cs typeface="Times New Roman" panose="02020603050405020304" pitchFamily="18" charset="0"/>
              </a:rPr>
              <a:t>процессом</a:t>
            </a:r>
            <a:r>
              <a:rPr lang="ru-RU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 за последние годы</a:t>
            </a:r>
          </a:p>
          <a:p>
            <a:pPr defTabSz="1219170">
              <a:spcBef>
                <a:spcPts val="1333"/>
              </a:spcBef>
              <a:buFont typeface="Системный шрифт, обычный"/>
              <a:buChar char="–"/>
            </a:pPr>
            <a:r>
              <a:rPr lang="ru-RU" sz="2400" dirty="0">
                <a:solidFill>
                  <a:srgbClr val="323234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турбулентность – вызов двум базовым потребностям человека: </a:t>
            </a:r>
            <a:r>
              <a:rPr lang="ru-RU" sz="2400" b="1" dirty="0">
                <a:solidFill>
                  <a:srgbClr val="323234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потребность в ясности и контроле </a:t>
            </a:r>
            <a:endParaRPr lang="en-GB" sz="2400" b="1" dirty="0">
              <a:solidFill>
                <a:srgbClr val="323234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C94FC4-884E-CCC0-8F9A-F587B15DEC74}"/>
              </a:ext>
            </a:extLst>
          </p:cNvPr>
          <p:cNvSpPr txBox="1"/>
          <p:nvPr/>
        </p:nvSpPr>
        <p:spPr>
          <a:xfrm>
            <a:off x="888052" y="5571775"/>
            <a:ext cx="90354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Времена не выбирают... нужно жить в любую эпоху. Правильно?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1639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D86CF535-EEBA-DE44-824E-17AE5F521772}"/>
              </a:ext>
            </a:extLst>
          </p:cNvPr>
          <p:cNvGrpSpPr/>
          <p:nvPr/>
        </p:nvGrpSpPr>
        <p:grpSpPr>
          <a:xfrm>
            <a:off x="2341" y="-2381"/>
            <a:ext cx="12187318" cy="6858000"/>
            <a:chOff x="2341" y="-2381"/>
            <a:chExt cx="12187318" cy="6858000"/>
          </a:xfrm>
          <a:solidFill>
            <a:schemeClr val="accent1"/>
          </a:solidFill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448E3159-EF65-EF4C-B8ED-0841B6A56999}"/>
                </a:ext>
              </a:extLst>
            </p:cNvPr>
            <p:cNvSpPr/>
            <p:nvPr/>
          </p:nvSpPr>
          <p:spPr>
            <a:xfrm>
              <a:off x="10684709" y="-2381"/>
              <a:ext cx="150495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04BC5E88-0319-374A-9EBD-60C4E4240650}"/>
                </a:ext>
              </a:extLst>
            </p:cNvPr>
            <p:cNvSpPr/>
            <p:nvPr/>
          </p:nvSpPr>
          <p:spPr>
            <a:xfrm>
              <a:off x="2341" y="3141663"/>
              <a:ext cx="195855" cy="67346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04A65DEF-9321-2549-A7C8-B0F9DDBF88B2}"/>
                </a:ext>
              </a:extLst>
            </p:cNvPr>
            <p:cNvSpPr/>
            <p:nvPr/>
          </p:nvSpPr>
          <p:spPr>
            <a:xfrm>
              <a:off x="267833" y="3141663"/>
              <a:ext cx="195855" cy="67346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3DC161D7-F349-2444-9A6E-1D09C6F5B425}"/>
                </a:ext>
              </a:extLst>
            </p:cNvPr>
            <p:cNvSpPr/>
            <p:nvPr/>
          </p:nvSpPr>
          <p:spPr>
            <a:xfrm>
              <a:off x="521895" y="3141663"/>
              <a:ext cx="195855" cy="67346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D4D847-6BC2-754F-902C-846237BB4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052" y="509015"/>
            <a:ext cx="10171833" cy="1363328"/>
          </a:xfrm>
        </p:spPr>
        <p:txBody>
          <a:bodyPr anchor="ctr">
            <a:no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СОВРЕМЕННЫЙ МИР</a:t>
            </a:r>
          </a:p>
        </p:txBody>
      </p:sp>
      <p:pic>
        <p:nvPicPr>
          <p:cNvPr id="3" name="object 45">
            <a:extLst>
              <a:ext uri="{FF2B5EF4-FFF2-40B4-BE49-F238E27FC236}">
                <a16:creationId xmlns:a16="http://schemas.microsoft.com/office/drawing/2014/main" id="{4A3F9479-7A16-7109-EE2D-C11AAF4ED5B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1196871" y="3067824"/>
            <a:ext cx="3541986" cy="1850909"/>
          </a:xfrm>
          <a:prstGeom prst="rect">
            <a:avLst/>
          </a:prstGeom>
        </p:spPr>
      </p:pic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29CD142A-874F-E0FB-E624-C6EC4C22CEF5}"/>
              </a:ext>
            </a:extLst>
          </p:cNvPr>
          <p:cNvSpPr txBox="1">
            <a:spLocks/>
          </p:cNvSpPr>
          <p:nvPr/>
        </p:nvSpPr>
        <p:spPr bwMode="gray">
          <a:xfrm>
            <a:off x="4528087" y="2222285"/>
            <a:ext cx="4690864" cy="35419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80000" indent="-180000" algn="l" defTabSz="914400" rtl="0" eaLnBrk="1" latinLnBrk="0" hangingPunct="1">
              <a:lnSpc>
                <a:spcPct val="105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"/>
              <a:defRPr lang="en-US" sz="1600" kern="120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360000" indent="-180000" algn="l" defTabSz="914400" rtl="0" eaLnBrk="1" latinLnBrk="0" hangingPunct="1">
              <a:lnSpc>
                <a:spcPct val="105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lang="en-US" sz="1600" kern="120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538163" indent="-180000" algn="l" defTabSz="914400" rtl="0" eaLnBrk="1" latinLnBrk="0" hangingPunct="1">
              <a:lnSpc>
                <a:spcPct val="105000"/>
              </a:lnSpc>
              <a:spcBef>
                <a:spcPts val="300"/>
              </a:spcBef>
              <a:spcAft>
                <a:spcPts val="300"/>
              </a:spcAft>
              <a:buClr>
                <a:srgbClr val="E61E50"/>
              </a:buClr>
              <a:buFont typeface="Symbol" panose="05050102010706020507" pitchFamily="18" charset="2"/>
              <a:buChar char="-"/>
              <a:defRPr lang="en-US" sz="1600" kern="120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720725" indent="-180000" algn="l" defTabSz="914400" rtl="0" eaLnBrk="1" latinLnBrk="0" hangingPunct="1">
              <a:lnSpc>
                <a:spcPct val="105000"/>
              </a:lnSpc>
              <a:spcBef>
                <a:spcPts val="300"/>
              </a:spcBef>
              <a:spcAft>
                <a:spcPts val="300"/>
              </a:spcAft>
              <a:buClr>
                <a:srgbClr val="E61E50"/>
              </a:buClr>
              <a:buFont typeface="Symbol" panose="05050102010706020507" pitchFamily="18" charset="2"/>
              <a:buChar char="-"/>
              <a:defRPr lang="de-DE"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720000" indent="-180000" algn="l" defTabSz="914400" rtl="0" eaLnBrk="1" latinLnBrk="0" hangingPunct="1">
              <a:lnSpc>
                <a:spcPct val="105000"/>
              </a:lnSpc>
              <a:spcBef>
                <a:spcPts val="300"/>
              </a:spcBef>
              <a:spcAft>
                <a:spcPts val="300"/>
              </a:spcAft>
              <a:buClr>
                <a:srgbClr val="E61E50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720000" indent="-180000" algn="l" defTabSz="914400" rtl="0" eaLnBrk="1" latinLnBrk="0" hangingPunct="1">
              <a:lnSpc>
                <a:spcPct val="105000"/>
              </a:lnSpc>
              <a:spcBef>
                <a:spcPts val="300"/>
              </a:spcBef>
              <a:spcAft>
                <a:spcPts val="300"/>
              </a:spcAft>
              <a:buClr>
                <a:srgbClr val="E61E50"/>
              </a:buClr>
              <a:buFont typeface="Symbol" panose="05050102010706020507" pitchFamily="18" charset="2"/>
              <a:buChar char="-"/>
              <a:defRPr sz="1600" kern="12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720000" indent="-180000" algn="l" defTabSz="914400" rtl="0" eaLnBrk="1" latinLnBrk="0" hangingPunct="1">
              <a:lnSpc>
                <a:spcPct val="105000"/>
              </a:lnSpc>
              <a:spcBef>
                <a:spcPts val="300"/>
              </a:spcBef>
              <a:spcAft>
                <a:spcPts val="300"/>
              </a:spcAft>
              <a:buClr>
                <a:srgbClr val="E61E50"/>
              </a:buClr>
              <a:buFont typeface="Symbol" panose="05050102010706020507" pitchFamily="18" charset="2"/>
              <a:buChar char="-"/>
              <a:defRPr sz="1600" kern="12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720000" indent="-180000" algn="l" defTabSz="914400" rtl="0" eaLnBrk="1" latinLnBrk="0" hangingPunct="1">
              <a:lnSpc>
                <a:spcPct val="105000"/>
              </a:lnSpc>
              <a:spcBef>
                <a:spcPts val="300"/>
              </a:spcBef>
              <a:spcAft>
                <a:spcPts val="300"/>
              </a:spcAft>
              <a:buClr>
                <a:srgbClr val="E61E50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defTabSz="685800">
              <a:spcBef>
                <a:spcPts val="450"/>
              </a:spcBef>
              <a:spcAft>
                <a:spcPts val="225"/>
              </a:spcAft>
              <a:defRPr/>
            </a:pPr>
            <a:r>
              <a:rPr lang="ru-RU" sz="2800" dirty="0"/>
              <a:t>ИЗМЕНЧИВЫЙ </a:t>
            </a:r>
            <a:endParaRPr lang="en-US" sz="2800" dirty="0"/>
          </a:p>
          <a:p>
            <a:pPr defTabSz="685800">
              <a:spcBef>
                <a:spcPts val="450"/>
              </a:spcBef>
              <a:spcAft>
                <a:spcPts val="225"/>
              </a:spcAft>
              <a:defRPr/>
            </a:pPr>
            <a:endParaRPr lang="en-US" sz="2800" dirty="0"/>
          </a:p>
          <a:p>
            <a:pPr marL="0" lvl="1" indent="0" defTabSz="685800">
              <a:spcBef>
                <a:spcPts val="225"/>
              </a:spcBef>
              <a:spcAft>
                <a:spcPts val="225"/>
              </a:spcAft>
              <a:buClr>
                <a:srgbClr val="503291"/>
              </a:buClr>
              <a:buNone/>
              <a:defRPr/>
            </a:pPr>
            <a:endParaRPr lang="ru-RU" sz="2800" dirty="0"/>
          </a:p>
          <a:p>
            <a:pPr marL="0" lvl="1" indent="0" defTabSz="685800">
              <a:spcBef>
                <a:spcPts val="225"/>
              </a:spcBef>
              <a:spcAft>
                <a:spcPts val="225"/>
              </a:spcAft>
              <a:buClr>
                <a:srgbClr val="503291"/>
              </a:buClr>
              <a:buNone/>
              <a:defRPr/>
            </a:pPr>
            <a:r>
              <a:rPr lang="ru-RU" sz="2800" dirty="0"/>
              <a:t>НЕПРЕДСКАЗУЕМЫЙ </a:t>
            </a:r>
            <a:endParaRPr lang="en-US" sz="2800" dirty="0"/>
          </a:p>
          <a:p>
            <a:pPr marL="0" lvl="1" indent="0" defTabSz="685800">
              <a:spcBef>
                <a:spcPts val="225"/>
              </a:spcBef>
              <a:spcAft>
                <a:spcPts val="225"/>
              </a:spcAft>
              <a:buClr>
                <a:srgbClr val="503291"/>
              </a:buClr>
              <a:buNone/>
              <a:defRPr/>
            </a:pPr>
            <a:endParaRPr lang="en-US" sz="2800" dirty="0"/>
          </a:p>
          <a:p>
            <a:pPr marL="0" lvl="1" indent="0" defTabSz="685800">
              <a:spcBef>
                <a:spcPts val="225"/>
              </a:spcBef>
              <a:spcAft>
                <a:spcPts val="225"/>
              </a:spcAft>
              <a:buClr>
                <a:srgbClr val="503291"/>
              </a:buClr>
              <a:buNone/>
              <a:defRPr/>
            </a:pPr>
            <a:endParaRPr lang="ru-RU" sz="2800" dirty="0"/>
          </a:p>
          <a:p>
            <a:pPr marL="0" lvl="1" indent="0" defTabSz="685800">
              <a:spcBef>
                <a:spcPts val="225"/>
              </a:spcBef>
              <a:spcAft>
                <a:spcPts val="225"/>
              </a:spcAft>
              <a:buClr>
                <a:srgbClr val="503291"/>
              </a:buClr>
              <a:buNone/>
              <a:defRPr/>
            </a:pPr>
            <a:r>
              <a:rPr lang="ru-RU" sz="2800" dirty="0"/>
              <a:t>ТРЕВОЖНЫЙ </a:t>
            </a:r>
            <a:endParaRPr lang="en-US" sz="2800" dirty="0"/>
          </a:p>
          <a:p>
            <a:pPr marL="0" lvl="1" indent="0" defTabSz="685800">
              <a:spcBef>
                <a:spcPts val="225"/>
              </a:spcBef>
              <a:spcAft>
                <a:spcPts val="225"/>
              </a:spcAft>
              <a:buClr>
                <a:srgbClr val="503291"/>
              </a:buClr>
              <a:buNone/>
              <a:defRPr/>
            </a:pPr>
            <a:endParaRPr lang="en-US" sz="2800" dirty="0"/>
          </a:p>
          <a:p>
            <a:pPr defTabSz="685800">
              <a:spcBef>
                <a:spcPts val="450"/>
              </a:spcBef>
              <a:spcAft>
                <a:spcPts val="225"/>
              </a:spcAft>
              <a:defRPr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95962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48E3159-EF65-EF4C-B8ED-0841B6A56999}"/>
              </a:ext>
            </a:extLst>
          </p:cNvPr>
          <p:cNvSpPr/>
          <p:nvPr/>
        </p:nvSpPr>
        <p:spPr>
          <a:xfrm>
            <a:off x="10684709" y="-2381"/>
            <a:ext cx="1504950" cy="685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Текст 2">
            <a:extLst>
              <a:ext uri="{FF2B5EF4-FFF2-40B4-BE49-F238E27FC236}">
                <a16:creationId xmlns:a16="http://schemas.microsoft.com/office/drawing/2014/main" id="{DD4474D0-34A5-944A-BB3F-E83E8693616D}"/>
              </a:ext>
            </a:extLst>
          </p:cNvPr>
          <p:cNvSpPr txBox="1">
            <a:spLocks/>
          </p:cNvSpPr>
          <p:nvPr/>
        </p:nvSpPr>
        <p:spPr>
          <a:xfrm>
            <a:off x="463688" y="2574336"/>
            <a:ext cx="9593924" cy="2664009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 marL="0" indent="0" algn="l" defTabSz="609555" rtl="0" eaLnBrk="1" latinLnBrk="0" hangingPunct="1">
              <a:spcBef>
                <a:spcPts val="2133"/>
              </a:spcBef>
              <a:buFontTx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35976" indent="-335976" algn="l" defTabSz="609555" rtl="0" eaLnBrk="1" latinLnBrk="0" hangingPunct="1">
              <a:spcBef>
                <a:spcPts val="12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1950" indent="-335976" algn="l" defTabSz="609555" rtl="0" eaLnBrk="1" latinLnBrk="0" hangingPunct="1">
              <a:spcBef>
                <a:spcPts val="1200"/>
              </a:spcBef>
              <a:buClr>
                <a:srgbClr val="7030A0"/>
              </a:buClr>
              <a:buSzPct val="120000"/>
              <a:buFont typeface="Arial" panose="020B0604020202020204" pitchFamily="34" charset="0"/>
              <a:buChar char="̶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59928" indent="-335976" algn="l" defTabSz="609555" rtl="0" eaLnBrk="1" latinLnBrk="0" hangingPunct="1">
              <a:spcBef>
                <a:spcPts val="1200"/>
              </a:spcBef>
              <a:buClr>
                <a:srgbClr val="7030A0"/>
              </a:buClr>
              <a:buSzPct val="120000"/>
              <a:buFont typeface="Arial" panose="020B0604020202020204" pitchFamily="34" charset="0"/>
              <a:buChar char="̶"/>
              <a:defRPr sz="1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09555" rtl="0" eaLnBrk="1" latinLnBrk="0" hangingPunct="1">
              <a:spcBef>
                <a:spcPts val="1200"/>
              </a:spcBef>
              <a:buSzPct val="100000"/>
              <a:buFont typeface="Arial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548" indent="-304776" algn="l" defTabSz="60955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104" indent="-304776" algn="l" defTabSz="60955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658" indent="-304776" algn="l" defTabSz="60955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212" indent="-304776" algn="l" defTabSz="60955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1. Созидатель</a:t>
            </a:r>
          </a:p>
          <a:p>
            <a:pPr marL="0" indent="0">
              <a:buFontTx/>
              <a:buNone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2. Психологически устойчивая личность </a:t>
            </a:r>
          </a:p>
          <a:p>
            <a:pPr marL="0" indent="0">
              <a:buFontTx/>
              <a:buNone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3. Человек, который служит своим ценностям вне зависимости от условий окружающей среды 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A5566-9F59-F22A-615C-263176DEA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688" y="493710"/>
            <a:ext cx="10221021" cy="1363328"/>
          </a:xfrm>
        </p:spPr>
        <p:txBody>
          <a:bodyPr anchor="ctr">
            <a:noAutofit/>
          </a:bodyPr>
          <a:lstStyle/>
          <a:p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ЛИДЕР В ТУРБУЛЕТНОЕ ВРЕМЯ – ЭТО  </a:t>
            </a:r>
          </a:p>
        </p:txBody>
      </p:sp>
    </p:spTree>
    <p:extLst>
      <p:ext uri="{BB962C8B-B14F-4D97-AF65-F5344CB8AC3E}">
        <p14:creationId xmlns:p14="http://schemas.microsoft.com/office/powerpoint/2010/main" val="42855335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48E3159-EF65-EF4C-B8ED-0841B6A56999}"/>
              </a:ext>
            </a:extLst>
          </p:cNvPr>
          <p:cNvSpPr/>
          <p:nvPr/>
        </p:nvSpPr>
        <p:spPr>
          <a:xfrm>
            <a:off x="24057" y="6535711"/>
            <a:ext cx="12167943" cy="3222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3DC161D7-F349-2444-9A6E-1D09C6F5B425}"/>
              </a:ext>
            </a:extLst>
          </p:cNvPr>
          <p:cNvSpPr/>
          <p:nvPr/>
        </p:nvSpPr>
        <p:spPr>
          <a:xfrm>
            <a:off x="11993804" y="702903"/>
            <a:ext cx="195855" cy="6734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D9BD6ACC-9739-9E45-A2E5-5535FB57A19F}"/>
              </a:ext>
            </a:extLst>
          </p:cNvPr>
          <p:cNvGrpSpPr/>
          <p:nvPr/>
        </p:nvGrpSpPr>
        <p:grpSpPr>
          <a:xfrm>
            <a:off x="496357" y="793182"/>
            <a:ext cx="11079363" cy="5154013"/>
            <a:chOff x="53065" y="847824"/>
            <a:chExt cx="10819534" cy="5033139"/>
          </a:xfrm>
        </p:grpSpPr>
        <p:pic>
          <p:nvPicPr>
            <p:cNvPr id="9" name="object 4">
              <a:extLst>
                <a:ext uri="{FF2B5EF4-FFF2-40B4-BE49-F238E27FC236}">
                  <a16:creationId xmlns:a16="http://schemas.microsoft.com/office/drawing/2014/main" id="{E226E541-C377-A844-B388-E8EDCBA8CAB8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48733" y="1266102"/>
              <a:ext cx="5917003" cy="4614861"/>
            </a:xfrm>
            <a:prstGeom prst="rect">
              <a:avLst/>
            </a:prstGeom>
          </p:spPr>
        </p:pic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91200F77-6CFB-034D-AFDB-3B52FE461A42}"/>
                </a:ext>
              </a:extLst>
            </p:cNvPr>
            <p:cNvGrpSpPr/>
            <p:nvPr/>
          </p:nvGrpSpPr>
          <p:grpSpPr>
            <a:xfrm>
              <a:off x="53065" y="847824"/>
              <a:ext cx="10819534" cy="3855730"/>
              <a:chOff x="53065" y="847824"/>
              <a:chExt cx="10819534" cy="3855730"/>
            </a:xfrm>
          </p:grpSpPr>
          <p:sp>
            <p:nvSpPr>
              <p:cNvPr id="11" name="Title 1">
                <a:extLst>
                  <a:ext uri="{FF2B5EF4-FFF2-40B4-BE49-F238E27FC236}">
                    <a16:creationId xmlns:a16="http://schemas.microsoft.com/office/drawing/2014/main" id="{9669EB54-DD8F-D549-A566-216147B257B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32714" y="1498518"/>
                <a:ext cx="3749040" cy="262891"/>
              </a:xfrm>
              <a:prstGeom prst="rect">
                <a:avLst/>
              </a:prstGeom>
            </p:spPr>
            <p:txBody>
              <a:bodyPr anchor="t">
                <a:noAutofit/>
              </a:bodyPr>
              <a:lstStyle>
                <a:lvl1pPr marL="0" marR="0" indent="0" algn="l" defTabSz="9144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200" b="1" i="0" u="none" strike="noStrike" cap="none" spc="0" baseline="0">
                    <a:ln>
                      <a:noFill/>
                    </a:ln>
                    <a:solidFill>
                      <a:schemeClr val="accent1"/>
                    </a:solidFill>
                    <a:uFillTx/>
                    <a:latin typeface="Verdana"/>
                    <a:ea typeface="Verdana"/>
                    <a:cs typeface="Verdana"/>
                    <a:sym typeface="Verdana"/>
                  </a:defRPr>
                </a:lvl1pPr>
                <a:lvl2pPr marL="0" marR="0" indent="0" algn="l" defTabSz="9144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200" b="1" i="0" u="none" strike="noStrike" cap="none" spc="0" baseline="0">
                    <a:ln>
                      <a:noFill/>
                    </a:ln>
                    <a:solidFill>
                      <a:schemeClr val="accent1"/>
                    </a:solidFill>
                    <a:uFillTx/>
                    <a:latin typeface="Verdana"/>
                    <a:ea typeface="Verdana"/>
                    <a:cs typeface="Verdana"/>
                    <a:sym typeface="Verdana"/>
                  </a:defRPr>
                </a:lvl2pPr>
                <a:lvl3pPr marL="0" marR="0" indent="0" algn="l" defTabSz="9144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200" b="1" i="0" u="none" strike="noStrike" cap="none" spc="0" baseline="0">
                    <a:ln>
                      <a:noFill/>
                    </a:ln>
                    <a:solidFill>
                      <a:schemeClr val="accent1"/>
                    </a:solidFill>
                    <a:uFillTx/>
                    <a:latin typeface="Verdana"/>
                    <a:ea typeface="Verdana"/>
                    <a:cs typeface="Verdana"/>
                    <a:sym typeface="Verdana"/>
                  </a:defRPr>
                </a:lvl3pPr>
                <a:lvl4pPr marL="0" marR="0" indent="0" algn="l" defTabSz="9144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200" b="1" i="0" u="none" strike="noStrike" cap="none" spc="0" baseline="0">
                    <a:ln>
                      <a:noFill/>
                    </a:ln>
                    <a:solidFill>
                      <a:schemeClr val="accent1"/>
                    </a:solidFill>
                    <a:uFillTx/>
                    <a:latin typeface="Verdana"/>
                    <a:ea typeface="Verdana"/>
                    <a:cs typeface="Verdana"/>
                    <a:sym typeface="Verdana"/>
                  </a:defRPr>
                </a:lvl4pPr>
                <a:lvl5pPr marL="0" marR="0" indent="0" algn="l" defTabSz="9144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200" b="1" i="0" u="none" strike="noStrike" cap="none" spc="0" baseline="0">
                    <a:ln>
                      <a:noFill/>
                    </a:ln>
                    <a:solidFill>
                      <a:schemeClr val="accent1"/>
                    </a:solidFill>
                    <a:uFillTx/>
                    <a:latin typeface="Verdana"/>
                    <a:ea typeface="Verdana"/>
                    <a:cs typeface="Verdana"/>
                    <a:sym typeface="Verdana"/>
                  </a:defRPr>
                </a:lvl5pPr>
                <a:lvl6pPr marL="0" marR="0" indent="0" algn="l" defTabSz="9144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200" b="1" i="0" u="none" strike="noStrike" cap="none" spc="0" baseline="0">
                    <a:ln>
                      <a:noFill/>
                    </a:ln>
                    <a:solidFill>
                      <a:schemeClr val="accent1"/>
                    </a:solidFill>
                    <a:uFillTx/>
                    <a:latin typeface="Verdana"/>
                    <a:ea typeface="Verdana"/>
                    <a:cs typeface="Verdana"/>
                    <a:sym typeface="Verdana"/>
                  </a:defRPr>
                </a:lvl6pPr>
                <a:lvl7pPr marL="0" marR="0" indent="0" algn="l" defTabSz="9144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200" b="1" i="0" u="none" strike="noStrike" cap="none" spc="0" baseline="0">
                    <a:ln>
                      <a:noFill/>
                    </a:ln>
                    <a:solidFill>
                      <a:schemeClr val="accent1"/>
                    </a:solidFill>
                    <a:uFillTx/>
                    <a:latin typeface="Verdana"/>
                    <a:ea typeface="Verdana"/>
                    <a:cs typeface="Verdana"/>
                    <a:sym typeface="Verdana"/>
                  </a:defRPr>
                </a:lvl7pPr>
                <a:lvl8pPr marL="0" marR="0" indent="0" algn="l" defTabSz="9144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200" b="1" i="0" u="none" strike="noStrike" cap="none" spc="0" baseline="0">
                    <a:ln>
                      <a:noFill/>
                    </a:ln>
                    <a:solidFill>
                      <a:schemeClr val="accent1"/>
                    </a:solidFill>
                    <a:uFillTx/>
                    <a:latin typeface="Verdana"/>
                    <a:ea typeface="Verdana"/>
                    <a:cs typeface="Verdana"/>
                    <a:sym typeface="Verdana"/>
                  </a:defRPr>
                </a:lvl8pPr>
                <a:lvl9pPr marL="0" marR="0" indent="0" algn="l" defTabSz="9144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200" b="1" i="0" u="none" strike="noStrike" cap="none" spc="0" baseline="0">
                    <a:ln>
                      <a:noFill/>
                    </a:ln>
                    <a:solidFill>
                      <a:schemeClr val="accent1"/>
                    </a:solidFill>
                    <a:uFillTx/>
                    <a:latin typeface="Verdana"/>
                    <a:ea typeface="Verdana"/>
                    <a:cs typeface="Verdana"/>
                    <a:sym typeface="Verdana"/>
                  </a:defRPr>
                </a:lvl9pPr>
              </a:lstStyle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6861F"/>
                    </a:solidFill>
                    <a:effectLst/>
                    <a:uLnTx/>
                    <a:uFillTx/>
                    <a:latin typeface="Verdana"/>
                    <a:ea typeface="Verdana"/>
                    <a:cs typeface="Verdana"/>
                    <a:sym typeface="Verdana"/>
                  </a:rPr>
                  <a:t>ЛИДЕРСТВО</a:t>
                </a: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6861F"/>
                  </a:solidFill>
                  <a:effectLst/>
                  <a:uLnTx/>
                  <a:uFillTx/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16" name="object 17">
                <a:extLst>
                  <a:ext uri="{FF2B5EF4-FFF2-40B4-BE49-F238E27FC236}">
                    <a16:creationId xmlns:a16="http://schemas.microsoft.com/office/drawing/2014/main" id="{9B176810-B2CD-3C44-A0F7-3A50F8E65C03}"/>
                  </a:ext>
                </a:extLst>
              </p:cNvPr>
              <p:cNvSpPr txBox="1"/>
              <p:nvPr/>
            </p:nvSpPr>
            <p:spPr>
              <a:xfrm>
                <a:off x="7729763" y="1266102"/>
                <a:ext cx="3142836" cy="824031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1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ru-RU" spc="-25" dirty="0">
                    <a:solidFill>
                      <a:schemeClr val="tx2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С</a:t>
                </a:r>
                <a:r>
                  <a:rPr kumimoji="0" lang="ru-RU" i="0" u="none" strike="noStrike" kern="1200" cap="none" spc="-25" normalizeH="0" baseline="0" noProof="0" dirty="0">
                    <a:ln>
                      <a:noFill/>
                    </a:ln>
                    <a:solidFill>
                      <a:schemeClr val="tx2">
                        <a:lumMod val="50000"/>
                      </a:scheme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формировать здоровое восприятие происходящих событий</a:t>
                </a:r>
                <a:endParaRPr kumimoji="0" lang="en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object 18">
                <a:extLst>
                  <a:ext uri="{FF2B5EF4-FFF2-40B4-BE49-F238E27FC236}">
                    <a16:creationId xmlns:a16="http://schemas.microsoft.com/office/drawing/2014/main" id="{88C8D730-9D7C-944D-84DA-9A5426A659FA}"/>
                  </a:ext>
                </a:extLst>
              </p:cNvPr>
              <p:cNvSpPr txBox="1"/>
              <p:nvPr/>
            </p:nvSpPr>
            <p:spPr>
              <a:xfrm>
                <a:off x="7729763" y="3567507"/>
                <a:ext cx="2937659" cy="826411"/>
              </a:xfrm>
              <a:prstGeom prst="rect">
                <a:avLst/>
              </a:prstGeom>
            </p:spPr>
            <p:txBody>
              <a:bodyPr vert="horz" wrap="square" lIns="0" tIns="11431" rIns="0" bIns="0" rtlCol="0">
                <a:spAutoFit/>
              </a:bodyPr>
              <a:lstStyle/>
              <a:p>
                <a:pPr marL="12700" marR="5080" indent="17145" defTabSz="1219170">
                  <a:lnSpc>
                    <a:spcPct val="100899"/>
                  </a:lnSpc>
                  <a:spcBef>
                    <a:spcPts val="91"/>
                  </a:spcBef>
                  <a:defRPr/>
                </a:pPr>
                <a:r>
                  <a:rPr lang="ru-RU" spc="-5" dirty="0">
                    <a:solidFill>
                      <a:schemeClr val="tx2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Осознать собственную значимость </a:t>
                </a:r>
              </a:p>
              <a:p>
                <a:pPr marL="12700" marR="5080" lvl="0" indent="17145" algn="l" defTabSz="1219170" rtl="0" eaLnBrk="1" fontAlgn="auto" latinLnBrk="0" hangingPunct="1">
                  <a:lnSpc>
                    <a:spcPct val="100899"/>
                  </a:lnSpc>
                  <a:spcBef>
                    <a:spcPts val="91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b="1" i="0" u="none" strike="noStrike" kern="1200" cap="none" spc="-5" normalizeH="0" baseline="0" noProof="0" dirty="0">
                    <a:ln>
                      <a:noFill/>
                    </a:ln>
                    <a:solidFill>
                      <a:schemeClr val="tx2">
                        <a:lumMod val="50000"/>
                      </a:scheme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endParaRPr kumimoji="0" lang="en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object 19">
                <a:extLst>
                  <a:ext uri="{FF2B5EF4-FFF2-40B4-BE49-F238E27FC236}">
                    <a16:creationId xmlns:a16="http://schemas.microsoft.com/office/drawing/2014/main" id="{90A5B0DE-23AD-564D-87F6-894C4E0B1881}"/>
                  </a:ext>
                </a:extLst>
              </p:cNvPr>
              <p:cNvSpPr txBox="1"/>
              <p:nvPr/>
            </p:nvSpPr>
            <p:spPr>
              <a:xfrm>
                <a:off x="53065" y="847824"/>
                <a:ext cx="2937659" cy="836555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marR="0" lvl="0" indent="0" algn="r" defTabSz="1219170" rtl="0" eaLnBrk="1" fontAlgn="auto" latinLnBrk="0" hangingPunct="1">
                  <a:lnSpc>
                    <a:spcPct val="100000"/>
                  </a:lnSpc>
                  <a:spcBef>
                    <a:spcPts val="1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2">
                        <a:lumMod val="50000"/>
                      </a:scheme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12700" marR="0" lvl="0" indent="0" algn="r" defTabSz="1219170" rtl="0" eaLnBrk="1" fontAlgn="auto" latinLnBrk="0" hangingPunct="1">
                  <a:lnSpc>
                    <a:spcPct val="100000"/>
                  </a:lnSpc>
                  <a:spcBef>
                    <a:spcPts val="1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ru-RU" spc="-5" dirty="0">
                    <a:solidFill>
                      <a:schemeClr val="tx2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Вернуть ясность и контроль над ситуацией  </a:t>
                </a:r>
                <a:endParaRPr lang="en" spc="-5" dirty="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object 20">
                <a:extLst>
                  <a:ext uri="{FF2B5EF4-FFF2-40B4-BE49-F238E27FC236}">
                    <a16:creationId xmlns:a16="http://schemas.microsoft.com/office/drawing/2014/main" id="{0591D366-0C43-254F-BCD5-40383AC9BD2B}"/>
                  </a:ext>
                </a:extLst>
              </p:cNvPr>
              <p:cNvSpPr txBox="1"/>
              <p:nvPr/>
            </p:nvSpPr>
            <p:spPr>
              <a:xfrm>
                <a:off x="67635" y="3313471"/>
                <a:ext cx="2937659" cy="1390083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algn="r" defTabSz="1219170">
                  <a:spcBef>
                    <a:spcPts val="100"/>
                  </a:spcBef>
                </a:pPr>
                <a:r>
                  <a:rPr kumimoji="0" lang="ru-RU" b="1" i="0" u="none" strike="noStrike" kern="1200" cap="none" spc="-5" normalizeH="0" baseline="0" noProof="0" dirty="0">
                    <a:ln>
                      <a:noFill/>
                    </a:ln>
                    <a:solidFill>
                      <a:schemeClr val="tx2">
                        <a:lumMod val="50000"/>
                      </a:scheme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b="1" spc="-5" dirty="0">
                    <a:solidFill>
                      <a:schemeClr val="tx2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12700" algn="r" defTabSz="1219170">
                  <a:spcBef>
                    <a:spcPts val="100"/>
                  </a:spcBef>
                </a:pPr>
                <a:r>
                  <a:rPr lang="ru-RU" spc="-5" dirty="0">
                    <a:solidFill>
                      <a:schemeClr val="tx2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Поддерживать доверительные отношения  с людьми</a:t>
                </a:r>
              </a:p>
              <a:p>
                <a:pPr marL="12700" defTabSz="1219170">
                  <a:spcBef>
                    <a:spcPts val="100"/>
                  </a:spcBef>
                </a:pPr>
                <a:endParaRPr kumimoji="0" lang="en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0" name="Объект 2">
            <a:extLst>
              <a:ext uri="{FF2B5EF4-FFF2-40B4-BE49-F238E27FC236}">
                <a16:creationId xmlns:a16="http://schemas.microsoft.com/office/drawing/2014/main" id="{2D7394D1-6B8A-7E4B-8B64-193DBFF00219}"/>
              </a:ext>
            </a:extLst>
          </p:cNvPr>
          <p:cNvSpPr txBox="1">
            <a:spLocks/>
          </p:cNvSpPr>
          <p:nvPr/>
        </p:nvSpPr>
        <p:spPr>
          <a:xfrm>
            <a:off x="293294" y="2278196"/>
            <a:ext cx="3839072" cy="1738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1400" dirty="0">
              <a:solidFill>
                <a:prstClr val="black"/>
              </a:solidFill>
              <a:latin typeface="Myriad Pro Light"/>
            </a:endParaRPr>
          </a:p>
          <a:p>
            <a:pPr>
              <a:buFont typeface="Системный шрифт, обычный"/>
              <a:buChar char="–"/>
            </a:pPr>
            <a:r>
              <a:rPr lang="ru-RU" sz="1400" dirty="0">
                <a:solidFill>
                  <a:prstClr val="black"/>
                </a:solidFill>
                <a:latin typeface="Myriad Pro Light"/>
              </a:rPr>
              <a:t>Действовать через «яркие» пятна</a:t>
            </a:r>
          </a:p>
          <a:p>
            <a:pPr>
              <a:buFont typeface="Системный шрифт, обычный"/>
              <a:buChar char="–"/>
            </a:pPr>
            <a:r>
              <a:rPr lang="ru-RU" sz="1400" dirty="0">
                <a:solidFill>
                  <a:prstClr val="black"/>
                </a:solidFill>
                <a:latin typeface="Myriad Pro Light"/>
              </a:rPr>
              <a:t>Искусство маленьких шагов </a:t>
            </a:r>
          </a:p>
          <a:p>
            <a:pPr marL="0" indent="0">
              <a:buNone/>
            </a:pPr>
            <a:endParaRPr lang="ru-RU" sz="1400" dirty="0">
              <a:solidFill>
                <a:prstClr val="black"/>
              </a:solidFill>
              <a:latin typeface="Myriad Pro Light"/>
            </a:endParaRPr>
          </a:p>
        </p:txBody>
      </p:sp>
      <p:sp>
        <p:nvSpPr>
          <p:cNvPr id="21" name="Объект 2">
            <a:extLst>
              <a:ext uri="{FF2B5EF4-FFF2-40B4-BE49-F238E27FC236}">
                <a16:creationId xmlns:a16="http://schemas.microsoft.com/office/drawing/2014/main" id="{E8574DF6-4F72-4F48-A275-F37E7E65C13A}"/>
              </a:ext>
            </a:extLst>
          </p:cNvPr>
          <p:cNvSpPr txBox="1">
            <a:spLocks/>
          </p:cNvSpPr>
          <p:nvPr/>
        </p:nvSpPr>
        <p:spPr>
          <a:xfrm>
            <a:off x="8244428" y="2401794"/>
            <a:ext cx="3926496" cy="74557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Системный шрифт, обычный"/>
              <a:buChar char="–"/>
            </a:pPr>
            <a:r>
              <a:rPr lang="ru-RU" sz="1400" dirty="0">
                <a:solidFill>
                  <a:prstClr val="black"/>
                </a:solidFill>
                <a:latin typeface="Myriad Pro Light"/>
              </a:rPr>
              <a:t>Определить круг влияния </a:t>
            </a:r>
            <a:r>
              <a:rPr lang="en-US" sz="1400" dirty="0">
                <a:solidFill>
                  <a:prstClr val="black"/>
                </a:solidFill>
                <a:latin typeface="Myriad Pro Light"/>
              </a:rPr>
              <a:t>/</a:t>
            </a:r>
            <a:r>
              <a:rPr lang="ru-RU" sz="1400" dirty="0">
                <a:solidFill>
                  <a:prstClr val="black"/>
                </a:solidFill>
                <a:latin typeface="Myriad Pro Light"/>
              </a:rPr>
              <a:t> круг беспокойств</a:t>
            </a:r>
          </a:p>
          <a:p>
            <a:pPr>
              <a:buFont typeface="Системный шрифт, обычный"/>
              <a:buChar char="–"/>
            </a:pPr>
            <a:r>
              <a:rPr lang="ru-RU" sz="1400" dirty="0">
                <a:solidFill>
                  <a:prstClr val="black"/>
                </a:solidFill>
                <a:latin typeface="Myriad Pro Light"/>
              </a:rPr>
              <a:t>Дистанцироваться перед принятием решения - </a:t>
            </a:r>
            <a:r>
              <a:rPr lang="en-US" sz="1400" dirty="0">
                <a:solidFill>
                  <a:prstClr val="black"/>
                </a:solidFill>
                <a:latin typeface="Myriad Pro Light"/>
              </a:rPr>
              <a:t>Zoom Out</a:t>
            </a:r>
          </a:p>
          <a:p>
            <a:pPr marL="0" indent="0">
              <a:buNone/>
            </a:pPr>
            <a:endParaRPr lang="ru-RU" sz="1400" dirty="0">
              <a:solidFill>
                <a:prstClr val="black"/>
              </a:solidFill>
              <a:latin typeface="Myriad Pro Light"/>
            </a:endParaRPr>
          </a:p>
          <a:p>
            <a:pPr>
              <a:buFont typeface="Системный шрифт, обычный"/>
              <a:buChar char="–"/>
            </a:pPr>
            <a:endParaRPr lang="ru-RU" sz="1400" dirty="0">
              <a:solidFill>
                <a:prstClr val="black"/>
              </a:solidFill>
              <a:latin typeface="Myriad Pro Light"/>
            </a:endParaRPr>
          </a:p>
        </p:txBody>
      </p:sp>
      <p:sp>
        <p:nvSpPr>
          <p:cNvPr id="22" name="Объект 2">
            <a:extLst>
              <a:ext uri="{FF2B5EF4-FFF2-40B4-BE49-F238E27FC236}">
                <a16:creationId xmlns:a16="http://schemas.microsoft.com/office/drawing/2014/main" id="{6D32A9EE-5DC8-6949-9509-ACDC9550F776}"/>
              </a:ext>
            </a:extLst>
          </p:cNvPr>
          <p:cNvSpPr txBox="1">
            <a:spLocks/>
          </p:cNvSpPr>
          <p:nvPr/>
        </p:nvSpPr>
        <p:spPr>
          <a:xfrm>
            <a:off x="280153" y="4717190"/>
            <a:ext cx="4097294" cy="8161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Системный шрифт, обычный"/>
              <a:buChar char="–"/>
            </a:pPr>
            <a:r>
              <a:rPr lang="ru-RU" sz="1400" dirty="0">
                <a:solidFill>
                  <a:prstClr val="black"/>
                </a:solidFill>
                <a:latin typeface="Myriad Pro Light"/>
              </a:rPr>
              <a:t>Уметь благодарить</a:t>
            </a:r>
          </a:p>
          <a:p>
            <a:pPr>
              <a:buFont typeface="Системный шрифт, обычный"/>
              <a:buChar char="–"/>
            </a:pPr>
            <a:r>
              <a:rPr lang="ru-RU" sz="1400" dirty="0">
                <a:solidFill>
                  <a:prstClr val="black"/>
                </a:solidFill>
                <a:latin typeface="Myriad Pro Light"/>
              </a:rPr>
              <a:t>Уметь слышать людей: эмпатия</a:t>
            </a:r>
          </a:p>
          <a:p>
            <a:pPr>
              <a:buFont typeface="Системный шрифт, обычный"/>
              <a:buChar char="–"/>
            </a:pPr>
            <a:endParaRPr lang="ru-RU" sz="1400" dirty="0">
              <a:solidFill>
                <a:prstClr val="black"/>
              </a:solidFill>
              <a:latin typeface="Myriad Pro Light"/>
            </a:endParaRPr>
          </a:p>
          <a:p>
            <a:pPr>
              <a:buFont typeface="Системный шрифт, обычный"/>
              <a:buChar char="–"/>
            </a:pPr>
            <a:endParaRPr lang="ru-RU" sz="1400" dirty="0">
              <a:solidFill>
                <a:prstClr val="black"/>
              </a:solidFill>
              <a:latin typeface="Myriad Pro Light"/>
            </a:endParaRPr>
          </a:p>
        </p:txBody>
      </p:sp>
      <p:sp>
        <p:nvSpPr>
          <p:cNvPr id="23" name="Объект 2">
            <a:extLst>
              <a:ext uri="{FF2B5EF4-FFF2-40B4-BE49-F238E27FC236}">
                <a16:creationId xmlns:a16="http://schemas.microsoft.com/office/drawing/2014/main" id="{12246A2C-F393-FB4C-88E4-829B554EC282}"/>
              </a:ext>
            </a:extLst>
          </p:cNvPr>
          <p:cNvSpPr txBox="1">
            <a:spLocks/>
          </p:cNvSpPr>
          <p:nvPr/>
        </p:nvSpPr>
        <p:spPr>
          <a:xfrm>
            <a:off x="8270362" y="4230702"/>
            <a:ext cx="3662562" cy="14057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Системный шрифт, обычный"/>
              <a:buChar char="–"/>
            </a:pPr>
            <a:endParaRPr lang="ru-RU" sz="1400" dirty="0">
              <a:solidFill>
                <a:prstClr val="black"/>
              </a:solidFill>
              <a:latin typeface="Myriad Pro Light"/>
            </a:endParaRPr>
          </a:p>
          <a:p>
            <a:pPr>
              <a:buFont typeface="Системный шрифт, обычный"/>
              <a:buChar char="–"/>
            </a:pPr>
            <a:r>
              <a:rPr lang="ru-RU" sz="1400" dirty="0">
                <a:solidFill>
                  <a:prstClr val="black"/>
                </a:solidFill>
                <a:latin typeface="Myriad Pro Light"/>
              </a:rPr>
              <a:t>Знать свои ценности и действовать в соответствии с ценностями  </a:t>
            </a:r>
          </a:p>
          <a:p>
            <a:pPr>
              <a:buFont typeface="Системный шрифт, обычный"/>
              <a:buChar char="–"/>
            </a:pPr>
            <a:r>
              <a:rPr lang="ru-RU" sz="1400" dirty="0">
                <a:solidFill>
                  <a:prstClr val="black"/>
                </a:solidFill>
                <a:latin typeface="Myriad Pro Light"/>
              </a:rPr>
              <a:t>Управлять собственным мышлением  </a:t>
            </a:r>
          </a:p>
        </p:txBody>
      </p:sp>
    </p:spTree>
    <p:extLst>
      <p:ext uri="{BB962C8B-B14F-4D97-AF65-F5344CB8AC3E}">
        <p14:creationId xmlns:p14="http://schemas.microsoft.com/office/powerpoint/2010/main" val="318046544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MPORT" val="P:\MikeG\Engaging Customer Interactions 11-08\EngageCustInter52.mp3"/>
  <p:tag name="AUDIO_ID" val="597"/>
  <p:tag name="ARTICULATE_SLIDE_PAUSE" val="0"/>
  <p:tag name="ARTICULATE_NAV_LEVEL" val="1"/>
  <p:tag name="ARTICULATE_PLAYLIST_ID" val="-1"/>
  <p:tag name="ELAPSEDTIME" val="54.17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PRESI_FIRST_SLIDENUMBER" val="1"/>
  <p:tag name="MIO_FALLBACK_LAYOUT" val="3"/>
  <p:tag name="MIO_SHOW_DATE" val="False"/>
  <p:tag name="MIO_SHOW_FOOTER" val="True"/>
  <p:tag name="MIO_SHOW_PAGENUMBER" val="True"/>
  <p:tag name="MIO_AVOID_BLANK_LAYOUT" val="False"/>
  <p:tag name="MIO_NUMBER_OF_VALID_LAYOUTS" val="33"/>
  <p:tag name="MIO_MST_COLOR_1" val="0,0,0,Dunkel 1"/>
  <p:tag name="MIO_MST_COLOR_2" val="255,255,255,Hell 1"/>
  <p:tag name="MIO_MST_COLOR_3" val="235,60,150,Dunkel 2"/>
  <p:tag name="MIO_MST_COLOR_4" val="45,190,205,Hell 2"/>
  <p:tag name="MIO_MST_COLOR_5" val="80,50,145,Akzent 1"/>
  <p:tag name="MIO_MST_COLOR_6" val="15,105,175,Akzent 2"/>
  <p:tag name="MIO_MST_COLOR_7" val="165,205,80,Akzent 3"/>
  <p:tag name="MIO_MST_COLOR_8" val="255,200,50,Akzent 4"/>
  <p:tag name="MIO_MST_COLOR_9" val="235,60,150,Akzent 5"/>
  <p:tag name="MIO_MST_COLOR_10" val="20,155,95,Akzent 6"/>
  <p:tag name="MIO_MST_COLOR_11" val="80,50,145,"/>
  <p:tag name="MIO_MST_COLOR_12" val="80,50,145,"/>
  <p:tag name="MIO_HDS" val="True"/>
  <p:tag name="MIO_EK" val="2503"/>
  <p:tag name="MIO_UPDATE" val="True"/>
  <p:tag name="MIO_VERSION" val="08.12.2015 12:08:24"/>
  <p:tag name="MIO_DBID" val="218709A9-2117-4AF1-A1EA-309C9A305E57"/>
  <p:tag name="MIO_LASTDOWNLOADED" val="08.12.2015 12:17:40"/>
  <p:tag name="MIO_OBJECTNAME" val="Merck Master EN 16_9"/>
  <p:tag name="MIO_LASTEDITORNAME" val="jankowsk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BODYINDENTATION" val="0;0;0;14.17323;14.17323;28.34646;28.20181;42.37504;42.57677;56.75;"/>
  <p:tag name="VCT-BULLETVISIBILITY" val="G ****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YLE" val="VCT_Marker"/>
  <p:tag name="DATE" val="12/08/2015 13:10:53"/>
  <p:tag name="VCTMASTER" val="Merck"/>
  <p:tag name="VCT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итульные листы и разделы">
  <a:themeElements>
    <a:clrScheme name="Другая 1">
      <a:dk1>
        <a:sysClr val="windowText" lastClr="000000"/>
      </a:dk1>
      <a:lt1>
        <a:sysClr val="window" lastClr="FFFFFF"/>
      </a:lt1>
      <a:dk2>
        <a:srgbClr val="44546A"/>
      </a:dk2>
      <a:lt2>
        <a:srgbClr val="63666A"/>
      </a:lt2>
      <a:accent1>
        <a:srgbClr val="00843D"/>
      </a:accent1>
      <a:accent2>
        <a:srgbClr val="00B050"/>
      </a:accent2>
      <a:accent3>
        <a:srgbClr val="5DD181"/>
      </a:accent3>
      <a:accent4>
        <a:srgbClr val="ADE8BF"/>
      </a:accent4>
      <a:accent5>
        <a:srgbClr val="FF6F61"/>
      </a:accent5>
      <a:accent6>
        <a:srgbClr val="00B2A9"/>
      </a:accent6>
      <a:hlink>
        <a:srgbClr val="0563C1"/>
      </a:hlink>
      <a:folHlink>
        <a:srgbClr val="954F72"/>
      </a:folHlink>
    </a:clrScheme>
    <a:fontScheme name="Другая 2">
      <a:majorFont>
        <a:latin typeface="Myriad Pro SemiCond"/>
        <a:ea typeface=""/>
        <a:cs typeface=""/>
      </a:majorFont>
      <a:minorFont>
        <a:latin typeface="Myriad Pro Ligh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erck">
  <a:themeElements>
    <a:clrScheme name="Merck neu">
      <a:dk1>
        <a:srgbClr val="000000"/>
      </a:dk1>
      <a:lt1>
        <a:srgbClr val="FFFFFF"/>
      </a:lt1>
      <a:dk2>
        <a:srgbClr val="EB3C96"/>
      </a:dk2>
      <a:lt2>
        <a:srgbClr val="2DBECD"/>
      </a:lt2>
      <a:accent1>
        <a:srgbClr val="503291"/>
      </a:accent1>
      <a:accent2>
        <a:srgbClr val="0F69AF"/>
      </a:accent2>
      <a:accent3>
        <a:srgbClr val="A5CD50"/>
      </a:accent3>
      <a:accent4>
        <a:srgbClr val="FFC832"/>
      </a:accent4>
      <a:accent5>
        <a:srgbClr val="EB3C96"/>
      </a:accent5>
      <a:accent6>
        <a:srgbClr val="149B5F"/>
      </a:accent6>
      <a:hlink>
        <a:srgbClr val="503291"/>
      </a:hlink>
      <a:folHlink>
        <a:srgbClr val="503291"/>
      </a:folHlink>
    </a:clrScheme>
    <a:fontScheme name="Merck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gray">
        <a:solidFill>
          <a:schemeClr val="accent1"/>
        </a:solidFill>
        <a:ln w="9525" cap="flat" cmpd="sng" algn="ctr">
          <a:noFill/>
          <a:prstDash val="solid"/>
        </a:ln>
        <a:effectLst/>
      </a:spPr>
      <a:bodyPr rtlCol="0" anchor="ctr" anchorCtr="0"/>
      <a:lstStyle>
        <a:defPPr marL="0" indent="0" algn="ctr" rtl="0" eaLnBrk="1" fontAlgn="auto" hangingPunct="1">
          <a:lnSpc>
            <a:spcPct val="100000"/>
          </a:lnSpc>
          <a:spcBef>
            <a:spcPts val="300"/>
          </a:spcBef>
          <a:spcAft>
            <a:spcPts val="300"/>
          </a:spcAft>
          <a:buClr>
            <a:schemeClr val="bg1"/>
          </a:buClr>
          <a:buSzPct val="100000"/>
          <a:buFont typeface="Arial" panose="020B0604020202020204" pitchFamily="34" charset="0"/>
          <a:buNone/>
          <a:defRPr sz="1400" b="0" i="0" u="none" kern="0" baseline="0" dirty="0" smtClean="0">
            <a:solidFill>
              <a:srgbClr val="FFFFFF"/>
            </a:solidFill>
            <a:latin typeface="Verdana" panose="020B0604030504040204" pitchFamily="34" charset="0"/>
          </a:defRPr>
        </a:defPPr>
      </a:lstStyle>
    </a:spDef>
    <a:lnDef>
      <a:spPr>
        <a:ln w="952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vert="horz" wrap="square" lIns="0" tIns="0" rIns="0" bIns="0" rtlCol="0">
        <a:spAutoFit/>
      </a:bodyPr>
      <a:lstStyle>
        <a:defPPr marL="180000" marR="0" indent="-180000" algn="l" defTabSz="914400" rtl="0" eaLnBrk="1" fontAlgn="auto" latinLnBrk="0" hangingPunct="1">
          <a:lnSpc>
            <a:spcPct val="100000"/>
          </a:lnSpc>
          <a:spcBef>
            <a:spcPts val="300"/>
          </a:spcBef>
          <a:spcAft>
            <a:spcPts val="300"/>
          </a:spcAft>
          <a:buClr>
            <a:schemeClr val="accent1"/>
          </a:buClr>
          <a:buSzTx/>
          <a:buFont typeface="Wingdings" panose="05000000000000000000" pitchFamily="2" charset="2"/>
          <a:buChar char=""/>
          <a:tabLst/>
          <a:defRPr kumimoji="0" sz="1400" b="0" i="0" u="none" strike="noStrike" kern="1200" cap="none" spc="0" normalizeH="0" baseline="0" noProof="0" dirty="0" smtClean="0">
            <a:ln>
              <a:noFill/>
            </a:ln>
            <a:solidFill>
              <a:srgbClr val="000000"/>
            </a:solidFill>
            <a:effectLst/>
            <a:uLnTx/>
            <a:uFillTx/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defRPr>
        </a:defPPr>
      </a:lstStyle>
    </a:txDef>
  </a:objectDefaults>
  <a:extraClrSchemeLst/>
  <a:custClrLst>
    <a:custClr name="Rich Purple">
      <a:srgbClr val="503291"/>
    </a:custClr>
    <a:custClr name="Rich Blue">
      <a:srgbClr val="0F69AF"/>
    </a:custClr>
    <a:custClr name="Rich Green">
      <a:srgbClr val="149B5F"/>
    </a:custClr>
    <a:custClr name="Rich Red">
      <a:srgbClr val="E61E50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Vibrant Magenta">
      <a:srgbClr val="EB3C96"/>
    </a:custClr>
    <a:custClr name="Vibrant Cyan">
      <a:srgbClr val="2DBECD"/>
    </a:custClr>
    <a:custClr name="Vibrant Green">
      <a:srgbClr val="A5CD50"/>
    </a:custClr>
    <a:custClr name="Vibrant Yellow">
      <a:srgbClr val="FFC832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Sensitive Pink">
      <a:srgbClr val="E1C3CD"/>
    </a:custClr>
    <a:custClr name="Sensitive Blue">
      <a:srgbClr val="96D7D2"/>
    </a:custClr>
    <a:custClr name="Sensitive Green">
      <a:srgbClr val="B4DC96"/>
    </a:custClr>
    <a:custClr name="Sensitive Yellow">
      <a:srgbClr val="FFDCB9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</a:custClrLst>
  <a:extLst>
    <a:ext uri="{05A4C25C-085E-4340-85A3-A5531E510DB2}">
      <thm15:themeFamily xmlns:thm15="http://schemas.microsoft.com/office/thememl/2012/main" name="Merck Master EN 16_9.potx" id="{FB467393-8B94-419E-AF81-D1EA17226195}" vid="{F2586FAF-4ACA-465D-9B12-422222ACB892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8619</TotalTime>
  <Words>2076</Words>
  <Application>Microsoft Macintosh PowerPoint</Application>
  <PresentationFormat>Широкоэкранный</PresentationFormat>
  <Paragraphs>306</Paragraphs>
  <Slides>34</Slides>
  <Notes>24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3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51" baseType="lpstr">
      <vt:lpstr>Системный шрифт, обычный</vt:lpstr>
      <vt:lpstr>Arial</vt:lpstr>
      <vt:lpstr>Calibri</vt:lpstr>
      <vt:lpstr>Calibri Light</vt:lpstr>
      <vt:lpstr>Century Gothic</vt:lpstr>
      <vt:lpstr>Franklin Gothic Book</vt:lpstr>
      <vt:lpstr>Helvetica</vt:lpstr>
      <vt:lpstr>Merck</vt:lpstr>
      <vt:lpstr>Myriad Pro Light</vt:lpstr>
      <vt:lpstr>Myriad Pro SemiCond</vt:lpstr>
      <vt:lpstr>Symbol</vt:lpstr>
      <vt:lpstr>Verdana</vt:lpstr>
      <vt:lpstr>Wingdings</vt:lpstr>
      <vt:lpstr>Тема Office</vt:lpstr>
      <vt:lpstr>Титульные листы и разделы</vt:lpstr>
      <vt:lpstr>Merck</vt:lpstr>
      <vt:lpstr>think-cell Folie</vt:lpstr>
      <vt:lpstr>ЛИДЕРСТВО В ТУРБУЛЕНТНОЕ ВРЕМЯ</vt:lpstr>
      <vt:lpstr>Презентация PowerPoint</vt:lpstr>
      <vt:lpstr>ЛИДЕР – ЛЮБОЙ ЧЕЛОВЕК </vt:lpstr>
      <vt:lpstr>ТРАЕКТОРИЯ ПОЛЁТА</vt:lpstr>
      <vt:lpstr>ЧТО ТАКОЕ ТУРБУЛЕНТНОСТЬ В ПОЛЁТЕ?</vt:lpstr>
      <vt:lpstr>ЧТО ТАКОЕ ТУРБУЛЕНТНОСТЬ В ЖИЗНИ?</vt:lpstr>
      <vt:lpstr>СОВРЕМЕННЫЙ МИР</vt:lpstr>
      <vt:lpstr>ЛИДЕР В ТУРБУЛЕТНОЕ ВРЕМЯ – ЭТО  </vt:lpstr>
      <vt:lpstr>Презентация PowerPoint</vt:lpstr>
      <vt:lpstr>ЦЕННОСТИ – ЭТО УНИКАЛЬНОСТЬ ЧЕЛОВЕКА</vt:lpstr>
      <vt:lpstr>ВИДЫ НЕКОНСТРУКТИВНОГО МЫШЛЕНИЯ </vt:lpstr>
      <vt:lpstr>ВИДЫ НЕКОНСТРУКТИВНОГО МЫШЛЕНИЯ </vt:lpstr>
      <vt:lpstr>БУДИЛЬНИК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ДИСТАНЦИРОВАТЬСЯ ПЕРЕД ПРИНЯТИЕМ РЕШЕНИЯ</vt:lpstr>
      <vt:lpstr>КРУГ ВЛИЯНИЯ И КРУГ БЕСПОКОЙСТВА  </vt:lpstr>
      <vt:lpstr>Презентация PowerPoint</vt:lpstr>
      <vt:lpstr>«СДЕЛАТЬ БЛАГОДАРНОСТЬ СМЫСЛОМ СВОЕЙ ЖИЗНИ» Марина Карловна Мазина</vt:lpstr>
      <vt:lpstr>СИЛА БЛАГОДАРНОСТИ </vt:lpstr>
      <vt:lpstr>СИЛА БЛАГОДАРНОСТИ</vt:lpstr>
      <vt:lpstr>Презентация PowerPoint</vt:lpstr>
      <vt:lpstr>Презентация PowerPoint</vt:lpstr>
      <vt:lpstr>Презентация PowerPoint</vt:lpstr>
      <vt:lpstr>ЯСНОСТЬ И КОНТРОЛЬ</vt:lpstr>
      <vt:lpstr>Презентация PowerPoint</vt:lpstr>
      <vt:lpstr>ЭФФЕКТ БАБОЧКИ</vt:lpstr>
      <vt:lpstr>Презентация PowerPoint</vt:lpstr>
      <vt:lpstr>КНИГИ</vt:lpstr>
      <vt:lpstr>ФИЛЬМЫ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ВДОХНОВЛЯЮЩЕЕ ЛИДЕРСТВО В ЭПОХУ ТУРБУЛЕНТНОСТИ </dc:title>
  <dc:creator>Лада Вечер</dc:creator>
  <cp:lastModifiedBy>2686</cp:lastModifiedBy>
  <cp:revision>156</cp:revision>
  <dcterms:created xsi:type="dcterms:W3CDTF">2022-03-29T15:38:19Z</dcterms:created>
  <dcterms:modified xsi:type="dcterms:W3CDTF">2023-03-12T09:44:20Z</dcterms:modified>
</cp:coreProperties>
</file>