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B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0688-5F5B-4652-9FA9-D07A619151D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D86-B185-4E11-A27F-1FB346053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0688-5F5B-4652-9FA9-D07A619151D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D86-B185-4E11-A27F-1FB346053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0688-5F5B-4652-9FA9-D07A619151D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D86-B185-4E11-A27F-1FB346053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0688-5F5B-4652-9FA9-D07A619151D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D86-B185-4E11-A27F-1FB346053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0688-5F5B-4652-9FA9-D07A619151D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D86-B185-4E11-A27F-1FB346053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0688-5F5B-4652-9FA9-D07A619151D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D86-B185-4E11-A27F-1FB346053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0688-5F5B-4652-9FA9-D07A619151D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D86-B185-4E11-A27F-1FB346053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0688-5F5B-4652-9FA9-D07A619151D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D86-B185-4E11-A27F-1FB346053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0688-5F5B-4652-9FA9-D07A619151D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D86-B185-4E11-A27F-1FB346053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0688-5F5B-4652-9FA9-D07A619151D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D86-B185-4E11-A27F-1FB346053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0688-5F5B-4652-9FA9-D07A619151D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D86-B185-4E11-A27F-1FB346053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80688-5F5B-4652-9FA9-D07A619151D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71D86-B185-4E11-A27F-1FB346053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/>
          <a:srcRect l="39175" t="25633" r="19088" b="14867"/>
          <a:stretch>
            <a:fillRect/>
          </a:stretch>
        </p:blipFill>
        <p:spPr bwMode="auto">
          <a:xfrm>
            <a:off x="10764688" y="476672"/>
            <a:ext cx="1979712" cy="158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2" name="Группа 351"/>
          <p:cNvGrpSpPr/>
          <p:nvPr/>
        </p:nvGrpSpPr>
        <p:grpSpPr>
          <a:xfrm>
            <a:off x="-554170" y="0"/>
            <a:ext cx="10568932" cy="6858000"/>
            <a:chOff x="-554170" y="0"/>
            <a:chExt cx="10568932" cy="6858000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51" name="Группа 350"/>
            <p:cNvGrpSpPr/>
            <p:nvPr/>
          </p:nvGrpSpPr>
          <p:grpSpPr>
            <a:xfrm>
              <a:off x="4355976" y="2204864"/>
              <a:ext cx="3005111" cy="1823764"/>
              <a:chOff x="10188624" y="4365104"/>
              <a:chExt cx="3005111" cy="2831876"/>
            </a:xfrm>
          </p:grpSpPr>
          <p:sp>
            <p:nvSpPr>
              <p:cNvPr id="302" name="Полилиния 301"/>
              <p:cNvSpPr/>
              <p:nvPr/>
            </p:nvSpPr>
            <p:spPr>
              <a:xfrm>
                <a:off x="10188624" y="4365104"/>
                <a:ext cx="1819275" cy="2038350"/>
              </a:xfrm>
              <a:custGeom>
                <a:avLst/>
                <a:gdLst>
                  <a:gd name="connsiteX0" fmla="*/ 38100 w 1819275"/>
                  <a:gd name="connsiteY0" fmla="*/ 1885950 h 2038350"/>
                  <a:gd name="connsiteX1" fmla="*/ 38100 w 1819275"/>
                  <a:gd name="connsiteY1" fmla="*/ 1885950 h 2038350"/>
                  <a:gd name="connsiteX2" fmla="*/ 123825 w 1819275"/>
                  <a:gd name="connsiteY2" fmla="*/ 1847850 h 2038350"/>
                  <a:gd name="connsiteX3" fmla="*/ 323850 w 1819275"/>
                  <a:gd name="connsiteY3" fmla="*/ 1647825 h 2038350"/>
                  <a:gd name="connsiteX4" fmla="*/ 371475 w 1819275"/>
                  <a:gd name="connsiteY4" fmla="*/ 1571625 h 2038350"/>
                  <a:gd name="connsiteX5" fmla="*/ 1819275 w 1819275"/>
                  <a:gd name="connsiteY5" fmla="*/ 0 h 2038350"/>
                  <a:gd name="connsiteX6" fmla="*/ 1714500 w 1819275"/>
                  <a:gd name="connsiteY6" fmla="*/ 238125 h 2038350"/>
                  <a:gd name="connsiteX7" fmla="*/ 0 w 1819275"/>
                  <a:gd name="connsiteY7" fmla="*/ 2038350 h 2038350"/>
                  <a:gd name="connsiteX8" fmla="*/ 38100 w 1819275"/>
                  <a:gd name="connsiteY8" fmla="*/ 188595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275" h="2038350">
                    <a:moveTo>
                      <a:pt x="38100" y="1885950"/>
                    </a:moveTo>
                    <a:lnTo>
                      <a:pt x="38100" y="1885950"/>
                    </a:lnTo>
                    <a:cubicBezTo>
                      <a:pt x="66675" y="1873250"/>
                      <a:pt x="97607" y="1864892"/>
                      <a:pt x="123825" y="1847850"/>
                    </a:cubicBezTo>
                    <a:cubicBezTo>
                      <a:pt x="194082" y="1802183"/>
                      <a:pt x="279835" y="1718249"/>
                      <a:pt x="323850" y="1647825"/>
                    </a:cubicBezTo>
                    <a:lnTo>
                      <a:pt x="371475" y="1571625"/>
                    </a:lnTo>
                    <a:lnTo>
                      <a:pt x="1819275" y="0"/>
                    </a:lnTo>
                    <a:lnTo>
                      <a:pt x="1714500" y="238125"/>
                    </a:lnTo>
                    <a:lnTo>
                      <a:pt x="0" y="2038350"/>
                    </a:lnTo>
                    <a:lnTo>
                      <a:pt x="38100" y="1885950"/>
                    </a:lnTo>
                    <a:close/>
                  </a:path>
                </a:pathLst>
              </a:custGeom>
              <a:blipFill>
                <a:blip r:embed="rId3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50" name="Группа 349"/>
              <p:cNvGrpSpPr/>
              <p:nvPr/>
            </p:nvGrpSpPr>
            <p:grpSpPr>
              <a:xfrm>
                <a:off x="10260632" y="4437112"/>
                <a:ext cx="2933103" cy="2759868"/>
                <a:chOff x="8460432" y="4771678"/>
                <a:chExt cx="2933103" cy="2759868"/>
              </a:xfrm>
            </p:grpSpPr>
            <p:sp>
              <p:nvSpPr>
                <p:cNvPr id="307" name="Полилиния 306"/>
                <p:cNvSpPr/>
                <p:nvPr/>
              </p:nvSpPr>
              <p:spPr>
                <a:xfrm flipH="1">
                  <a:off x="10260632" y="4771678"/>
                  <a:ext cx="832370" cy="2086322"/>
                </a:xfrm>
                <a:custGeom>
                  <a:avLst/>
                  <a:gdLst>
                    <a:gd name="connsiteX0" fmla="*/ 38100 w 1819275"/>
                    <a:gd name="connsiteY0" fmla="*/ 1885950 h 2038350"/>
                    <a:gd name="connsiteX1" fmla="*/ 38100 w 1819275"/>
                    <a:gd name="connsiteY1" fmla="*/ 1885950 h 2038350"/>
                    <a:gd name="connsiteX2" fmla="*/ 123825 w 1819275"/>
                    <a:gd name="connsiteY2" fmla="*/ 1847850 h 2038350"/>
                    <a:gd name="connsiteX3" fmla="*/ 323850 w 1819275"/>
                    <a:gd name="connsiteY3" fmla="*/ 1647825 h 2038350"/>
                    <a:gd name="connsiteX4" fmla="*/ 371475 w 1819275"/>
                    <a:gd name="connsiteY4" fmla="*/ 1571625 h 2038350"/>
                    <a:gd name="connsiteX5" fmla="*/ 1819275 w 1819275"/>
                    <a:gd name="connsiteY5" fmla="*/ 0 h 2038350"/>
                    <a:gd name="connsiteX6" fmla="*/ 1714500 w 1819275"/>
                    <a:gd name="connsiteY6" fmla="*/ 238125 h 2038350"/>
                    <a:gd name="connsiteX7" fmla="*/ 0 w 1819275"/>
                    <a:gd name="connsiteY7" fmla="*/ 2038350 h 2038350"/>
                    <a:gd name="connsiteX8" fmla="*/ 38100 w 1819275"/>
                    <a:gd name="connsiteY8" fmla="*/ 1885950 h 2038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19275" h="2038350">
                      <a:moveTo>
                        <a:pt x="38100" y="1885950"/>
                      </a:moveTo>
                      <a:lnTo>
                        <a:pt x="38100" y="1885950"/>
                      </a:lnTo>
                      <a:cubicBezTo>
                        <a:pt x="66675" y="1873250"/>
                        <a:pt x="97607" y="1864892"/>
                        <a:pt x="123825" y="1847850"/>
                      </a:cubicBezTo>
                      <a:cubicBezTo>
                        <a:pt x="194082" y="1802183"/>
                        <a:pt x="279835" y="1718249"/>
                        <a:pt x="323850" y="1647825"/>
                      </a:cubicBezTo>
                      <a:lnTo>
                        <a:pt x="371475" y="1571625"/>
                      </a:lnTo>
                      <a:lnTo>
                        <a:pt x="1819275" y="0"/>
                      </a:lnTo>
                      <a:lnTo>
                        <a:pt x="1714500" y="238125"/>
                      </a:lnTo>
                      <a:lnTo>
                        <a:pt x="0" y="2038350"/>
                      </a:lnTo>
                      <a:lnTo>
                        <a:pt x="38100" y="1885950"/>
                      </a:lnTo>
                      <a:close/>
                    </a:path>
                  </a:pathLst>
                </a:custGeom>
                <a:blipFill>
                  <a:blip r:embed="rId3" cstate="print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349" name="Группа 348"/>
                <p:cNvGrpSpPr/>
                <p:nvPr/>
              </p:nvGrpSpPr>
              <p:grpSpPr>
                <a:xfrm>
                  <a:off x="8460432" y="4797152"/>
                  <a:ext cx="2933103" cy="2734394"/>
                  <a:chOff x="10201275" y="3797424"/>
                  <a:chExt cx="2933103" cy="2734394"/>
                </a:xfrm>
              </p:grpSpPr>
              <p:sp>
                <p:nvSpPr>
                  <p:cNvPr id="303" name="Полилиния 302"/>
                  <p:cNvSpPr/>
                  <p:nvPr/>
                </p:nvSpPr>
                <p:spPr>
                  <a:xfrm>
                    <a:off x="10201275" y="4293096"/>
                    <a:ext cx="1211485" cy="1536204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4" name="Полилиния 303"/>
                  <p:cNvSpPr/>
                  <p:nvPr/>
                </p:nvSpPr>
                <p:spPr>
                  <a:xfrm>
                    <a:off x="10404648" y="4149080"/>
                    <a:ext cx="1211485" cy="1536204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5" name="Полилиния 304"/>
                  <p:cNvSpPr/>
                  <p:nvPr/>
                </p:nvSpPr>
                <p:spPr>
                  <a:xfrm>
                    <a:off x="10353675" y="4445496"/>
                    <a:ext cx="1211485" cy="1536204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6" name="Полилиния 305"/>
                  <p:cNvSpPr/>
                  <p:nvPr/>
                </p:nvSpPr>
                <p:spPr>
                  <a:xfrm rot="20958184">
                    <a:off x="10476656" y="4437112"/>
                    <a:ext cx="1211485" cy="1536204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8" name="Полилиния 307"/>
                  <p:cNvSpPr/>
                  <p:nvPr/>
                </p:nvSpPr>
                <p:spPr>
                  <a:xfrm flipH="1">
                    <a:off x="11700792" y="3933056"/>
                    <a:ext cx="832370" cy="1870298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9" name="Полилиния 308"/>
                  <p:cNvSpPr/>
                  <p:nvPr/>
                </p:nvSpPr>
                <p:spPr>
                  <a:xfrm flipH="1">
                    <a:off x="11997208" y="3797424"/>
                    <a:ext cx="832370" cy="2086322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0" name="Полилиния 309"/>
                  <p:cNvSpPr/>
                  <p:nvPr/>
                </p:nvSpPr>
                <p:spPr>
                  <a:xfrm flipH="1">
                    <a:off x="11772800" y="4509120"/>
                    <a:ext cx="832370" cy="1582266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1" name="Полилиния 310"/>
                  <p:cNvSpPr/>
                  <p:nvPr/>
                </p:nvSpPr>
                <p:spPr>
                  <a:xfrm>
                    <a:off x="10557048" y="4301480"/>
                    <a:ext cx="1211485" cy="1536204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2" name="Полилиния 311"/>
                  <p:cNvSpPr/>
                  <p:nvPr/>
                </p:nvSpPr>
                <p:spPr>
                  <a:xfrm>
                    <a:off x="10506075" y="4597896"/>
                    <a:ext cx="1211485" cy="1536204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3" name="Полилиния 312"/>
                  <p:cNvSpPr/>
                  <p:nvPr/>
                </p:nvSpPr>
                <p:spPr>
                  <a:xfrm rot="20958184">
                    <a:off x="10629056" y="4589512"/>
                    <a:ext cx="1211485" cy="1536204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4" name="Полилиния 313"/>
                  <p:cNvSpPr/>
                  <p:nvPr/>
                </p:nvSpPr>
                <p:spPr>
                  <a:xfrm>
                    <a:off x="10836696" y="4149080"/>
                    <a:ext cx="1211485" cy="1536204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5" name="Полилиния 314"/>
                  <p:cNvSpPr/>
                  <p:nvPr/>
                </p:nvSpPr>
                <p:spPr>
                  <a:xfrm>
                    <a:off x="10785723" y="4445496"/>
                    <a:ext cx="1211485" cy="1536204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6" name="Полилиния 315"/>
                  <p:cNvSpPr/>
                  <p:nvPr/>
                </p:nvSpPr>
                <p:spPr>
                  <a:xfrm rot="20958184">
                    <a:off x="10908704" y="4437112"/>
                    <a:ext cx="1211485" cy="1536204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7" name="Полилиния 316"/>
                  <p:cNvSpPr/>
                  <p:nvPr/>
                </p:nvSpPr>
                <p:spPr>
                  <a:xfrm>
                    <a:off x="10959677" y="4284712"/>
                    <a:ext cx="1211485" cy="1536204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8" name="Полилиния 317"/>
                  <p:cNvSpPr/>
                  <p:nvPr/>
                </p:nvSpPr>
                <p:spPr>
                  <a:xfrm>
                    <a:off x="10908704" y="4581128"/>
                    <a:ext cx="1211485" cy="1536204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9" name="Полилиния 318"/>
                  <p:cNvSpPr/>
                  <p:nvPr/>
                </p:nvSpPr>
                <p:spPr>
                  <a:xfrm rot="20958184">
                    <a:off x="11031685" y="4572744"/>
                    <a:ext cx="1211485" cy="1536204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20" name="Полилиния 319"/>
                  <p:cNvSpPr/>
                  <p:nvPr/>
                </p:nvSpPr>
                <p:spPr>
                  <a:xfrm flipH="1">
                    <a:off x="11997208" y="3797424"/>
                    <a:ext cx="832370" cy="2086322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21" name="Полилиния 320"/>
                  <p:cNvSpPr/>
                  <p:nvPr/>
                </p:nvSpPr>
                <p:spPr>
                  <a:xfrm flipH="1">
                    <a:off x="11853192" y="4085456"/>
                    <a:ext cx="832370" cy="1870298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22" name="Полилиния 321"/>
                  <p:cNvSpPr/>
                  <p:nvPr/>
                </p:nvSpPr>
                <p:spPr>
                  <a:xfrm flipH="1">
                    <a:off x="12149608" y="3949824"/>
                    <a:ext cx="832370" cy="2086322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23" name="Полилиния 322"/>
                  <p:cNvSpPr/>
                  <p:nvPr/>
                </p:nvSpPr>
                <p:spPr>
                  <a:xfrm flipH="1">
                    <a:off x="11925200" y="4661520"/>
                    <a:ext cx="832370" cy="1582266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24" name="Полилиния 323"/>
                  <p:cNvSpPr/>
                  <p:nvPr/>
                </p:nvSpPr>
                <p:spPr>
                  <a:xfrm flipH="1">
                    <a:off x="11556776" y="3861048"/>
                    <a:ext cx="832370" cy="2086322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25" name="Полилиния 324"/>
                  <p:cNvSpPr/>
                  <p:nvPr/>
                </p:nvSpPr>
                <p:spPr>
                  <a:xfrm flipH="1">
                    <a:off x="11412760" y="4149080"/>
                    <a:ext cx="832370" cy="1870298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26" name="Полилиния 325"/>
                  <p:cNvSpPr/>
                  <p:nvPr/>
                </p:nvSpPr>
                <p:spPr>
                  <a:xfrm flipH="1">
                    <a:off x="11709176" y="4013448"/>
                    <a:ext cx="832370" cy="2086322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27" name="Полилиния 326"/>
                  <p:cNvSpPr/>
                  <p:nvPr/>
                </p:nvSpPr>
                <p:spPr>
                  <a:xfrm flipH="1">
                    <a:off x="11484768" y="4725144"/>
                    <a:ext cx="832370" cy="1582266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28" name="Полилиния 327"/>
                  <p:cNvSpPr/>
                  <p:nvPr/>
                </p:nvSpPr>
                <p:spPr>
                  <a:xfrm flipH="1">
                    <a:off x="11340752" y="3933056"/>
                    <a:ext cx="832370" cy="2086322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29" name="Полилиния 328"/>
                  <p:cNvSpPr/>
                  <p:nvPr/>
                </p:nvSpPr>
                <p:spPr>
                  <a:xfrm flipH="1">
                    <a:off x="11196736" y="4221088"/>
                    <a:ext cx="832370" cy="1870298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30" name="Полилиния 329"/>
                  <p:cNvSpPr/>
                  <p:nvPr/>
                </p:nvSpPr>
                <p:spPr>
                  <a:xfrm flipH="1">
                    <a:off x="11493152" y="4085456"/>
                    <a:ext cx="832370" cy="2086322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31" name="Полилиния 330"/>
                  <p:cNvSpPr/>
                  <p:nvPr/>
                </p:nvSpPr>
                <p:spPr>
                  <a:xfrm rot="1151242" flipH="1">
                    <a:off x="11268744" y="4797152"/>
                    <a:ext cx="832370" cy="1582266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32" name="Полилиния 331"/>
                  <p:cNvSpPr/>
                  <p:nvPr/>
                </p:nvSpPr>
                <p:spPr>
                  <a:xfrm flipH="1">
                    <a:off x="11997208" y="3797424"/>
                    <a:ext cx="832370" cy="2086322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33" name="Полилиния 332"/>
                  <p:cNvSpPr/>
                  <p:nvPr/>
                </p:nvSpPr>
                <p:spPr>
                  <a:xfrm flipH="1">
                    <a:off x="11853192" y="4085456"/>
                    <a:ext cx="832370" cy="1870298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34" name="Полилиния 333"/>
                  <p:cNvSpPr/>
                  <p:nvPr/>
                </p:nvSpPr>
                <p:spPr>
                  <a:xfrm flipH="1">
                    <a:off x="12149608" y="3949824"/>
                    <a:ext cx="832370" cy="2086322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35" name="Полилиния 334"/>
                  <p:cNvSpPr/>
                  <p:nvPr/>
                </p:nvSpPr>
                <p:spPr>
                  <a:xfrm flipH="1">
                    <a:off x="11925200" y="4661520"/>
                    <a:ext cx="832370" cy="1582266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36" name="Полилиния 335"/>
                  <p:cNvSpPr/>
                  <p:nvPr/>
                </p:nvSpPr>
                <p:spPr>
                  <a:xfrm>
                    <a:off x="11112077" y="4437112"/>
                    <a:ext cx="1211485" cy="1536204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37" name="Полилиния 336"/>
                  <p:cNvSpPr/>
                  <p:nvPr/>
                </p:nvSpPr>
                <p:spPr>
                  <a:xfrm flipH="1">
                    <a:off x="12149608" y="3949824"/>
                    <a:ext cx="832370" cy="2086322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38" name="Полилиния 337"/>
                  <p:cNvSpPr/>
                  <p:nvPr/>
                </p:nvSpPr>
                <p:spPr>
                  <a:xfrm flipH="1">
                    <a:off x="12005592" y="4237856"/>
                    <a:ext cx="832370" cy="1870298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39" name="Полилиния 338"/>
                  <p:cNvSpPr/>
                  <p:nvPr/>
                </p:nvSpPr>
                <p:spPr>
                  <a:xfrm flipH="1">
                    <a:off x="12302008" y="4102224"/>
                    <a:ext cx="832370" cy="2086322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40" name="Полилиния 339"/>
                  <p:cNvSpPr/>
                  <p:nvPr/>
                </p:nvSpPr>
                <p:spPr>
                  <a:xfrm flipH="1">
                    <a:off x="12077600" y="4813920"/>
                    <a:ext cx="832370" cy="1582266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41" name="Полилиния 340"/>
                  <p:cNvSpPr/>
                  <p:nvPr/>
                </p:nvSpPr>
                <p:spPr>
                  <a:xfrm flipH="1">
                    <a:off x="11709176" y="4013448"/>
                    <a:ext cx="832370" cy="2086322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42" name="Полилиния 341"/>
                  <p:cNvSpPr/>
                  <p:nvPr/>
                </p:nvSpPr>
                <p:spPr>
                  <a:xfrm flipH="1">
                    <a:off x="11565160" y="4301480"/>
                    <a:ext cx="832370" cy="1870298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43" name="Полилиния 342"/>
                  <p:cNvSpPr/>
                  <p:nvPr/>
                </p:nvSpPr>
                <p:spPr>
                  <a:xfrm flipH="1">
                    <a:off x="11861576" y="4165848"/>
                    <a:ext cx="832370" cy="2086322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44" name="Полилиния 343"/>
                  <p:cNvSpPr/>
                  <p:nvPr/>
                </p:nvSpPr>
                <p:spPr>
                  <a:xfrm flipH="1">
                    <a:off x="11637168" y="4877544"/>
                    <a:ext cx="832370" cy="1582266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45" name="Полилиния 344"/>
                  <p:cNvSpPr/>
                  <p:nvPr/>
                </p:nvSpPr>
                <p:spPr>
                  <a:xfrm flipH="1">
                    <a:off x="11493152" y="4085456"/>
                    <a:ext cx="832370" cy="2086322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46" name="Полилиния 345"/>
                  <p:cNvSpPr/>
                  <p:nvPr/>
                </p:nvSpPr>
                <p:spPr>
                  <a:xfrm rot="2725101" flipH="1">
                    <a:off x="11349136" y="4373488"/>
                    <a:ext cx="832370" cy="1870298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47" name="Полилиния 346"/>
                  <p:cNvSpPr/>
                  <p:nvPr/>
                </p:nvSpPr>
                <p:spPr>
                  <a:xfrm flipH="1">
                    <a:off x="11645552" y="4237856"/>
                    <a:ext cx="832370" cy="2086322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48" name="Полилиния 347"/>
                  <p:cNvSpPr/>
                  <p:nvPr/>
                </p:nvSpPr>
                <p:spPr>
                  <a:xfrm rot="1146287" flipH="1">
                    <a:off x="11421144" y="4949552"/>
                    <a:ext cx="832370" cy="1582266"/>
                  </a:xfrm>
                  <a:custGeom>
                    <a:avLst/>
                    <a:gdLst>
                      <a:gd name="connsiteX0" fmla="*/ 38100 w 1819275"/>
                      <a:gd name="connsiteY0" fmla="*/ 1885950 h 2038350"/>
                      <a:gd name="connsiteX1" fmla="*/ 38100 w 1819275"/>
                      <a:gd name="connsiteY1" fmla="*/ 1885950 h 2038350"/>
                      <a:gd name="connsiteX2" fmla="*/ 123825 w 1819275"/>
                      <a:gd name="connsiteY2" fmla="*/ 1847850 h 2038350"/>
                      <a:gd name="connsiteX3" fmla="*/ 323850 w 1819275"/>
                      <a:gd name="connsiteY3" fmla="*/ 1647825 h 2038350"/>
                      <a:gd name="connsiteX4" fmla="*/ 371475 w 1819275"/>
                      <a:gd name="connsiteY4" fmla="*/ 1571625 h 2038350"/>
                      <a:gd name="connsiteX5" fmla="*/ 1819275 w 1819275"/>
                      <a:gd name="connsiteY5" fmla="*/ 0 h 2038350"/>
                      <a:gd name="connsiteX6" fmla="*/ 1714500 w 1819275"/>
                      <a:gd name="connsiteY6" fmla="*/ 238125 h 2038350"/>
                      <a:gd name="connsiteX7" fmla="*/ 0 w 1819275"/>
                      <a:gd name="connsiteY7" fmla="*/ 2038350 h 2038350"/>
                      <a:gd name="connsiteX8" fmla="*/ 38100 w 1819275"/>
                      <a:gd name="connsiteY8" fmla="*/ 1885950 h 20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9275" h="2038350">
                        <a:moveTo>
                          <a:pt x="38100" y="1885950"/>
                        </a:moveTo>
                        <a:lnTo>
                          <a:pt x="38100" y="1885950"/>
                        </a:lnTo>
                        <a:cubicBezTo>
                          <a:pt x="66675" y="1873250"/>
                          <a:pt x="97607" y="1864892"/>
                          <a:pt x="123825" y="1847850"/>
                        </a:cubicBezTo>
                        <a:cubicBezTo>
                          <a:pt x="194082" y="1802183"/>
                          <a:pt x="279835" y="1718249"/>
                          <a:pt x="323850" y="1647825"/>
                        </a:cubicBezTo>
                        <a:lnTo>
                          <a:pt x="371475" y="1571625"/>
                        </a:lnTo>
                        <a:lnTo>
                          <a:pt x="1819275" y="0"/>
                        </a:lnTo>
                        <a:lnTo>
                          <a:pt x="1714500" y="238125"/>
                        </a:lnTo>
                        <a:lnTo>
                          <a:pt x="0" y="2038350"/>
                        </a:lnTo>
                        <a:lnTo>
                          <a:pt x="38100" y="188595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pic>
          <p:nvPicPr>
            <p:cNvPr id="4123" name="Picture 2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188640"/>
              <a:ext cx="2232248" cy="1427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22" name="Picture 2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536" y="188640"/>
              <a:ext cx="2195736" cy="1468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21" name="Picture 2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75856" y="188640"/>
              <a:ext cx="2324324" cy="1429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14" name="Picture 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71600" y="1484784"/>
              <a:ext cx="739331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13" name="Picture 1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47664" y="2420888"/>
              <a:ext cx="2304256" cy="2919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1" name="Прямоугольник 170"/>
            <p:cNvSpPr/>
            <p:nvPr/>
          </p:nvSpPr>
          <p:spPr>
            <a:xfrm>
              <a:off x="7308304" y="1916832"/>
              <a:ext cx="72008" cy="1800200"/>
            </a:xfrm>
            <a:prstGeom prst="rect">
              <a:avLst/>
            </a:prstGeom>
            <a:blipFill>
              <a:blip r:embed="rId9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рямоугольник 163"/>
            <p:cNvSpPr/>
            <p:nvPr/>
          </p:nvSpPr>
          <p:spPr>
            <a:xfrm>
              <a:off x="5292080" y="1916832"/>
              <a:ext cx="72008" cy="1800200"/>
            </a:xfrm>
            <a:prstGeom prst="rect">
              <a:avLst/>
            </a:prstGeom>
            <a:blipFill>
              <a:blip r:embed="rId9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Блок-схема: данные 162"/>
            <p:cNvSpPr/>
            <p:nvPr/>
          </p:nvSpPr>
          <p:spPr>
            <a:xfrm>
              <a:off x="4716016" y="1916832"/>
              <a:ext cx="2736304" cy="504056"/>
            </a:xfrm>
            <a:prstGeom prst="flowChartInputOutput">
              <a:avLst/>
            </a:prstGeom>
            <a:blipFill>
              <a:blip r:embed="rId9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Куб 190"/>
            <p:cNvSpPr/>
            <p:nvPr/>
          </p:nvSpPr>
          <p:spPr>
            <a:xfrm>
              <a:off x="4572000" y="1916832"/>
              <a:ext cx="3024336" cy="288032"/>
            </a:xfrm>
            <a:prstGeom prst="cube">
              <a:avLst/>
            </a:prstGeom>
            <a:blipFill>
              <a:blip r:embed="rId10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6804248" y="2420888"/>
              <a:ext cx="72008" cy="1800200"/>
            </a:xfrm>
            <a:prstGeom prst="rect">
              <a:avLst/>
            </a:prstGeom>
            <a:blipFill>
              <a:blip r:embed="rId9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364088" y="332656"/>
              <a:ext cx="1440160" cy="367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393476" y="2636912"/>
              <a:ext cx="1994948" cy="2776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5" name="Прямоугольник 164"/>
            <p:cNvSpPr/>
            <p:nvPr/>
          </p:nvSpPr>
          <p:spPr>
            <a:xfrm>
              <a:off x="4716016" y="2420888"/>
              <a:ext cx="72008" cy="1080120"/>
            </a:xfrm>
            <a:prstGeom prst="rect">
              <a:avLst/>
            </a:prstGeom>
            <a:blipFill>
              <a:blip r:embed="rId9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83968" y="2708920"/>
              <a:ext cx="1512168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Полилиния 15"/>
            <p:cNvSpPr/>
            <p:nvPr/>
          </p:nvSpPr>
          <p:spPr>
            <a:xfrm>
              <a:off x="5364088" y="836712"/>
              <a:ext cx="1417320" cy="1150620"/>
            </a:xfrm>
            <a:custGeom>
              <a:avLst/>
              <a:gdLst>
                <a:gd name="connsiteX0" fmla="*/ 723900 w 1417320"/>
                <a:gd name="connsiteY0" fmla="*/ 22860 h 1150620"/>
                <a:gd name="connsiteX1" fmla="*/ 990600 w 1417320"/>
                <a:gd name="connsiteY1" fmla="*/ 0 h 1150620"/>
                <a:gd name="connsiteX2" fmla="*/ 990600 w 1417320"/>
                <a:gd name="connsiteY2" fmla="*/ 0 h 1150620"/>
                <a:gd name="connsiteX3" fmla="*/ 1059180 w 1417320"/>
                <a:gd name="connsiteY3" fmla="*/ 53340 h 1150620"/>
                <a:gd name="connsiteX4" fmla="*/ 1112520 w 1417320"/>
                <a:gd name="connsiteY4" fmla="*/ 68580 h 1150620"/>
                <a:gd name="connsiteX5" fmla="*/ 1203960 w 1417320"/>
                <a:gd name="connsiteY5" fmla="*/ 106680 h 1150620"/>
                <a:gd name="connsiteX6" fmla="*/ 1318260 w 1417320"/>
                <a:gd name="connsiteY6" fmla="*/ 160020 h 1150620"/>
                <a:gd name="connsiteX7" fmla="*/ 1341120 w 1417320"/>
                <a:gd name="connsiteY7" fmla="*/ 190500 h 1150620"/>
                <a:gd name="connsiteX8" fmla="*/ 1417320 w 1417320"/>
                <a:gd name="connsiteY8" fmla="*/ 807720 h 1150620"/>
                <a:gd name="connsiteX9" fmla="*/ 1417320 w 1417320"/>
                <a:gd name="connsiteY9" fmla="*/ 861060 h 1150620"/>
                <a:gd name="connsiteX10" fmla="*/ 1173480 w 1417320"/>
                <a:gd name="connsiteY10" fmla="*/ 1074420 h 1150620"/>
                <a:gd name="connsiteX11" fmla="*/ 1112520 w 1417320"/>
                <a:gd name="connsiteY11" fmla="*/ 929640 h 1150620"/>
                <a:gd name="connsiteX12" fmla="*/ 1226820 w 1417320"/>
                <a:gd name="connsiteY12" fmla="*/ 800100 h 1150620"/>
                <a:gd name="connsiteX13" fmla="*/ 1173480 w 1417320"/>
                <a:gd name="connsiteY13" fmla="*/ 678180 h 1150620"/>
                <a:gd name="connsiteX14" fmla="*/ 1181100 w 1417320"/>
                <a:gd name="connsiteY14" fmla="*/ 1150620 h 1150620"/>
                <a:gd name="connsiteX15" fmla="*/ 502920 w 1417320"/>
                <a:gd name="connsiteY15" fmla="*/ 1143000 h 1150620"/>
                <a:gd name="connsiteX16" fmla="*/ 449580 w 1417320"/>
                <a:gd name="connsiteY16" fmla="*/ 495300 h 1150620"/>
                <a:gd name="connsiteX17" fmla="*/ 274320 w 1417320"/>
                <a:gd name="connsiteY17" fmla="*/ 708660 h 1150620"/>
                <a:gd name="connsiteX18" fmla="*/ 525780 w 1417320"/>
                <a:gd name="connsiteY18" fmla="*/ 899160 h 1150620"/>
                <a:gd name="connsiteX19" fmla="*/ 487680 w 1417320"/>
                <a:gd name="connsiteY19" fmla="*/ 1097280 h 1150620"/>
                <a:gd name="connsiteX20" fmla="*/ 45720 w 1417320"/>
                <a:gd name="connsiteY20" fmla="*/ 815340 h 1150620"/>
                <a:gd name="connsiteX21" fmla="*/ 0 w 1417320"/>
                <a:gd name="connsiteY21" fmla="*/ 739140 h 1150620"/>
                <a:gd name="connsiteX22" fmla="*/ 0 w 1417320"/>
                <a:gd name="connsiteY22" fmla="*/ 739140 h 1150620"/>
                <a:gd name="connsiteX23" fmla="*/ 68580 w 1417320"/>
                <a:gd name="connsiteY23" fmla="*/ 609600 h 1150620"/>
                <a:gd name="connsiteX24" fmla="*/ 403860 w 1417320"/>
                <a:gd name="connsiteY24" fmla="*/ 190500 h 1150620"/>
                <a:gd name="connsiteX25" fmla="*/ 472440 w 1417320"/>
                <a:gd name="connsiteY25" fmla="*/ 144780 h 1150620"/>
                <a:gd name="connsiteX26" fmla="*/ 723900 w 1417320"/>
                <a:gd name="connsiteY26" fmla="*/ 22860 h 115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17320" h="1150620">
                  <a:moveTo>
                    <a:pt x="723900" y="22860"/>
                  </a:moveTo>
                  <a:lnTo>
                    <a:pt x="990600" y="0"/>
                  </a:lnTo>
                  <a:lnTo>
                    <a:pt x="990600" y="0"/>
                  </a:lnTo>
                  <a:lnTo>
                    <a:pt x="1059180" y="53340"/>
                  </a:lnTo>
                  <a:lnTo>
                    <a:pt x="1112520" y="68580"/>
                  </a:lnTo>
                  <a:lnTo>
                    <a:pt x="1203960" y="106680"/>
                  </a:lnTo>
                  <a:lnTo>
                    <a:pt x="1318260" y="160020"/>
                  </a:lnTo>
                  <a:lnTo>
                    <a:pt x="1341120" y="190500"/>
                  </a:lnTo>
                  <a:lnTo>
                    <a:pt x="1417320" y="807720"/>
                  </a:lnTo>
                  <a:lnTo>
                    <a:pt x="1417320" y="861060"/>
                  </a:lnTo>
                  <a:lnTo>
                    <a:pt x="1173480" y="1074420"/>
                  </a:lnTo>
                  <a:lnTo>
                    <a:pt x="1112520" y="929640"/>
                  </a:lnTo>
                  <a:lnTo>
                    <a:pt x="1226820" y="800100"/>
                  </a:lnTo>
                  <a:lnTo>
                    <a:pt x="1173480" y="678180"/>
                  </a:lnTo>
                  <a:lnTo>
                    <a:pt x="1181100" y="1150620"/>
                  </a:lnTo>
                  <a:lnTo>
                    <a:pt x="502920" y="1143000"/>
                  </a:lnTo>
                  <a:lnTo>
                    <a:pt x="449580" y="495300"/>
                  </a:lnTo>
                  <a:lnTo>
                    <a:pt x="274320" y="708660"/>
                  </a:lnTo>
                  <a:lnTo>
                    <a:pt x="525780" y="899160"/>
                  </a:lnTo>
                  <a:lnTo>
                    <a:pt x="487680" y="1097280"/>
                  </a:lnTo>
                  <a:lnTo>
                    <a:pt x="45720" y="815340"/>
                  </a:lnTo>
                  <a:lnTo>
                    <a:pt x="0" y="739140"/>
                  </a:lnTo>
                  <a:lnTo>
                    <a:pt x="0" y="739140"/>
                  </a:lnTo>
                  <a:lnTo>
                    <a:pt x="68580" y="609600"/>
                  </a:lnTo>
                  <a:lnTo>
                    <a:pt x="403860" y="190500"/>
                  </a:lnTo>
                  <a:lnTo>
                    <a:pt x="472440" y="144780"/>
                  </a:lnTo>
                  <a:lnTo>
                    <a:pt x="723900" y="2286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93" name="Группа 192"/>
            <p:cNvGrpSpPr/>
            <p:nvPr/>
          </p:nvGrpSpPr>
          <p:grpSpPr>
            <a:xfrm>
              <a:off x="1115616" y="404664"/>
              <a:ext cx="1081148" cy="3825225"/>
              <a:chOff x="473387" y="404664"/>
              <a:chExt cx="1081148" cy="3825225"/>
            </a:xfrm>
          </p:grpSpPr>
          <p:pic>
            <p:nvPicPr>
              <p:cNvPr id="4112" name="Picture 1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611560" y="404664"/>
                <a:ext cx="942975" cy="3789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5" name="Группа 14"/>
              <p:cNvGrpSpPr/>
              <p:nvPr/>
            </p:nvGrpSpPr>
            <p:grpSpPr>
              <a:xfrm>
                <a:off x="473387" y="975701"/>
                <a:ext cx="1057836" cy="3254188"/>
                <a:chOff x="905435" y="1335741"/>
                <a:chExt cx="1057836" cy="3254188"/>
              </a:xfrm>
            </p:grpSpPr>
            <p:sp>
              <p:nvSpPr>
                <p:cNvPr id="11" name="Полилиния 10"/>
                <p:cNvSpPr/>
                <p:nvPr/>
              </p:nvSpPr>
              <p:spPr>
                <a:xfrm>
                  <a:off x="905435" y="4276165"/>
                  <a:ext cx="636494" cy="286870"/>
                </a:xfrm>
                <a:custGeom>
                  <a:avLst/>
                  <a:gdLst>
                    <a:gd name="connsiteX0" fmla="*/ 582706 w 636494"/>
                    <a:gd name="connsiteY0" fmla="*/ 0 h 286870"/>
                    <a:gd name="connsiteX1" fmla="*/ 636494 w 636494"/>
                    <a:gd name="connsiteY1" fmla="*/ 107576 h 286870"/>
                    <a:gd name="connsiteX2" fmla="*/ 89647 w 636494"/>
                    <a:gd name="connsiteY2" fmla="*/ 286870 h 286870"/>
                    <a:gd name="connsiteX3" fmla="*/ 0 w 636494"/>
                    <a:gd name="connsiteY3" fmla="*/ 233082 h 286870"/>
                    <a:gd name="connsiteX4" fmla="*/ 35859 w 636494"/>
                    <a:gd name="connsiteY4" fmla="*/ 179294 h 286870"/>
                    <a:gd name="connsiteX5" fmla="*/ 98612 w 636494"/>
                    <a:gd name="connsiteY5" fmla="*/ 161364 h 286870"/>
                    <a:gd name="connsiteX6" fmla="*/ 286871 w 636494"/>
                    <a:gd name="connsiteY6" fmla="*/ 62753 h 286870"/>
                    <a:gd name="connsiteX7" fmla="*/ 582706 w 636494"/>
                    <a:gd name="connsiteY7" fmla="*/ 0 h 286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36494" h="286870">
                      <a:moveTo>
                        <a:pt x="582706" y="0"/>
                      </a:moveTo>
                      <a:lnTo>
                        <a:pt x="636494" y="107576"/>
                      </a:lnTo>
                      <a:lnTo>
                        <a:pt x="89647" y="286870"/>
                      </a:lnTo>
                      <a:lnTo>
                        <a:pt x="0" y="233082"/>
                      </a:lnTo>
                      <a:lnTo>
                        <a:pt x="35859" y="179294"/>
                      </a:lnTo>
                      <a:lnTo>
                        <a:pt x="98612" y="161364"/>
                      </a:lnTo>
                      <a:lnTo>
                        <a:pt x="286871" y="62753"/>
                      </a:lnTo>
                      <a:lnTo>
                        <a:pt x="582706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Полилиния 11"/>
                <p:cNvSpPr/>
                <p:nvPr/>
              </p:nvSpPr>
              <p:spPr>
                <a:xfrm>
                  <a:off x="1326776" y="4285129"/>
                  <a:ext cx="555812" cy="304800"/>
                </a:xfrm>
                <a:custGeom>
                  <a:avLst/>
                  <a:gdLst>
                    <a:gd name="connsiteX0" fmla="*/ 233083 w 555812"/>
                    <a:gd name="connsiteY0" fmla="*/ 0 h 304800"/>
                    <a:gd name="connsiteX1" fmla="*/ 233083 w 555812"/>
                    <a:gd name="connsiteY1" fmla="*/ 0 h 304800"/>
                    <a:gd name="connsiteX2" fmla="*/ 546848 w 555812"/>
                    <a:gd name="connsiteY2" fmla="*/ 8965 h 304800"/>
                    <a:gd name="connsiteX3" fmla="*/ 555812 w 555812"/>
                    <a:gd name="connsiteY3" fmla="*/ 125506 h 304800"/>
                    <a:gd name="connsiteX4" fmla="*/ 519953 w 555812"/>
                    <a:gd name="connsiteY4" fmla="*/ 170330 h 304800"/>
                    <a:gd name="connsiteX5" fmla="*/ 107577 w 555812"/>
                    <a:gd name="connsiteY5" fmla="*/ 304800 h 304800"/>
                    <a:gd name="connsiteX6" fmla="*/ 8965 w 555812"/>
                    <a:gd name="connsiteY6" fmla="*/ 286871 h 304800"/>
                    <a:gd name="connsiteX7" fmla="*/ 0 w 555812"/>
                    <a:gd name="connsiteY7" fmla="*/ 242047 h 304800"/>
                    <a:gd name="connsiteX8" fmla="*/ 224118 w 555812"/>
                    <a:gd name="connsiteY8" fmla="*/ 107577 h 304800"/>
                    <a:gd name="connsiteX9" fmla="*/ 233083 w 555812"/>
                    <a:gd name="connsiteY9" fmla="*/ 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5812" h="304800">
                      <a:moveTo>
                        <a:pt x="233083" y="0"/>
                      </a:moveTo>
                      <a:lnTo>
                        <a:pt x="233083" y="0"/>
                      </a:lnTo>
                      <a:lnTo>
                        <a:pt x="546848" y="8965"/>
                      </a:lnTo>
                      <a:lnTo>
                        <a:pt x="555812" y="125506"/>
                      </a:lnTo>
                      <a:lnTo>
                        <a:pt x="519953" y="170330"/>
                      </a:lnTo>
                      <a:lnTo>
                        <a:pt x="107577" y="304800"/>
                      </a:lnTo>
                      <a:lnTo>
                        <a:pt x="8965" y="286871"/>
                      </a:lnTo>
                      <a:lnTo>
                        <a:pt x="0" y="242047"/>
                      </a:lnTo>
                      <a:lnTo>
                        <a:pt x="224118" y="107577"/>
                      </a:lnTo>
                      <a:lnTo>
                        <a:pt x="233083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Полилиния 7"/>
                <p:cNvSpPr/>
                <p:nvPr/>
              </p:nvSpPr>
              <p:spPr>
                <a:xfrm>
                  <a:off x="1138518" y="2420471"/>
                  <a:ext cx="797858" cy="1981200"/>
                </a:xfrm>
                <a:custGeom>
                  <a:avLst/>
                  <a:gdLst>
                    <a:gd name="connsiteX0" fmla="*/ 251011 w 797858"/>
                    <a:gd name="connsiteY0" fmla="*/ 0 h 1981200"/>
                    <a:gd name="connsiteX1" fmla="*/ 797858 w 797858"/>
                    <a:gd name="connsiteY1" fmla="*/ 0 h 1981200"/>
                    <a:gd name="connsiteX2" fmla="*/ 744070 w 797858"/>
                    <a:gd name="connsiteY2" fmla="*/ 1972235 h 1981200"/>
                    <a:gd name="connsiteX3" fmla="*/ 421341 w 797858"/>
                    <a:gd name="connsiteY3" fmla="*/ 1981200 h 1981200"/>
                    <a:gd name="connsiteX4" fmla="*/ 295835 w 797858"/>
                    <a:gd name="connsiteY4" fmla="*/ 833717 h 1981200"/>
                    <a:gd name="connsiteX5" fmla="*/ 367553 w 797858"/>
                    <a:gd name="connsiteY5" fmla="*/ 1891553 h 1981200"/>
                    <a:gd name="connsiteX6" fmla="*/ 53788 w 797858"/>
                    <a:gd name="connsiteY6" fmla="*/ 1918447 h 1981200"/>
                    <a:gd name="connsiteX7" fmla="*/ 0 w 797858"/>
                    <a:gd name="connsiteY7" fmla="*/ 1013011 h 1981200"/>
                    <a:gd name="connsiteX8" fmla="*/ 8964 w 797858"/>
                    <a:gd name="connsiteY8" fmla="*/ 753035 h 1981200"/>
                    <a:gd name="connsiteX9" fmla="*/ 251011 w 797858"/>
                    <a:gd name="connsiteY9" fmla="*/ 0 h 198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97858" h="1981200">
                      <a:moveTo>
                        <a:pt x="251011" y="0"/>
                      </a:moveTo>
                      <a:lnTo>
                        <a:pt x="797858" y="0"/>
                      </a:lnTo>
                      <a:lnTo>
                        <a:pt x="744070" y="1972235"/>
                      </a:lnTo>
                      <a:lnTo>
                        <a:pt x="421341" y="1981200"/>
                      </a:lnTo>
                      <a:lnTo>
                        <a:pt x="295835" y="833717"/>
                      </a:lnTo>
                      <a:lnTo>
                        <a:pt x="367553" y="1891553"/>
                      </a:lnTo>
                      <a:lnTo>
                        <a:pt x="53788" y="1918447"/>
                      </a:lnTo>
                      <a:lnTo>
                        <a:pt x="0" y="1013011"/>
                      </a:lnTo>
                      <a:lnTo>
                        <a:pt x="8964" y="753035"/>
                      </a:lnTo>
                      <a:lnTo>
                        <a:pt x="251011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" name="Полилиния 6"/>
                <p:cNvSpPr/>
                <p:nvPr/>
              </p:nvSpPr>
              <p:spPr>
                <a:xfrm>
                  <a:off x="1187624" y="1335741"/>
                  <a:ext cx="775647" cy="1255059"/>
                </a:xfrm>
                <a:custGeom>
                  <a:avLst/>
                  <a:gdLst>
                    <a:gd name="connsiteX0" fmla="*/ 277906 w 815789"/>
                    <a:gd name="connsiteY0" fmla="*/ 44824 h 1255059"/>
                    <a:gd name="connsiteX1" fmla="*/ 277906 w 815789"/>
                    <a:gd name="connsiteY1" fmla="*/ 44824 h 1255059"/>
                    <a:gd name="connsiteX2" fmla="*/ 609600 w 815789"/>
                    <a:gd name="connsiteY2" fmla="*/ 0 h 1255059"/>
                    <a:gd name="connsiteX3" fmla="*/ 735106 w 815789"/>
                    <a:gd name="connsiteY3" fmla="*/ 98612 h 1255059"/>
                    <a:gd name="connsiteX4" fmla="*/ 815789 w 815789"/>
                    <a:gd name="connsiteY4" fmla="*/ 322730 h 1255059"/>
                    <a:gd name="connsiteX5" fmla="*/ 770965 w 815789"/>
                    <a:gd name="connsiteY5" fmla="*/ 1246094 h 1255059"/>
                    <a:gd name="connsiteX6" fmla="*/ 161365 w 815789"/>
                    <a:gd name="connsiteY6" fmla="*/ 1255059 h 1255059"/>
                    <a:gd name="connsiteX7" fmla="*/ 188259 w 815789"/>
                    <a:gd name="connsiteY7" fmla="*/ 672353 h 1255059"/>
                    <a:gd name="connsiteX8" fmla="*/ 421342 w 815789"/>
                    <a:gd name="connsiteY8" fmla="*/ 268941 h 1255059"/>
                    <a:gd name="connsiteX9" fmla="*/ 98612 w 815789"/>
                    <a:gd name="connsiteY9" fmla="*/ 753035 h 1255059"/>
                    <a:gd name="connsiteX10" fmla="*/ 0 w 815789"/>
                    <a:gd name="connsiteY10" fmla="*/ 779930 h 1255059"/>
                    <a:gd name="connsiteX11" fmla="*/ 116542 w 815789"/>
                    <a:gd name="connsiteY11" fmla="*/ 439271 h 1255059"/>
                    <a:gd name="connsiteX12" fmla="*/ 277906 w 815789"/>
                    <a:gd name="connsiteY12" fmla="*/ 44824 h 1255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15789" h="1255059">
                      <a:moveTo>
                        <a:pt x="277906" y="44824"/>
                      </a:moveTo>
                      <a:lnTo>
                        <a:pt x="277906" y="44824"/>
                      </a:lnTo>
                      <a:lnTo>
                        <a:pt x="609600" y="0"/>
                      </a:lnTo>
                      <a:lnTo>
                        <a:pt x="735106" y="98612"/>
                      </a:lnTo>
                      <a:lnTo>
                        <a:pt x="815789" y="322730"/>
                      </a:lnTo>
                      <a:lnTo>
                        <a:pt x="770965" y="1246094"/>
                      </a:lnTo>
                      <a:lnTo>
                        <a:pt x="161365" y="1255059"/>
                      </a:lnTo>
                      <a:lnTo>
                        <a:pt x="188259" y="672353"/>
                      </a:lnTo>
                      <a:lnTo>
                        <a:pt x="421342" y="268941"/>
                      </a:lnTo>
                      <a:lnTo>
                        <a:pt x="98612" y="753035"/>
                      </a:lnTo>
                      <a:lnTo>
                        <a:pt x="0" y="779930"/>
                      </a:lnTo>
                      <a:lnTo>
                        <a:pt x="116542" y="439271"/>
                      </a:lnTo>
                      <a:lnTo>
                        <a:pt x="277906" y="44824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40" name="Прямоугольник 39"/>
            <p:cNvSpPr/>
            <p:nvPr/>
          </p:nvSpPr>
          <p:spPr>
            <a:xfrm>
              <a:off x="7020272" y="3933056"/>
              <a:ext cx="864096" cy="1080120"/>
            </a:xfrm>
            <a:prstGeom prst="rect">
              <a:avLst/>
            </a:prstGeom>
            <a:blipFill>
              <a:blip r:embed="rId9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7690048" y="5298432"/>
              <a:ext cx="887506" cy="224117"/>
            </a:xfrm>
            <a:custGeom>
              <a:avLst/>
              <a:gdLst>
                <a:gd name="connsiteX0" fmla="*/ 457200 w 887506"/>
                <a:gd name="connsiteY0" fmla="*/ 0 h 224117"/>
                <a:gd name="connsiteX1" fmla="*/ 690282 w 887506"/>
                <a:gd name="connsiteY1" fmla="*/ 17929 h 224117"/>
                <a:gd name="connsiteX2" fmla="*/ 869576 w 887506"/>
                <a:gd name="connsiteY2" fmla="*/ 89647 h 224117"/>
                <a:gd name="connsiteX3" fmla="*/ 887506 w 887506"/>
                <a:gd name="connsiteY3" fmla="*/ 188258 h 224117"/>
                <a:gd name="connsiteX4" fmla="*/ 17929 w 887506"/>
                <a:gd name="connsiteY4" fmla="*/ 224117 h 224117"/>
                <a:gd name="connsiteX5" fmla="*/ 0 w 887506"/>
                <a:gd name="connsiteY5" fmla="*/ 134470 h 224117"/>
                <a:gd name="connsiteX6" fmla="*/ 26894 w 887506"/>
                <a:gd name="connsiteY6" fmla="*/ 35858 h 224117"/>
                <a:gd name="connsiteX7" fmla="*/ 457200 w 887506"/>
                <a:gd name="connsiteY7" fmla="*/ 0 h 22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7506" h="224117">
                  <a:moveTo>
                    <a:pt x="457200" y="0"/>
                  </a:moveTo>
                  <a:lnTo>
                    <a:pt x="690282" y="17929"/>
                  </a:lnTo>
                  <a:lnTo>
                    <a:pt x="869576" y="89647"/>
                  </a:lnTo>
                  <a:lnTo>
                    <a:pt x="887506" y="188258"/>
                  </a:lnTo>
                  <a:lnTo>
                    <a:pt x="17929" y="224117"/>
                  </a:lnTo>
                  <a:lnTo>
                    <a:pt x="0" y="134470"/>
                  </a:lnTo>
                  <a:lnTo>
                    <a:pt x="26894" y="35858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6300192" y="3501008"/>
              <a:ext cx="206189" cy="484094"/>
            </a:xfrm>
            <a:custGeom>
              <a:avLst/>
              <a:gdLst>
                <a:gd name="connsiteX0" fmla="*/ 143436 w 206189"/>
                <a:gd name="connsiteY0" fmla="*/ 0 h 484094"/>
                <a:gd name="connsiteX1" fmla="*/ 8965 w 206189"/>
                <a:gd name="connsiteY1" fmla="*/ 304800 h 484094"/>
                <a:gd name="connsiteX2" fmla="*/ 0 w 206189"/>
                <a:gd name="connsiteY2" fmla="*/ 412377 h 484094"/>
                <a:gd name="connsiteX3" fmla="*/ 62753 w 206189"/>
                <a:gd name="connsiteY3" fmla="*/ 466165 h 484094"/>
                <a:gd name="connsiteX4" fmla="*/ 206189 w 206189"/>
                <a:gd name="connsiteY4" fmla="*/ 484094 h 484094"/>
                <a:gd name="connsiteX5" fmla="*/ 143436 w 206189"/>
                <a:gd name="connsiteY5" fmla="*/ 0 h 48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189" h="484094">
                  <a:moveTo>
                    <a:pt x="143436" y="0"/>
                  </a:moveTo>
                  <a:lnTo>
                    <a:pt x="8965" y="304800"/>
                  </a:lnTo>
                  <a:lnTo>
                    <a:pt x="0" y="412377"/>
                  </a:lnTo>
                  <a:lnTo>
                    <a:pt x="62753" y="466165"/>
                  </a:lnTo>
                  <a:lnTo>
                    <a:pt x="206189" y="484094"/>
                  </a:lnTo>
                  <a:lnTo>
                    <a:pt x="143436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63" name="Группа 62"/>
            <p:cNvGrpSpPr/>
            <p:nvPr/>
          </p:nvGrpSpPr>
          <p:grpSpPr>
            <a:xfrm>
              <a:off x="6264696" y="4509120"/>
              <a:ext cx="1165411" cy="1367735"/>
              <a:chOff x="6804248" y="4437112"/>
              <a:chExt cx="1165411" cy="1367735"/>
            </a:xfrm>
          </p:grpSpPr>
          <p:sp>
            <p:nvSpPr>
              <p:cNvPr id="51" name="Полилиния 50"/>
              <p:cNvSpPr/>
              <p:nvPr/>
            </p:nvSpPr>
            <p:spPr>
              <a:xfrm>
                <a:off x="6804248" y="4437112"/>
                <a:ext cx="792088" cy="1223719"/>
              </a:xfrm>
              <a:custGeom>
                <a:avLst/>
                <a:gdLst>
                  <a:gd name="connsiteX0" fmla="*/ 14942 w 902448"/>
                  <a:gd name="connsiteY0" fmla="*/ 0 h 968189"/>
                  <a:gd name="connsiteX1" fmla="*/ 902448 w 902448"/>
                  <a:gd name="connsiteY1" fmla="*/ 17930 h 968189"/>
                  <a:gd name="connsiteX2" fmla="*/ 884518 w 902448"/>
                  <a:gd name="connsiteY2" fmla="*/ 968189 h 968189"/>
                  <a:gd name="connsiteX3" fmla="*/ 5977 w 902448"/>
                  <a:gd name="connsiteY3" fmla="*/ 950259 h 968189"/>
                  <a:gd name="connsiteX4" fmla="*/ 14942 w 902448"/>
                  <a:gd name="connsiteY4" fmla="*/ 0 h 968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448" h="968189">
                    <a:moveTo>
                      <a:pt x="14942" y="0"/>
                    </a:moveTo>
                    <a:lnTo>
                      <a:pt x="902448" y="17930"/>
                    </a:lnTo>
                    <a:lnTo>
                      <a:pt x="884518" y="968189"/>
                    </a:lnTo>
                    <a:lnTo>
                      <a:pt x="5977" y="950259"/>
                    </a:lnTo>
                    <a:cubicBezTo>
                      <a:pt x="2989" y="627530"/>
                      <a:pt x="0" y="304800"/>
                      <a:pt x="14942" y="0"/>
                    </a:cubicBezTo>
                    <a:close/>
                  </a:path>
                </a:pathLst>
              </a:custGeom>
              <a:blipFill>
                <a:blip r:embed="rId9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6804248" y="4437112"/>
                <a:ext cx="1165411" cy="215153"/>
              </a:xfrm>
              <a:custGeom>
                <a:avLst/>
                <a:gdLst>
                  <a:gd name="connsiteX0" fmla="*/ 0 w 1165411"/>
                  <a:gd name="connsiteY0" fmla="*/ 0 h 215153"/>
                  <a:gd name="connsiteX1" fmla="*/ 717176 w 1165411"/>
                  <a:gd name="connsiteY1" fmla="*/ 17929 h 215153"/>
                  <a:gd name="connsiteX2" fmla="*/ 1165411 w 1165411"/>
                  <a:gd name="connsiteY2" fmla="*/ 215153 h 215153"/>
                  <a:gd name="connsiteX3" fmla="*/ 197223 w 1165411"/>
                  <a:gd name="connsiteY3" fmla="*/ 197223 h 215153"/>
                  <a:gd name="connsiteX4" fmla="*/ 0 w 1165411"/>
                  <a:gd name="connsiteY4" fmla="*/ 0 h 21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5411" h="215153">
                    <a:moveTo>
                      <a:pt x="0" y="0"/>
                    </a:moveTo>
                    <a:lnTo>
                      <a:pt x="717176" y="17929"/>
                    </a:lnTo>
                    <a:lnTo>
                      <a:pt x="1165411" y="215153"/>
                    </a:lnTo>
                    <a:lnTo>
                      <a:pt x="197223" y="1972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>
                <a:off x="7020272" y="4581128"/>
                <a:ext cx="792088" cy="1223719"/>
              </a:xfrm>
              <a:custGeom>
                <a:avLst/>
                <a:gdLst>
                  <a:gd name="connsiteX0" fmla="*/ 14942 w 902448"/>
                  <a:gd name="connsiteY0" fmla="*/ 0 h 968189"/>
                  <a:gd name="connsiteX1" fmla="*/ 902448 w 902448"/>
                  <a:gd name="connsiteY1" fmla="*/ 17930 h 968189"/>
                  <a:gd name="connsiteX2" fmla="*/ 884518 w 902448"/>
                  <a:gd name="connsiteY2" fmla="*/ 968189 h 968189"/>
                  <a:gd name="connsiteX3" fmla="*/ 5977 w 902448"/>
                  <a:gd name="connsiteY3" fmla="*/ 950259 h 968189"/>
                  <a:gd name="connsiteX4" fmla="*/ 14942 w 902448"/>
                  <a:gd name="connsiteY4" fmla="*/ 0 h 968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2448" h="968189">
                    <a:moveTo>
                      <a:pt x="14942" y="0"/>
                    </a:moveTo>
                    <a:lnTo>
                      <a:pt x="902448" y="17930"/>
                    </a:lnTo>
                    <a:lnTo>
                      <a:pt x="884518" y="968189"/>
                    </a:lnTo>
                    <a:lnTo>
                      <a:pt x="5977" y="950259"/>
                    </a:lnTo>
                    <a:cubicBezTo>
                      <a:pt x="2989" y="627530"/>
                      <a:pt x="0" y="304800"/>
                      <a:pt x="14942" y="0"/>
                    </a:cubicBezTo>
                    <a:close/>
                  </a:path>
                </a:pathLst>
              </a:custGeom>
              <a:blipFill>
                <a:blip r:embed="rId9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3" name="Полилиния 42"/>
            <p:cNvSpPr/>
            <p:nvPr/>
          </p:nvSpPr>
          <p:spPr>
            <a:xfrm>
              <a:off x="6424645" y="4124055"/>
              <a:ext cx="1712259" cy="1228165"/>
            </a:xfrm>
            <a:custGeom>
              <a:avLst/>
              <a:gdLst>
                <a:gd name="connsiteX0" fmla="*/ 672353 w 1712259"/>
                <a:gd name="connsiteY0" fmla="*/ 17929 h 1228165"/>
                <a:gd name="connsiteX1" fmla="*/ 1353670 w 1712259"/>
                <a:gd name="connsiteY1" fmla="*/ 0 h 1228165"/>
                <a:gd name="connsiteX2" fmla="*/ 1586753 w 1712259"/>
                <a:gd name="connsiteY2" fmla="*/ 26894 h 1228165"/>
                <a:gd name="connsiteX3" fmla="*/ 1658470 w 1712259"/>
                <a:gd name="connsiteY3" fmla="*/ 53788 h 1228165"/>
                <a:gd name="connsiteX4" fmla="*/ 1712259 w 1712259"/>
                <a:gd name="connsiteY4" fmla="*/ 134471 h 1228165"/>
                <a:gd name="connsiteX5" fmla="*/ 1703294 w 1712259"/>
                <a:gd name="connsiteY5" fmla="*/ 277906 h 1228165"/>
                <a:gd name="connsiteX6" fmla="*/ 1676400 w 1712259"/>
                <a:gd name="connsiteY6" fmla="*/ 1165412 h 1228165"/>
                <a:gd name="connsiteX7" fmla="*/ 1308847 w 1712259"/>
                <a:gd name="connsiteY7" fmla="*/ 1228165 h 1228165"/>
                <a:gd name="connsiteX8" fmla="*/ 1281953 w 1712259"/>
                <a:gd name="connsiteY8" fmla="*/ 788894 h 1228165"/>
                <a:gd name="connsiteX9" fmla="*/ 1219200 w 1712259"/>
                <a:gd name="connsiteY9" fmla="*/ 394447 h 1228165"/>
                <a:gd name="connsiteX10" fmla="*/ 519953 w 1712259"/>
                <a:gd name="connsiteY10" fmla="*/ 502024 h 1228165"/>
                <a:gd name="connsiteX11" fmla="*/ 98612 w 1712259"/>
                <a:gd name="connsiteY11" fmla="*/ 502024 h 1228165"/>
                <a:gd name="connsiteX12" fmla="*/ 26894 w 1712259"/>
                <a:gd name="connsiteY12" fmla="*/ 466165 h 1228165"/>
                <a:gd name="connsiteX13" fmla="*/ 0 w 1712259"/>
                <a:gd name="connsiteY13" fmla="*/ 385482 h 1228165"/>
                <a:gd name="connsiteX14" fmla="*/ 17929 w 1712259"/>
                <a:gd name="connsiteY14" fmla="*/ 134471 h 1228165"/>
                <a:gd name="connsiteX15" fmla="*/ 672353 w 1712259"/>
                <a:gd name="connsiteY15" fmla="*/ 17929 h 122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2259" h="1228165">
                  <a:moveTo>
                    <a:pt x="672353" y="17929"/>
                  </a:moveTo>
                  <a:lnTo>
                    <a:pt x="1353670" y="0"/>
                  </a:lnTo>
                  <a:lnTo>
                    <a:pt x="1586753" y="26894"/>
                  </a:lnTo>
                  <a:lnTo>
                    <a:pt x="1658470" y="53788"/>
                  </a:lnTo>
                  <a:lnTo>
                    <a:pt x="1712259" y="134471"/>
                  </a:lnTo>
                  <a:lnTo>
                    <a:pt x="1703294" y="277906"/>
                  </a:lnTo>
                  <a:lnTo>
                    <a:pt x="1676400" y="1165412"/>
                  </a:lnTo>
                  <a:lnTo>
                    <a:pt x="1308847" y="1228165"/>
                  </a:lnTo>
                  <a:lnTo>
                    <a:pt x="1281953" y="788894"/>
                  </a:lnTo>
                  <a:lnTo>
                    <a:pt x="1219200" y="394447"/>
                  </a:lnTo>
                  <a:lnTo>
                    <a:pt x="519953" y="502024"/>
                  </a:lnTo>
                  <a:lnTo>
                    <a:pt x="98612" y="502024"/>
                  </a:lnTo>
                  <a:lnTo>
                    <a:pt x="26894" y="466165"/>
                  </a:lnTo>
                  <a:lnTo>
                    <a:pt x="0" y="385482"/>
                  </a:lnTo>
                  <a:lnTo>
                    <a:pt x="17929" y="134471"/>
                  </a:lnTo>
                  <a:lnTo>
                    <a:pt x="672353" y="17929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911752" y="3861048"/>
              <a:ext cx="2232248" cy="735687"/>
            </a:xfrm>
            <a:custGeom>
              <a:avLst/>
              <a:gdLst>
                <a:gd name="connsiteX0" fmla="*/ 0 w 1927412"/>
                <a:gd name="connsiteY0" fmla="*/ 0 h 591671"/>
                <a:gd name="connsiteX1" fmla="*/ 1057836 w 1927412"/>
                <a:gd name="connsiteY1" fmla="*/ 582706 h 591671"/>
                <a:gd name="connsiteX2" fmla="*/ 1927412 w 1927412"/>
                <a:gd name="connsiteY2" fmla="*/ 591671 h 591671"/>
                <a:gd name="connsiteX3" fmla="*/ 878541 w 1927412"/>
                <a:gd name="connsiteY3" fmla="*/ 35859 h 591671"/>
                <a:gd name="connsiteX4" fmla="*/ 0 w 1927412"/>
                <a:gd name="connsiteY4" fmla="*/ 0 h 59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7412" h="591671">
                  <a:moveTo>
                    <a:pt x="0" y="0"/>
                  </a:moveTo>
                  <a:lnTo>
                    <a:pt x="1057836" y="582706"/>
                  </a:lnTo>
                  <a:lnTo>
                    <a:pt x="1927412" y="591671"/>
                  </a:lnTo>
                  <a:lnTo>
                    <a:pt x="878541" y="35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4283968" y="3415553"/>
              <a:ext cx="1152128" cy="1013012"/>
            </a:xfrm>
            <a:custGeom>
              <a:avLst/>
              <a:gdLst>
                <a:gd name="connsiteX0" fmla="*/ 448235 w 968188"/>
                <a:gd name="connsiteY0" fmla="*/ 0 h 1013012"/>
                <a:gd name="connsiteX1" fmla="*/ 179294 w 968188"/>
                <a:gd name="connsiteY1" fmla="*/ 80682 h 1013012"/>
                <a:gd name="connsiteX2" fmla="*/ 107576 w 968188"/>
                <a:gd name="connsiteY2" fmla="*/ 125506 h 1013012"/>
                <a:gd name="connsiteX3" fmla="*/ 80682 w 968188"/>
                <a:gd name="connsiteY3" fmla="*/ 170329 h 1013012"/>
                <a:gd name="connsiteX4" fmla="*/ 0 w 968188"/>
                <a:gd name="connsiteY4" fmla="*/ 779929 h 1013012"/>
                <a:gd name="connsiteX5" fmla="*/ 17929 w 968188"/>
                <a:gd name="connsiteY5" fmla="*/ 860612 h 1013012"/>
                <a:gd name="connsiteX6" fmla="*/ 71718 w 968188"/>
                <a:gd name="connsiteY6" fmla="*/ 923365 h 1013012"/>
                <a:gd name="connsiteX7" fmla="*/ 143435 w 968188"/>
                <a:gd name="connsiteY7" fmla="*/ 914400 h 1013012"/>
                <a:gd name="connsiteX8" fmla="*/ 331694 w 968188"/>
                <a:gd name="connsiteY8" fmla="*/ 762000 h 1013012"/>
                <a:gd name="connsiteX9" fmla="*/ 322729 w 968188"/>
                <a:gd name="connsiteY9" fmla="*/ 591671 h 1013012"/>
                <a:gd name="connsiteX10" fmla="*/ 215153 w 968188"/>
                <a:gd name="connsiteY10" fmla="*/ 681318 h 1013012"/>
                <a:gd name="connsiteX11" fmla="*/ 295835 w 968188"/>
                <a:gd name="connsiteY11" fmla="*/ 502023 h 1013012"/>
                <a:gd name="connsiteX12" fmla="*/ 331694 w 968188"/>
                <a:gd name="connsiteY12" fmla="*/ 600635 h 1013012"/>
                <a:gd name="connsiteX13" fmla="*/ 322729 w 968188"/>
                <a:gd name="connsiteY13" fmla="*/ 1013012 h 1013012"/>
                <a:gd name="connsiteX14" fmla="*/ 968188 w 968188"/>
                <a:gd name="connsiteY14" fmla="*/ 1004047 h 1013012"/>
                <a:gd name="connsiteX15" fmla="*/ 968188 w 968188"/>
                <a:gd name="connsiteY15" fmla="*/ 914400 h 1013012"/>
                <a:gd name="connsiteX16" fmla="*/ 905435 w 968188"/>
                <a:gd name="connsiteY16" fmla="*/ 977153 h 1013012"/>
                <a:gd name="connsiteX17" fmla="*/ 959223 w 968188"/>
                <a:gd name="connsiteY17" fmla="*/ 708212 h 1013012"/>
                <a:gd name="connsiteX18" fmla="*/ 448235 w 968188"/>
                <a:gd name="connsiteY18" fmla="*/ 0 h 101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8188" h="1013012">
                  <a:moveTo>
                    <a:pt x="448235" y="0"/>
                  </a:moveTo>
                  <a:lnTo>
                    <a:pt x="179294" y="80682"/>
                  </a:lnTo>
                  <a:lnTo>
                    <a:pt x="107576" y="125506"/>
                  </a:lnTo>
                  <a:lnTo>
                    <a:pt x="80682" y="170329"/>
                  </a:lnTo>
                  <a:lnTo>
                    <a:pt x="0" y="779929"/>
                  </a:lnTo>
                  <a:lnTo>
                    <a:pt x="17929" y="860612"/>
                  </a:lnTo>
                  <a:lnTo>
                    <a:pt x="71718" y="923365"/>
                  </a:lnTo>
                  <a:lnTo>
                    <a:pt x="143435" y="914400"/>
                  </a:lnTo>
                  <a:lnTo>
                    <a:pt x="331694" y="762000"/>
                  </a:lnTo>
                  <a:lnTo>
                    <a:pt x="322729" y="591671"/>
                  </a:lnTo>
                  <a:lnTo>
                    <a:pt x="215153" y="681318"/>
                  </a:lnTo>
                  <a:lnTo>
                    <a:pt x="295835" y="502023"/>
                  </a:lnTo>
                  <a:lnTo>
                    <a:pt x="331694" y="600635"/>
                  </a:lnTo>
                  <a:lnTo>
                    <a:pt x="322729" y="1013012"/>
                  </a:lnTo>
                  <a:lnTo>
                    <a:pt x="968188" y="1004047"/>
                  </a:lnTo>
                  <a:lnTo>
                    <a:pt x="968188" y="914400"/>
                  </a:lnTo>
                  <a:lnTo>
                    <a:pt x="905435" y="977153"/>
                  </a:lnTo>
                  <a:lnTo>
                    <a:pt x="959223" y="708212"/>
                  </a:lnTo>
                  <a:lnTo>
                    <a:pt x="448235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4716016" y="3933056"/>
              <a:ext cx="394447" cy="216024"/>
            </a:xfrm>
            <a:custGeom>
              <a:avLst/>
              <a:gdLst>
                <a:gd name="connsiteX0" fmla="*/ 0 w 394447"/>
                <a:gd name="connsiteY0" fmla="*/ 44824 h 268942"/>
                <a:gd name="connsiteX1" fmla="*/ 107577 w 394447"/>
                <a:gd name="connsiteY1" fmla="*/ 0 h 268942"/>
                <a:gd name="connsiteX2" fmla="*/ 143435 w 394447"/>
                <a:gd name="connsiteY2" fmla="*/ 0 h 268942"/>
                <a:gd name="connsiteX3" fmla="*/ 125506 w 394447"/>
                <a:gd name="connsiteY3" fmla="*/ 26895 h 268942"/>
                <a:gd name="connsiteX4" fmla="*/ 340659 w 394447"/>
                <a:gd name="connsiteY4" fmla="*/ 8965 h 268942"/>
                <a:gd name="connsiteX5" fmla="*/ 340659 w 394447"/>
                <a:gd name="connsiteY5" fmla="*/ 8965 h 268942"/>
                <a:gd name="connsiteX6" fmla="*/ 179294 w 394447"/>
                <a:gd name="connsiteY6" fmla="*/ 89648 h 268942"/>
                <a:gd name="connsiteX7" fmla="*/ 394447 w 394447"/>
                <a:gd name="connsiteY7" fmla="*/ 116542 h 268942"/>
                <a:gd name="connsiteX8" fmla="*/ 394447 w 394447"/>
                <a:gd name="connsiteY8" fmla="*/ 116542 h 268942"/>
                <a:gd name="connsiteX9" fmla="*/ 179294 w 394447"/>
                <a:gd name="connsiteY9" fmla="*/ 143436 h 268942"/>
                <a:gd name="connsiteX10" fmla="*/ 385482 w 394447"/>
                <a:gd name="connsiteY10" fmla="*/ 179295 h 268942"/>
                <a:gd name="connsiteX11" fmla="*/ 340659 w 394447"/>
                <a:gd name="connsiteY11" fmla="*/ 215153 h 268942"/>
                <a:gd name="connsiteX12" fmla="*/ 143435 w 394447"/>
                <a:gd name="connsiteY12" fmla="*/ 197224 h 268942"/>
                <a:gd name="connsiteX13" fmla="*/ 349624 w 394447"/>
                <a:gd name="connsiteY13" fmla="*/ 251012 h 268942"/>
                <a:gd name="connsiteX14" fmla="*/ 295835 w 394447"/>
                <a:gd name="connsiteY14" fmla="*/ 268942 h 268942"/>
                <a:gd name="connsiteX15" fmla="*/ 17929 w 394447"/>
                <a:gd name="connsiteY15" fmla="*/ 224118 h 268942"/>
                <a:gd name="connsiteX16" fmla="*/ 0 w 394447"/>
                <a:gd name="connsiteY16" fmla="*/ 44824 h 26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47" h="268942">
                  <a:moveTo>
                    <a:pt x="0" y="44824"/>
                  </a:moveTo>
                  <a:lnTo>
                    <a:pt x="107577" y="0"/>
                  </a:lnTo>
                  <a:lnTo>
                    <a:pt x="143435" y="0"/>
                  </a:lnTo>
                  <a:lnTo>
                    <a:pt x="125506" y="26895"/>
                  </a:lnTo>
                  <a:lnTo>
                    <a:pt x="340659" y="8965"/>
                  </a:lnTo>
                  <a:lnTo>
                    <a:pt x="340659" y="8965"/>
                  </a:lnTo>
                  <a:lnTo>
                    <a:pt x="179294" y="89648"/>
                  </a:lnTo>
                  <a:lnTo>
                    <a:pt x="394447" y="116542"/>
                  </a:lnTo>
                  <a:lnTo>
                    <a:pt x="394447" y="116542"/>
                  </a:lnTo>
                  <a:lnTo>
                    <a:pt x="179294" y="143436"/>
                  </a:lnTo>
                  <a:lnTo>
                    <a:pt x="385482" y="179295"/>
                  </a:lnTo>
                  <a:lnTo>
                    <a:pt x="340659" y="215153"/>
                  </a:lnTo>
                  <a:lnTo>
                    <a:pt x="143435" y="197224"/>
                  </a:lnTo>
                  <a:lnTo>
                    <a:pt x="349624" y="251012"/>
                  </a:lnTo>
                  <a:lnTo>
                    <a:pt x="295835" y="268942"/>
                  </a:lnTo>
                  <a:lnTo>
                    <a:pt x="17929" y="224118"/>
                  </a:lnTo>
                  <a:lnTo>
                    <a:pt x="0" y="448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2921913" y="2984666"/>
              <a:ext cx="968189" cy="770965"/>
            </a:xfrm>
            <a:custGeom>
              <a:avLst/>
              <a:gdLst>
                <a:gd name="connsiteX0" fmla="*/ 0 w 968189"/>
                <a:gd name="connsiteY0" fmla="*/ 143436 h 770965"/>
                <a:gd name="connsiteX1" fmla="*/ 251012 w 968189"/>
                <a:gd name="connsiteY1" fmla="*/ 0 h 770965"/>
                <a:gd name="connsiteX2" fmla="*/ 528918 w 968189"/>
                <a:gd name="connsiteY2" fmla="*/ 116542 h 770965"/>
                <a:gd name="connsiteX3" fmla="*/ 896471 w 968189"/>
                <a:gd name="connsiteY3" fmla="*/ 430306 h 770965"/>
                <a:gd name="connsiteX4" fmla="*/ 968189 w 968189"/>
                <a:gd name="connsiteY4" fmla="*/ 573742 h 770965"/>
                <a:gd name="connsiteX5" fmla="*/ 959224 w 968189"/>
                <a:gd name="connsiteY5" fmla="*/ 636494 h 770965"/>
                <a:gd name="connsiteX6" fmla="*/ 295836 w 968189"/>
                <a:gd name="connsiteY6" fmla="*/ 770965 h 770965"/>
                <a:gd name="connsiteX7" fmla="*/ 277906 w 968189"/>
                <a:gd name="connsiteY7" fmla="*/ 618565 h 770965"/>
                <a:gd name="connsiteX8" fmla="*/ 573742 w 968189"/>
                <a:gd name="connsiteY8" fmla="*/ 493059 h 770965"/>
                <a:gd name="connsiteX9" fmla="*/ 457200 w 968189"/>
                <a:gd name="connsiteY9" fmla="*/ 376518 h 770965"/>
                <a:gd name="connsiteX10" fmla="*/ 385483 w 968189"/>
                <a:gd name="connsiteY10" fmla="*/ 573742 h 770965"/>
                <a:gd name="connsiteX11" fmla="*/ 259977 w 968189"/>
                <a:gd name="connsiteY11" fmla="*/ 609600 h 770965"/>
                <a:gd name="connsiteX12" fmla="*/ 0 w 968189"/>
                <a:gd name="connsiteY12" fmla="*/ 143436 h 77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8189" h="770965">
                  <a:moveTo>
                    <a:pt x="0" y="143436"/>
                  </a:moveTo>
                  <a:lnTo>
                    <a:pt x="251012" y="0"/>
                  </a:lnTo>
                  <a:lnTo>
                    <a:pt x="528918" y="116542"/>
                  </a:lnTo>
                  <a:lnTo>
                    <a:pt x="896471" y="430306"/>
                  </a:lnTo>
                  <a:lnTo>
                    <a:pt x="968189" y="573742"/>
                  </a:lnTo>
                  <a:lnTo>
                    <a:pt x="959224" y="636494"/>
                  </a:lnTo>
                  <a:lnTo>
                    <a:pt x="295836" y="770965"/>
                  </a:lnTo>
                  <a:lnTo>
                    <a:pt x="277906" y="618565"/>
                  </a:lnTo>
                  <a:lnTo>
                    <a:pt x="573742" y="493059"/>
                  </a:lnTo>
                  <a:lnTo>
                    <a:pt x="457200" y="376518"/>
                  </a:lnTo>
                  <a:lnTo>
                    <a:pt x="385483" y="573742"/>
                  </a:lnTo>
                  <a:lnTo>
                    <a:pt x="259977" y="609600"/>
                  </a:lnTo>
                  <a:lnTo>
                    <a:pt x="0" y="143436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2608149" y="3065349"/>
              <a:ext cx="735106" cy="995082"/>
            </a:xfrm>
            <a:custGeom>
              <a:avLst/>
              <a:gdLst>
                <a:gd name="connsiteX0" fmla="*/ 304800 w 735106"/>
                <a:gd name="connsiteY0" fmla="*/ 71717 h 995082"/>
                <a:gd name="connsiteX1" fmla="*/ 259976 w 735106"/>
                <a:gd name="connsiteY1" fmla="*/ 26894 h 995082"/>
                <a:gd name="connsiteX2" fmla="*/ 98611 w 735106"/>
                <a:gd name="connsiteY2" fmla="*/ 152400 h 995082"/>
                <a:gd name="connsiteX3" fmla="*/ 98611 w 735106"/>
                <a:gd name="connsiteY3" fmla="*/ 152400 h 995082"/>
                <a:gd name="connsiteX4" fmla="*/ 62753 w 735106"/>
                <a:gd name="connsiteY4" fmla="*/ 322729 h 995082"/>
                <a:gd name="connsiteX5" fmla="*/ 179294 w 735106"/>
                <a:gd name="connsiteY5" fmla="*/ 708211 h 995082"/>
                <a:gd name="connsiteX6" fmla="*/ 62753 w 735106"/>
                <a:gd name="connsiteY6" fmla="*/ 627529 h 995082"/>
                <a:gd name="connsiteX7" fmla="*/ 0 w 735106"/>
                <a:gd name="connsiteY7" fmla="*/ 735106 h 995082"/>
                <a:gd name="connsiteX8" fmla="*/ 394447 w 735106"/>
                <a:gd name="connsiteY8" fmla="*/ 950259 h 995082"/>
                <a:gd name="connsiteX9" fmla="*/ 735106 w 735106"/>
                <a:gd name="connsiteY9" fmla="*/ 995082 h 995082"/>
                <a:gd name="connsiteX10" fmla="*/ 654423 w 735106"/>
                <a:gd name="connsiteY10" fmla="*/ 654423 h 995082"/>
                <a:gd name="connsiteX11" fmla="*/ 277906 w 735106"/>
                <a:gd name="connsiteY11" fmla="*/ 8964 h 995082"/>
                <a:gd name="connsiteX12" fmla="*/ 268941 w 735106"/>
                <a:gd name="connsiteY12" fmla="*/ 17929 h 995082"/>
                <a:gd name="connsiteX13" fmla="*/ 251011 w 735106"/>
                <a:gd name="connsiteY13" fmla="*/ 26894 h 995082"/>
                <a:gd name="connsiteX14" fmla="*/ 304800 w 735106"/>
                <a:gd name="connsiteY14" fmla="*/ 0 h 995082"/>
                <a:gd name="connsiteX15" fmla="*/ 304800 w 735106"/>
                <a:gd name="connsiteY15" fmla="*/ 71717 h 99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5106" h="995082">
                  <a:moveTo>
                    <a:pt x="304800" y="71717"/>
                  </a:moveTo>
                  <a:lnTo>
                    <a:pt x="259976" y="26894"/>
                  </a:lnTo>
                  <a:lnTo>
                    <a:pt x="98611" y="152400"/>
                  </a:lnTo>
                  <a:lnTo>
                    <a:pt x="98611" y="152400"/>
                  </a:lnTo>
                  <a:lnTo>
                    <a:pt x="62753" y="322729"/>
                  </a:lnTo>
                  <a:lnTo>
                    <a:pt x="179294" y="708211"/>
                  </a:lnTo>
                  <a:lnTo>
                    <a:pt x="62753" y="627529"/>
                  </a:lnTo>
                  <a:lnTo>
                    <a:pt x="0" y="735106"/>
                  </a:lnTo>
                  <a:lnTo>
                    <a:pt x="394447" y="950259"/>
                  </a:lnTo>
                  <a:lnTo>
                    <a:pt x="735106" y="995082"/>
                  </a:lnTo>
                  <a:lnTo>
                    <a:pt x="654423" y="654423"/>
                  </a:lnTo>
                  <a:lnTo>
                    <a:pt x="277906" y="8964"/>
                  </a:lnTo>
                  <a:lnTo>
                    <a:pt x="268941" y="17929"/>
                  </a:lnTo>
                  <a:lnTo>
                    <a:pt x="251011" y="26894"/>
                  </a:lnTo>
                  <a:lnTo>
                    <a:pt x="304800" y="0"/>
                  </a:lnTo>
                  <a:lnTo>
                    <a:pt x="304800" y="71717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9" name="Полилиния 58"/>
            <p:cNvSpPr/>
            <p:nvPr/>
          </p:nvSpPr>
          <p:spPr>
            <a:xfrm>
              <a:off x="3020525" y="4033537"/>
              <a:ext cx="358588" cy="224118"/>
            </a:xfrm>
            <a:custGeom>
              <a:avLst/>
              <a:gdLst>
                <a:gd name="connsiteX0" fmla="*/ 331694 w 358588"/>
                <a:gd name="connsiteY0" fmla="*/ 35859 h 224118"/>
                <a:gd name="connsiteX1" fmla="*/ 358588 w 358588"/>
                <a:gd name="connsiteY1" fmla="*/ 224118 h 224118"/>
                <a:gd name="connsiteX2" fmla="*/ 0 w 358588"/>
                <a:gd name="connsiteY2" fmla="*/ 0 h 224118"/>
                <a:gd name="connsiteX3" fmla="*/ 331694 w 358588"/>
                <a:gd name="connsiteY3" fmla="*/ 35859 h 22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588" h="224118">
                  <a:moveTo>
                    <a:pt x="331694" y="35859"/>
                  </a:moveTo>
                  <a:lnTo>
                    <a:pt x="358588" y="224118"/>
                  </a:lnTo>
                  <a:lnTo>
                    <a:pt x="0" y="0"/>
                  </a:lnTo>
                  <a:lnTo>
                    <a:pt x="331694" y="35859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Куб 24"/>
            <p:cNvSpPr/>
            <p:nvPr/>
          </p:nvSpPr>
          <p:spPr>
            <a:xfrm>
              <a:off x="899592" y="3284984"/>
              <a:ext cx="2880320" cy="3096344"/>
            </a:xfrm>
            <a:prstGeom prst="cube">
              <a:avLst/>
            </a:prstGeom>
            <a:blipFill>
              <a:blip r:embed="rId9" cstate="print"/>
              <a:tile tx="0" ty="0" sx="100000" sy="100000" flip="none" algn="tl"/>
            </a:blipFill>
            <a:ln>
              <a:noFill/>
            </a:ln>
            <a:scene3d>
              <a:camera prst="orthographicFront">
                <a:rot lat="2400000" lon="24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Куб 25"/>
            <p:cNvSpPr/>
            <p:nvPr/>
          </p:nvSpPr>
          <p:spPr>
            <a:xfrm rot="10800000" flipH="1" flipV="1">
              <a:off x="3347864" y="4365104"/>
              <a:ext cx="2736304" cy="2160240"/>
            </a:xfrm>
            <a:prstGeom prst="cube">
              <a:avLst/>
            </a:prstGeom>
            <a:blipFill>
              <a:blip r:embed="rId9" cstate="print"/>
              <a:tile tx="0" ty="0" sx="100000" sy="100000" flip="none" algn="tl"/>
            </a:blipFill>
            <a:ln>
              <a:noFill/>
            </a:ln>
            <a:scene3d>
              <a:camera prst="orthographicFront">
                <a:rot lat="12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6434989" y="3084149"/>
              <a:ext cx="762000" cy="1290918"/>
            </a:xfrm>
            <a:custGeom>
              <a:avLst/>
              <a:gdLst>
                <a:gd name="connsiteX0" fmla="*/ 242047 w 762000"/>
                <a:gd name="connsiteY0" fmla="*/ 0 h 1290918"/>
                <a:gd name="connsiteX1" fmla="*/ 457200 w 762000"/>
                <a:gd name="connsiteY1" fmla="*/ 125506 h 1290918"/>
                <a:gd name="connsiteX2" fmla="*/ 627530 w 762000"/>
                <a:gd name="connsiteY2" fmla="*/ 358588 h 1290918"/>
                <a:gd name="connsiteX3" fmla="*/ 672353 w 762000"/>
                <a:gd name="connsiteY3" fmla="*/ 475130 h 1290918"/>
                <a:gd name="connsiteX4" fmla="*/ 654424 w 762000"/>
                <a:gd name="connsiteY4" fmla="*/ 663388 h 1290918"/>
                <a:gd name="connsiteX5" fmla="*/ 744071 w 762000"/>
                <a:gd name="connsiteY5" fmla="*/ 654424 h 1290918"/>
                <a:gd name="connsiteX6" fmla="*/ 762000 w 762000"/>
                <a:gd name="connsiteY6" fmla="*/ 842683 h 1290918"/>
                <a:gd name="connsiteX7" fmla="*/ 627530 w 762000"/>
                <a:gd name="connsiteY7" fmla="*/ 824753 h 1290918"/>
                <a:gd name="connsiteX8" fmla="*/ 645459 w 762000"/>
                <a:gd name="connsiteY8" fmla="*/ 1057835 h 1290918"/>
                <a:gd name="connsiteX9" fmla="*/ 8965 w 762000"/>
                <a:gd name="connsiteY9" fmla="*/ 1290918 h 1290918"/>
                <a:gd name="connsiteX10" fmla="*/ 17930 w 762000"/>
                <a:gd name="connsiteY10" fmla="*/ 1138518 h 1290918"/>
                <a:gd name="connsiteX11" fmla="*/ 71718 w 762000"/>
                <a:gd name="connsiteY11" fmla="*/ 959224 h 1290918"/>
                <a:gd name="connsiteX12" fmla="*/ 62753 w 762000"/>
                <a:gd name="connsiteY12" fmla="*/ 744071 h 1290918"/>
                <a:gd name="connsiteX13" fmla="*/ 0 w 762000"/>
                <a:gd name="connsiteY13" fmla="*/ 412377 h 1290918"/>
                <a:gd name="connsiteX14" fmla="*/ 17930 w 762000"/>
                <a:gd name="connsiteY14" fmla="*/ 268941 h 1290918"/>
                <a:gd name="connsiteX15" fmla="*/ 80683 w 762000"/>
                <a:gd name="connsiteY15" fmla="*/ 134471 h 1290918"/>
                <a:gd name="connsiteX16" fmla="*/ 152400 w 762000"/>
                <a:gd name="connsiteY16" fmla="*/ 62753 h 1290918"/>
                <a:gd name="connsiteX17" fmla="*/ 242047 w 762000"/>
                <a:gd name="connsiteY17" fmla="*/ 0 h 129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2000" h="1290918">
                  <a:moveTo>
                    <a:pt x="242047" y="0"/>
                  </a:moveTo>
                  <a:lnTo>
                    <a:pt x="457200" y="125506"/>
                  </a:lnTo>
                  <a:lnTo>
                    <a:pt x="627530" y="358588"/>
                  </a:lnTo>
                  <a:lnTo>
                    <a:pt x="672353" y="475130"/>
                  </a:lnTo>
                  <a:lnTo>
                    <a:pt x="654424" y="663388"/>
                  </a:lnTo>
                  <a:lnTo>
                    <a:pt x="744071" y="654424"/>
                  </a:lnTo>
                  <a:lnTo>
                    <a:pt x="762000" y="842683"/>
                  </a:lnTo>
                  <a:lnTo>
                    <a:pt x="627530" y="824753"/>
                  </a:lnTo>
                  <a:lnTo>
                    <a:pt x="645459" y="1057835"/>
                  </a:lnTo>
                  <a:lnTo>
                    <a:pt x="8965" y="1290918"/>
                  </a:lnTo>
                  <a:lnTo>
                    <a:pt x="17930" y="1138518"/>
                  </a:lnTo>
                  <a:lnTo>
                    <a:pt x="71718" y="959224"/>
                  </a:lnTo>
                  <a:lnTo>
                    <a:pt x="62753" y="744071"/>
                  </a:lnTo>
                  <a:lnTo>
                    <a:pt x="0" y="412377"/>
                  </a:lnTo>
                  <a:lnTo>
                    <a:pt x="17930" y="268941"/>
                  </a:lnTo>
                  <a:lnTo>
                    <a:pt x="80683" y="134471"/>
                  </a:lnTo>
                  <a:lnTo>
                    <a:pt x="152400" y="62753"/>
                  </a:lnTo>
                  <a:lnTo>
                    <a:pt x="242047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8100392" y="4581128"/>
              <a:ext cx="1043608" cy="1223719"/>
            </a:xfrm>
            <a:custGeom>
              <a:avLst/>
              <a:gdLst>
                <a:gd name="connsiteX0" fmla="*/ 14942 w 902448"/>
                <a:gd name="connsiteY0" fmla="*/ 0 h 968189"/>
                <a:gd name="connsiteX1" fmla="*/ 902448 w 902448"/>
                <a:gd name="connsiteY1" fmla="*/ 17930 h 968189"/>
                <a:gd name="connsiteX2" fmla="*/ 884518 w 902448"/>
                <a:gd name="connsiteY2" fmla="*/ 968189 h 968189"/>
                <a:gd name="connsiteX3" fmla="*/ 5977 w 902448"/>
                <a:gd name="connsiteY3" fmla="*/ 950259 h 968189"/>
                <a:gd name="connsiteX4" fmla="*/ 14942 w 902448"/>
                <a:gd name="connsiteY4" fmla="*/ 0 h 968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448" h="968189">
                  <a:moveTo>
                    <a:pt x="14942" y="0"/>
                  </a:moveTo>
                  <a:lnTo>
                    <a:pt x="902448" y="17930"/>
                  </a:lnTo>
                  <a:lnTo>
                    <a:pt x="884518" y="968189"/>
                  </a:lnTo>
                  <a:lnTo>
                    <a:pt x="5977" y="950259"/>
                  </a:lnTo>
                  <a:cubicBezTo>
                    <a:pt x="2989" y="627530"/>
                    <a:pt x="0" y="304800"/>
                    <a:pt x="14942" y="0"/>
                  </a:cubicBezTo>
                  <a:close/>
                </a:path>
              </a:pathLst>
            </a:custGeom>
            <a:blipFill>
              <a:blip r:embed="rId9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flipH="1">
              <a:off x="2627784" y="3068960"/>
              <a:ext cx="37944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8" name="Полилиния 57"/>
            <p:cNvSpPr/>
            <p:nvPr/>
          </p:nvSpPr>
          <p:spPr>
            <a:xfrm flipH="1">
              <a:off x="2771800" y="3573016"/>
              <a:ext cx="389256" cy="144016"/>
            </a:xfrm>
            <a:custGeom>
              <a:avLst/>
              <a:gdLst>
                <a:gd name="connsiteX0" fmla="*/ 0 w 394447"/>
                <a:gd name="connsiteY0" fmla="*/ 44824 h 268942"/>
                <a:gd name="connsiteX1" fmla="*/ 107577 w 394447"/>
                <a:gd name="connsiteY1" fmla="*/ 0 h 268942"/>
                <a:gd name="connsiteX2" fmla="*/ 143435 w 394447"/>
                <a:gd name="connsiteY2" fmla="*/ 0 h 268942"/>
                <a:gd name="connsiteX3" fmla="*/ 125506 w 394447"/>
                <a:gd name="connsiteY3" fmla="*/ 26895 h 268942"/>
                <a:gd name="connsiteX4" fmla="*/ 340659 w 394447"/>
                <a:gd name="connsiteY4" fmla="*/ 8965 h 268942"/>
                <a:gd name="connsiteX5" fmla="*/ 340659 w 394447"/>
                <a:gd name="connsiteY5" fmla="*/ 8965 h 268942"/>
                <a:gd name="connsiteX6" fmla="*/ 179294 w 394447"/>
                <a:gd name="connsiteY6" fmla="*/ 89648 h 268942"/>
                <a:gd name="connsiteX7" fmla="*/ 394447 w 394447"/>
                <a:gd name="connsiteY7" fmla="*/ 116542 h 268942"/>
                <a:gd name="connsiteX8" fmla="*/ 394447 w 394447"/>
                <a:gd name="connsiteY8" fmla="*/ 116542 h 268942"/>
                <a:gd name="connsiteX9" fmla="*/ 179294 w 394447"/>
                <a:gd name="connsiteY9" fmla="*/ 143436 h 268942"/>
                <a:gd name="connsiteX10" fmla="*/ 385482 w 394447"/>
                <a:gd name="connsiteY10" fmla="*/ 179295 h 268942"/>
                <a:gd name="connsiteX11" fmla="*/ 340659 w 394447"/>
                <a:gd name="connsiteY11" fmla="*/ 215153 h 268942"/>
                <a:gd name="connsiteX12" fmla="*/ 143435 w 394447"/>
                <a:gd name="connsiteY12" fmla="*/ 197224 h 268942"/>
                <a:gd name="connsiteX13" fmla="*/ 349624 w 394447"/>
                <a:gd name="connsiteY13" fmla="*/ 251012 h 268942"/>
                <a:gd name="connsiteX14" fmla="*/ 295835 w 394447"/>
                <a:gd name="connsiteY14" fmla="*/ 268942 h 268942"/>
                <a:gd name="connsiteX15" fmla="*/ 17929 w 394447"/>
                <a:gd name="connsiteY15" fmla="*/ 224118 h 268942"/>
                <a:gd name="connsiteX16" fmla="*/ 0 w 394447"/>
                <a:gd name="connsiteY16" fmla="*/ 44824 h 26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47" h="268942">
                  <a:moveTo>
                    <a:pt x="0" y="44824"/>
                  </a:moveTo>
                  <a:lnTo>
                    <a:pt x="107577" y="0"/>
                  </a:lnTo>
                  <a:lnTo>
                    <a:pt x="143435" y="0"/>
                  </a:lnTo>
                  <a:lnTo>
                    <a:pt x="125506" y="26895"/>
                  </a:lnTo>
                  <a:lnTo>
                    <a:pt x="340659" y="8965"/>
                  </a:lnTo>
                  <a:lnTo>
                    <a:pt x="340659" y="8965"/>
                  </a:lnTo>
                  <a:lnTo>
                    <a:pt x="179294" y="89648"/>
                  </a:lnTo>
                  <a:lnTo>
                    <a:pt x="394447" y="116542"/>
                  </a:lnTo>
                  <a:lnTo>
                    <a:pt x="394447" y="116542"/>
                  </a:lnTo>
                  <a:lnTo>
                    <a:pt x="179294" y="143436"/>
                  </a:lnTo>
                  <a:lnTo>
                    <a:pt x="385482" y="179295"/>
                  </a:lnTo>
                  <a:lnTo>
                    <a:pt x="340659" y="215153"/>
                  </a:lnTo>
                  <a:lnTo>
                    <a:pt x="143435" y="197224"/>
                  </a:lnTo>
                  <a:lnTo>
                    <a:pt x="349624" y="251012"/>
                  </a:lnTo>
                  <a:lnTo>
                    <a:pt x="295835" y="268942"/>
                  </a:lnTo>
                  <a:lnTo>
                    <a:pt x="17929" y="224118"/>
                  </a:lnTo>
                  <a:lnTo>
                    <a:pt x="0" y="448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3266840" flipH="1" flipV="1">
              <a:off x="4601994" y="4000923"/>
              <a:ext cx="643032" cy="581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5" name="Полилиния 54"/>
            <p:cNvSpPr/>
            <p:nvPr/>
          </p:nvSpPr>
          <p:spPr>
            <a:xfrm flipH="1">
              <a:off x="4860032" y="4221088"/>
              <a:ext cx="389256" cy="144016"/>
            </a:xfrm>
            <a:custGeom>
              <a:avLst/>
              <a:gdLst>
                <a:gd name="connsiteX0" fmla="*/ 0 w 394447"/>
                <a:gd name="connsiteY0" fmla="*/ 44824 h 268942"/>
                <a:gd name="connsiteX1" fmla="*/ 107577 w 394447"/>
                <a:gd name="connsiteY1" fmla="*/ 0 h 268942"/>
                <a:gd name="connsiteX2" fmla="*/ 143435 w 394447"/>
                <a:gd name="connsiteY2" fmla="*/ 0 h 268942"/>
                <a:gd name="connsiteX3" fmla="*/ 125506 w 394447"/>
                <a:gd name="connsiteY3" fmla="*/ 26895 h 268942"/>
                <a:gd name="connsiteX4" fmla="*/ 340659 w 394447"/>
                <a:gd name="connsiteY4" fmla="*/ 8965 h 268942"/>
                <a:gd name="connsiteX5" fmla="*/ 340659 w 394447"/>
                <a:gd name="connsiteY5" fmla="*/ 8965 h 268942"/>
                <a:gd name="connsiteX6" fmla="*/ 179294 w 394447"/>
                <a:gd name="connsiteY6" fmla="*/ 89648 h 268942"/>
                <a:gd name="connsiteX7" fmla="*/ 394447 w 394447"/>
                <a:gd name="connsiteY7" fmla="*/ 116542 h 268942"/>
                <a:gd name="connsiteX8" fmla="*/ 394447 w 394447"/>
                <a:gd name="connsiteY8" fmla="*/ 116542 h 268942"/>
                <a:gd name="connsiteX9" fmla="*/ 179294 w 394447"/>
                <a:gd name="connsiteY9" fmla="*/ 143436 h 268942"/>
                <a:gd name="connsiteX10" fmla="*/ 385482 w 394447"/>
                <a:gd name="connsiteY10" fmla="*/ 179295 h 268942"/>
                <a:gd name="connsiteX11" fmla="*/ 340659 w 394447"/>
                <a:gd name="connsiteY11" fmla="*/ 215153 h 268942"/>
                <a:gd name="connsiteX12" fmla="*/ 143435 w 394447"/>
                <a:gd name="connsiteY12" fmla="*/ 197224 h 268942"/>
                <a:gd name="connsiteX13" fmla="*/ 349624 w 394447"/>
                <a:gd name="connsiteY13" fmla="*/ 251012 h 268942"/>
                <a:gd name="connsiteX14" fmla="*/ 295835 w 394447"/>
                <a:gd name="connsiteY14" fmla="*/ 268942 h 268942"/>
                <a:gd name="connsiteX15" fmla="*/ 17929 w 394447"/>
                <a:gd name="connsiteY15" fmla="*/ 224118 h 268942"/>
                <a:gd name="connsiteX16" fmla="*/ 0 w 394447"/>
                <a:gd name="connsiteY16" fmla="*/ 44824 h 26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47" h="268942">
                  <a:moveTo>
                    <a:pt x="0" y="44824"/>
                  </a:moveTo>
                  <a:lnTo>
                    <a:pt x="107577" y="0"/>
                  </a:lnTo>
                  <a:lnTo>
                    <a:pt x="143435" y="0"/>
                  </a:lnTo>
                  <a:lnTo>
                    <a:pt x="125506" y="26895"/>
                  </a:lnTo>
                  <a:lnTo>
                    <a:pt x="340659" y="8965"/>
                  </a:lnTo>
                  <a:lnTo>
                    <a:pt x="340659" y="8965"/>
                  </a:lnTo>
                  <a:lnTo>
                    <a:pt x="179294" y="89648"/>
                  </a:lnTo>
                  <a:lnTo>
                    <a:pt x="394447" y="116542"/>
                  </a:lnTo>
                  <a:lnTo>
                    <a:pt x="394447" y="116542"/>
                  </a:lnTo>
                  <a:lnTo>
                    <a:pt x="179294" y="143436"/>
                  </a:lnTo>
                  <a:lnTo>
                    <a:pt x="385482" y="179295"/>
                  </a:lnTo>
                  <a:lnTo>
                    <a:pt x="340659" y="215153"/>
                  </a:lnTo>
                  <a:lnTo>
                    <a:pt x="143435" y="197224"/>
                  </a:lnTo>
                  <a:lnTo>
                    <a:pt x="349624" y="251012"/>
                  </a:lnTo>
                  <a:lnTo>
                    <a:pt x="295835" y="268942"/>
                  </a:lnTo>
                  <a:lnTo>
                    <a:pt x="17929" y="224118"/>
                  </a:lnTo>
                  <a:lnTo>
                    <a:pt x="0" y="448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403648" y="3140968"/>
              <a:ext cx="1224136" cy="884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 rot="6005051" flipV="1">
              <a:off x="6937912" y="3356182"/>
              <a:ext cx="1076221" cy="588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8" name="Полилиния 47"/>
            <p:cNvSpPr/>
            <p:nvPr/>
          </p:nvSpPr>
          <p:spPr>
            <a:xfrm>
              <a:off x="7170095" y="3684784"/>
              <a:ext cx="394447" cy="268942"/>
            </a:xfrm>
            <a:custGeom>
              <a:avLst/>
              <a:gdLst>
                <a:gd name="connsiteX0" fmla="*/ 0 w 394447"/>
                <a:gd name="connsiteY0" fmla="*/ 44824 h 268942"/>
                <a:gd name="connsiteX1" fmla="*/ 107577 w 394447"/>
                <a:gd name="connsiteY1" fmla="*/ 0 h 268942"/>
                <a:gd name="connsiteX2" fmla="*/ 143435 w 394447"/>
                <a:gd name="connsiteY2" fmla="*/ 0 h 268942"/>
                <a:gd name="connsiteX3" fmla="*/ 125506 w 394447"/>
                <a:gd name="connsiteY3" fmla="*/ 26895 h 268942"/>
                <a:gd name="connsiteX4" fmla="*/ 340659 w 394447"/>
                <a:gd name="connsiteY4" fmla="*/ 8965 h 268942"/>
                <a:gd name="connsiteX5" fmla="*/ 340659 w 394447"/>
                <a:gd name="connsiteY5" fmla="*/ 8965 h 268942"/>
                <a:gd name="connsiteX6" fmla="*/ 179294 w 394447"/>
                <a:gd name="connsiteY6" fmla="*/ 89648 h 268942"/>
                <a:gd name="connsiteX7" fmla="*/ 394447 w 394447"/>
                <a:gd name="connsiteY7" fmla="*/ 116542 h 268942"/>
                <a:gd name="connsiteX8" fmla="*/ 394447 w 394447"/>
                <a:gd name="connsiteY8" fmla="*/ 116542 h 268942"/>
                <a:gd name="connsiteX9" fmla="*/ 179294 w 394447"/>
                <a:gd name="connsiteY9" fmla="*/ 143436 h 268942"/>
                <a:gd name="connsiteX10" fmla="*/ 385482 w 394447"/>
                <a:gd name="connsiteY10" fmla="*/ 179295 h 268942"/>
                <a:gd name="connsiteX11" fmla="*/ 340659 w 394447"/>
                <a:gd name="connsiteY11" fmla="*/ 215153 h 268942"/>
                <a:gd name="connsiteX12" fmla="*/ 143435 w 394447"/>
                <a:gd name="connsiteY12" fmla="*/ 197224 h 268942"/>
                <a:gd name="connsiteX13" fmla="*/ 349624 w 394447"/>
                <a:gd name="connsiteY13" fmla="*/ 251012 h 268942"/>
                <a:gd name="connsiteX14" fmla="*/ 295835 w 394447"/>
                <a:gd name="connsiteY14" fmla="*/ 268942 h 268942"/>
                <a:gd name="connsiteX15" fmla="*/ 17929 w 394447"/>
                <a:gd name="connsiteY15" fmla="*/ 224118 h 268942"/>
                <a:gd name="connsiteX16" fmla="*/ 0 w 394447"/>
                <a:gd name="connsiteY16" fmla="*/ 44824 h 26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47" h="268942">
                  <a:moveTo>
                    <a:pt x="0" y="44824"/>
                  </a:moveTo>
                  <a:lnTo>
                    <a:pt x="107577" y="0"/>
                  </a:lnTo>
                  <a:lnTo>
                    <a:pt x="143435" y="0"/>
                  </a:lnTo>
                  <a:lnTo>
                    <a:pt x="125506" y="26895"/>
                  </a:lnTo>
                  <a:lnTo>
                    <a:pt x="340659" y="8965"/>
                  </a:lnTo>
                  <a:lnTo>
                    <a:pt x="340659" y="8965"/>
                  </a:lnTo>
                  <a:lnTo>
                    <a:pt x="179294" y="89648"/>
                  </a:lnTo>
                  <a:lnTo>
                    <a:pt x="394447" y="116542"/>
                  </a:lnTo>
                  <a:lnTo>
                    <a:pt x="394447" y="116542"/>
                  </a:lnTo>
                  <a:lnTo>
                    <a:pt x="179294" y="143436"/>
                  </a:lnTo>
                  <a:lnTo>
                    <a:pt x="385482" y="179295"/>
                  </a:lnTo>
                  <a:lnTo>
                    <a:pt x="340659" y="215153"/>
                  </a:lnTo>
                  <a:lnTo>
                    <a:pt x="143435" y="197224"/>
                  </a:lnTo>
                  <a:lnTo>
                    <a:pt x="349624" y="251012"/>
                  </a:lnTo>
                  <a:lnTo>
                    <a:pt x="295835" y="268942"/>
                  </a:lnTo>
                  <a:lnTo>
                    <a:pt x="17929" y="224118"/>
                  </a:lnTo>
                  <a:lnTo>
                    <a:pt x="0" y="448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 rot="2519270">
              <a:off x="7507710" y="3995568"/>
              <a:ext cx="954168" cy="316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26" name="Группа 125"/>
            <p:cNvGrpSpPr/>
            <p:nvPr/>
          </p:nvGrpSpPr>
          <p:grpSpPr>
            <a:xfrm>
              <a:off x="6588224" y="1052736"/>
              <a:ext cx="816446" cy="862959"/>
              <a:chOff x="6707088" y="883568"/>
              <a:chExt cx="816446" cy="862959"/>
            </a:xfrm>
          </p:grpSpPr>
          <p:sp>
            <p:nvSpPr>
              <p:cNvPr id="127" name="Полилиния 126"/>
              <p:cNvSpPr/>
              <p:nvPr/>
            </p:nvSpPr>
            <p:spPr>
              <a:xfrm>
                <a:off x="6851104" y="8835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>
                <a:off x="6859488" y="1179984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>
                <a:off x="7011888" y="1332384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>
                <a:off x="7164288" y="1484784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>
                <a:off x="7003504" y="10359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>
                <a:off x="7155904" y="11883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>
                <a:off x="7308304" y="13407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>
                <a:off x="7460704" y="14931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>
                <a:off x="6707088" y="8835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>
                <a:off x="6859488" y="10359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>
                <a:off x="7011888" y="11883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8" name="Полилиния 137"/>
              <p:cNvSpPr/>
              <p:nvPr/>
            </p:nvSpPr>
            <p:spPr>
              <a:xfrm>
                <a:off x="7164288" y="13407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9" name="Полилиния 138"/>
              <p:cNvSpPr/>
              <p:nvPr/>
            </p:nvSpPr>
            <p:spPr>
              <a:xfrm>
                <a:off x="7316688" y="14931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Полилиния 139"/>
              <p:cNvSpPr/>
              <p:nvPr/>
            </p:nvSpPr>
            <p:spPr>
              <a:xfrm>
                <a:off x="6859488" y="139600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7011888" y="154840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7164288" y="170080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3" name="Группа 142"/>
            <p:cNvGrpSpPr/>
            <p:nvPr/>
          </p:nvGrpSpPr>
          <p:grpSpPr>
            <a:xfrm flipH="1">
              <a:off x="4788024" y="980728"/>
              <a:ext cx="1055762" cy="862959"/>
              <a:chOff x="6707088" y="883568"/>
              <a:chExt cx="816446" cy="862959"/>
            </a:xfrm>
          </p:grpSpPr>
          <p:sp>
            <p:nvSpPr>
              <p:cNvPr id="144" name="Полилиния 143"/>
              <p:cNvSpPr/>
              <p:nvPr/>
            </p:nvSpPr>
            <p:spPr>
              <a:xfrm>
                <a:off x="6851104" y="8835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5" name="Полилиния 144"/>
              <p:cNvSpPr/>
              <p:nvPr/>
            </p:nvSpPr>
            <p:spPr>
              <a:xfrm>
                <a:off x="6859488" y="1179984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6" name="Полилиния 145"/>
              <p:cNvSpPr/>
              <p:nvPr/>
            </p:nvSpPr>
            <p:spPr>
              <a:xfrm>
                <a:off x="7011888" y="1332384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7" name="Полилиния 146"/>
              <p:cNvSpPr/>
              <p:nvPr/>
            </p:nvSpPr>
            <p:spPr>
              <a:xfrm>
                <a:off x="7164288" y="1484784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8" name="Полилиния 147"/>
              <p:cNvSpPr/>
              <p:nvPr/>
            </p:nvSpPr>
            <p:spPr>
              <a:xfrm>
                <a:off x="7003504" y="10359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9" name="Полилиния 148"/>
              <p:cNvSpPr/>
              <p:nvPr/>
            </p:nvSpPr>
            <p:spPr>
              <a:xfrm>
                <a:off x="7155904" y="11883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0" name="Полилиния 149"/>
              <p:cNvSpPr/>
              <p:nvPr/>
            </p:nvSpPr>
            <p:spPr>
              <a:xfrm>
                <a:off x="7308304" y="13407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1" name="Полилиния 150"/>
              <p:cNvSpPr/>
              <p:nvPr/>
            </p:nvSpPr>
            <p:spPr>
              <a:xfrm>
                <a:off x="7460704" y="14931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" name="Полилиния 151"/>
              <p:cNvSpPr/>
              <p:nvPr/>
            </p:nvSpPr>
            <p:spPr>
              <a:xfrm>
                <a:off x="6707088" y="8835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3" name="Полилиния 152"/>
              <p:cNvSpPr/>
              <p:nvPr/>
            </p:nvSpPr>
            <p:spPr>
              <a:xfrm>
                <a:off x="6859488" y="10359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7011888" y="11883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7164288" y="13407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6" name="Полилиния 155"/>
              <p:cNvSpPr/>
              <p:nvPr/>
            </p:nvSpPr>
            <p:spPr>
              <a:xfrm>
                <a:off x="7316688" y="14931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6859488" y="139600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7011888" y="154840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Полилиния 158"/>
              <p:cNvSpPr/>
              <p:nvPr/>
            </p:nvSpPr>
            <p:spPr>
              <a:xfrm>
                <a:off x="7164288" y="170080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1" name="Полилиния 160"/>
            <p:cNvSpPr/>
            <p:nvPr/>
          </p:nvSpPr>
          <p:spPr>
            <a:xfrm>
              <a:off x="3779912" y="4509120"/>
              <a:ext cx="1841500" cy="374650"/>
            </a:xfrm>
            <a:custGeom>
              <a:avLst/>
              <a:gdLst>
                <a:gd name="connsiteX0" fmla="*/ 425450 w 1841500"/>
                <a:gd name="connsiteY0" fmla="*/ 0 h 374650"/>
                <a:gd name="connsiteX1" fmla="*/ 425450 w 1841500"/>
                <a:gd name="connsiteY1" fmla="*/ 0 h 374650"/>
                <a:gd name="connsiteX2" fmla="*/ 361950 w 1841500"/>
                <a:gd name="connsiteY2" fmla="*/ 50800 h 374650"/>
                <a:gd name="connsiteX3" fmla="*/ 342900 w 1841500"/>
                <a:gd name="connsiteY3" fmla="*/ 57150 h 374650"/>
                <a:gd name="connsiteX4" fmla="*/ 298450 w 1841500"/>
                <a:gd name="connsiteY4" fmla="*/ 88900 h 374650"/>
                <a:gd name="connsiteX5" fmla="*/ 247650 w 1841500"/>
                <a:gd name="connsiteY5" fmla="*/ 133350 h 374650"/>
                <a:gd name="connsiteX6" fmla="*/ 184150 w 1841500"/>
                <a:gd name="connsiteY6" fmla="*/ 177800 h 374650"/>
                <a:gd name="connsiteX7" fmla="*/ 146050 w 1841500"/>
                <a:gd name="connsiteY7" fmla="*/ 215900 h 374650"/>
                <a:gd name="connsiteX8" fmla="*/ 133350 w 1841500"/>
                <a:gd name="connsiteY8" fmla="*/ 234950 h 374650"/>
                <a:gd name="connsiteX9" fmla="*/ 114300 w 1841500"/>
                <a:gd name="connsiteY9" fmla="*/ 247650 h 374650"/>
                <a:gd name="connsiteX10" fmla="*/ 57150 w 1841500"/>
                <a:gd name="connsiteY10" fmla="*/ 317500 h 374650"/>
                <a:gd name="connsiteX11" fmla="*/ 38100 w 1841500"/>
                <a:gd name="connsiteY11" fmla="*/ 323850 h 374650"/>
                <a:gd name="connsiteX12" fmla="*/ 19050 w 1841500"/>
                <a:gd name="connsiteY12" fmla="*/ 342900 h 374650"/>
                <a:gd name="connsiteX13" fmla="*/ 0 w 1841500"/>
                <a:gd name="connsiteY13" fmla="*/ 349250 h 374650"/>
                <a:gd name="connsiteX14" fmla="*/ 1581150 w 1841500"/>
                <a:gd name="connsiteY14" fmla="*/ 374650 h 374650"/>
                <a:gd name="connsiteX15" fmla="*/ 1841500 w 1841500"/>
                <a:gd name="connsiteY15" fmla="*/ 38100 h 374650"/>
                <a:gd name="connsiteX16" fmla="*/ 425450 w 1841500"/>
                <a:gd name="connsiteY16" fmla="*/ 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41500" h="374650">
                  <a:moveTo>
                    <a:pt x="425450" y="0"/>
                  </a:moveTo>
                  <a:lnTo>
                    <a:pt x="425450" y="0"/>
                  </a:lnTo>
                  <a:cubicBezTo>
                    <a:pt x="417313" y="6974"/>
                    <a:pt x="380770" y="41390"/>
                    <a:pt x="361950" y="50800"/>
                  </a:cubicBezTo>
                  <a:cubicBezTo>
                    <a:pt x="355963" y="53793"/>
                    <a:pt x="349250" y="55033"/>
                    <a:pt x="342900" y="57150"/>
                  </a:cubicBezTo>
                  <a:cubicBezTo>
                    <a:pt x="306584" y="93466"/>
                    <a:pt x="343026" y="61040"/>
                    <a:pt x="298450" y="88900"/>
                  </a:cubicBezTo>
                  <a:cubicBezTo>
                    <a:pt x="255239" y="115907"/>
                    <a:pt x="289847" y="99592"/>
                    <a:pt x="247650" y="133350"/>
                  </a:cubicBezTo>
                  <a:cubicBezTo>
                    <a:pt x="219568" y="155816"/>
                    <a:pt x="208709" y="155697"/>
                    <a:pt x="184150" y="177800"/>
                  </a:cubicBezTo>
                  <a:cubicBezTo>
                    <a:pt x="170800" y="189815"/>
                    <a:pt x="156013" y="200956"/>
                    <a:pt x="146050" y="215900"/>
                  </a:cubicBezTo>
                  <a:cubicBezTo>
                    <a:pt x="141817" y="222250"/>
                    <a:pt x="138746" y="229554"/>
                    <a:pt x="133350" y="234950"/>
                  </a:cubicBezTo>
                  <a:cubicBezTo>
                    <a:pt x="127954" y="240346"/>
                    <a:pt x="120650" y="243417"/>
                    <a:pt x="114300" y="247650"/>
                  </a:cubicBezTo>
                  <a:cubicBezTo>
                    <a:pt x="102099" y="267985"/>
                    <a:pt x="80564" y="309695"/>
                    <a:pt x="57150" y="317500"/>
                  </a:cubicBezTo>
                  <a:lnTo>
                    <a:pt x="38100" y="323850"/>
                  </a:lnTo>
                  <a:cubicBezTo>
                    <a:pt x="31750" y="330200"/>
                    <a:pt x="26522" y="337919"/>
                    <a:pt x="19050" y="342900"/>
                  </a:cubicBezTo>
                  <a:cubicBezTo>
                    <a:pt x="13481" y="346613"/>
                    <a:pt x="0" y="349250"/>
                    <a:pt x="0" y="349250"/>
                  </a:cubicBezTo>
                  <a:lnTo>
                    <a:pt x="1581150" y="374650"/>
                  </a:lnTo>
                  <a:lnTo>
                    <a:pt x="1841500" y="3810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3836894" y="4549481"/>
              <a:ext cx="1837765" cy="67343"/>
            </a:xfrm>
            <a:custGeom>
              <a:avLst/>
              <a:gdLst>
                <a:gd name="connsiteX0" fmla="*/ 0 w 1837765"/>
                <a:gd name="connsiteY0" fmla="*/ 67343 h 67343"/>
                <a:gd name="connsiteX1" fmla="*/ 62753 w 1837765"/>
                <a:gd name="connsiteY1" fmla="*/ 49413 h 67343"/>
                <a:gd name="connsiteX2" fmla="*/ 143435 w 1837765"/>
                <a:gd name="connsiteY2" fmla="*/ 58378 h 67343"/>
                <a:gd name="connsiteX3" fmla="*/ 268941 w 1837765"/>
                <a:gd name="connsiteY3" fmla="*/ 49413 h 67343"/>
                <a:gd name="connsiteX4" fmla="*/ 412377 w 1837765"/>
                <a:gd name="connsiteY4" fmla="*/ 40448 h 67343"/>
                <a:gd name="connsiteX5" fmla="*/ 475130 w 1837765"/>
                <a:gd name="connsiteY5" fmla="*/ 22519 h 67343"/>
                <a:gd name="connsiteX6" fmla="*/ 537882 w 1837765"/>
                <a:gd name="connsiteY6" fmla="*/ 4590 h 67343"/>
                <a:gd name="connsiteX7" fmla="*/ 690282 w 1837765"/>
                <a:gd name="connsiteY7" fmla="*/ 13554 h 67343"/>
                <a:gd name="connsiteX8" fmla="*/ 753035 w 1837765"/>
                <a:gd name="connsiteY8" fmla="*/ 40448 h 67343"/>
                <a:gd name="connsiteX9" fmla="*/ 1407459 w 1837765"/>
                <a:gd name="connsiteY9" fmla="*/ 49413 h 67343"/>
                <a:gd name="connsiteX10" fmla="*/ 1568824 w 1837765"/>
                <a:gd name="connsiteY10" fmla="*/ 40448 h 67343"/>
                <a:gd name="connsiteX11" fmla="*/ 1622612 w 1837765"/>
                <a:gd name="connsiteY11" fmla="*/ 22519 h 67343"/>
                <a:gd name="connsiteX12" fmla="*/ 1658471 w 1837765"/>
                <a:gd name="connsiteY12" fmla="*/ 13554 h 67343"/>
                <a:gd name="connsiteX13" fmla="*/ 1685365 w 1837765"/>
                <a:gd name="connsiteY13" fmla="*/ 4590 h 67343"/>
                <a:gd name="connsiteX14" fmla="*/ 1837765 w 1837765"/>
                <a:gd name="connsiteY14" fmla="*/ 4590 h 6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7765" h="67343">
                  <a:moveTo>
                    <a:pt x="0" y="67343"/>
                  </a:moveTo>
                  <a:cubicBezTo>
                    <a:pt x="12683" y="63115"/>
                    <a:pt x="51496" y="49413"/>
                    <a:pt x="62753" y="49413"/>
                  </a:cubicBezTo>
                  <a:cubicBezTo>
                    <a:pt x="89813" y="49413"/>
                    <a:pt x="116541" y="55390"/>
                    <a:pt x="143435" y="58378"/>
                  </a:cubicBezTo>
                  <a:lnTo>
                    <a:pt x="268941" y="49413"/>
                  </a:lnTo>
                  <a:cubicBezTo>
                    <a:pt x="316740" y="46226"/>
                    <a:pt x="364709" y="45215"/>
                    <a:pt x="412377" y="40448"/>
                  </a:cubicBezTo>
                  <a:cubicBezTo>
                    <a:pt x="433936" y="38292"/>
                    <a:pt x="454546" y="28400"/>
                    <a:pt x="475130" y="22519"/>
                  </a:cubicBezTo>
                  <a:cubicBezTo>
                    <a:pt x="553944" y="0"/>
                    <a:pt x="473385" y="26087"/>
                    <a:pt x="537882" y="4590"/>
                  </a:cubicBezTo>
                  <a:cubicBezTo>
                    <a:pt x="588682" y="7578"/>
                    <a:pt x="639906" y="6357"/>
                    <a:pt x="690282" y="13554"/>
                  </a:cubicBezTo>
                  <a:cubicBezTo>
                    <a:pt x="722967" y="18223"/>
                    <a:pt x="721683" y="39623"/>
                    <a:pt x="753035" y="40448"/>
                  </a:cubicBezTo>
                  <a:cubicBezTo>
                    <a:pt x="971121" y="46187"/>
                    <a:pt x="1189318" y="46425"/>
                    <a:pt x="1407459" y="49413"/>
                  </a:cubicBezTo>
                  <a:cubicBezTo>
                    <a:pt x="1461247" y="46425"/>
                    <a:pt x="1515369" y="47130"/>
                    <a:pt x="1568824" y="40448"/>
                  </a:cubicBezTo>
                  <a:cubicBezTo>
                    <a:pt x="1587577" y="38104"/>
                    <a:pt x="1604277" y="27103"/>
                    <a:pt x="1622612" y="22519"/>
                  </a:cubicBezTo>
                  <a:cubicBezTo>
                    <a:pt x="1634565" y="19531"/>
                    <a:pt x="1646624" y="16939"/>
                    <a:pt x="1658471" y="13554"/>
                  </a:cubicBezTo>
                  <a:cubicBezTo>
                    <a:pt x="1667557" y="10958"/>
                    <a:pt x="1675927" y="5062"/>
                    <a:pt x="1685365" y="4590"/>
                  </a:cubicBezTo>
                  <a:cubicBezTo>
                    <a:pt x="1736102" y="2053"/>
                    <a:pt x="1786965" y="4590"/>
                    <a:pt x="1837765" y="459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3747247" y="4722127"/>
              <a:ext cx="1828800" cy="73991"/>
            </a:xfrm>
            <a:custGeom>
              <a:avLst/>
              <a:gdLst>
                <a:gd name="connsiteX0" fmla="*/ 0 w 1828800"/>
                <a:gd name="connsiteY0" fmla="*/ 38132 h 73991"/>
                <a:gd name="connsiteX1" fmla="*/ 313765 w 1828800"/>
                <a:gd name="connsiteY1" fmla="*/ 29167 h 73991"/>
                <a:gd name="connsiteX2" fmla="*/ 340659 w 1828800"/>
                <a:gd name="connsiteY2" fmla="*/ 20202 h 73991"/>
                <a:gd name="connsiteX3" fmla="*/ 412377 w 1828800"/>
                <a:gd name="connsiteY3" fmla="*/ 2273 h 73991"/>
                <a:gd name="connsiteX4" fmla="*/ 600635 w 1828800"/>
                <a:gd name="connsiteY4" fmla="*/ 11238 h 73991"/>
                <a:gd name="connsiteX5" fmla="*/ 609600 w 1828800"/>
                <a:gd name="connsiteY5" fmla="*/ 38132 h 73991"/>
                <a:gd name="connsiteX6" fmla="*/ 636494 w 1828800"/>
                <a:gd name="connsiteY6" fmla="*/ 56061 h 73991"/>
                <a:gd name="connsiteX7" fmla="*/ 681318 w 1828800"/>
                <a:gd name="connsiteY7" fmla="*/ 65026 h 73991"/>
                <a:gd name="connsiteX8" fmla="*/ 708212 w 1828800"/>
                <a:gd name="connsiteY8" fmla="*/ 73991 h 73991"/>
                <a:gd name="connsiteX9" fmla="*/ 788894 w 1828800"/>
                <a:gd name="connsiteY9" fmla="*/ 65026 h 73991"/>
                <a:gd name="connsiteX10" fmla="*/ 887506 w 1828800"/>
                <a:gd name="connsiteY10" fmla="*/ 20202 h 73991"/>
                <a:gd name="connsiteX11" fmla="*/ 1111624 w 1828800"/>
                <a:gd name="connsiteY11" fmla="*/ 11238 h 73991"/>
                <a:gd name="connsiteX12" fmla="*/ 1353671 w 1828800"/>
                <a:gd name="connsiteY12" fmla="*/ 20202 h 73991"/>
                <a:gd name="connsiteX13" fmla="*/ 1407459 w 1828800"/>
                <a:gd name="connsiteY13" fmla="*/ 38132 h 73991"/>
                <a:gd name="connsiteX14" fmla="*/ 1470212 w 1828800"/>
                <a:gd name="connsiteY14" fmla="*/ 56061 h 73991"/>
                <a:gd name="connsiteX15" fmla="*/ 1550894 w 1828800"/>
                <a:gd name="connsiteY15" fmla="*/ 47097 h 73991"/>
                <a:gd name="connsiteX16" fmla="*/ 1595718 w 1828800"/>
                <a:gd name="connsiteY16" fmla="*/ 38132 h 73991"/>
                <a:gd name="connsiteX17" fmla="*/ 1828800 w 1828800"/>
                <a:gd name="connsiteY17" fmla="*/ 29167 h 7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28800" h="73991">
                  <a:moveTo>
                    <a:pt x="0" y="38132"/>
                  </a:moveTo>
                  <a:cubicBezTo>
                    <a:pt x="104588" y="35144"/>
                    <a:pt x="209279" y="34666"/>
                    <a:pt x="313765" y="29167"/>
                  </a:cubicBezTo>
                  <a:cubicBezTo>
                    <a:pt x="323202" y="28670"/>
                    <a:pt x="331492" y="22494"/>
                    <a:pt x="340659" y="20202"/>
                  </a:cubicBezTo>
                  <a:lnTo>
                    <a:pt x="412377" y="2273"/>
                  </a:lnTo>
                  <a:cubicBezTo>
                    <a:pt x="475130" y="5261"/>
                    <a:pt x="538825" y="0"/>
                    <a:pt x="600635" y="11238"/>
                  </a:cubicBezTo>
                  <a:cubicBezTo>
                    <a:pt x="609932" y="12928"/>
                    <a:pt x="603697" y="30753"/>
                    <a:pt x="609600" y="38132"/>
                  </a:cubicBezTo>
                  <a:cubicBezTo>
                    <a:pt x="616331" y="46545"/>
                    <a:pt x="626406" y="52278"/>
                    <a:pt x="636494" y="56061"/>
                  </a:cubicBezTo>
                  <a:cubicBezTo>
                    <a:pt x="650761" y="61411"/>
                    <a:pt x="666536" y="61330"/>
                    <a:pt x="681318" y="65026"/>
                  </a:cubicBezTo>
                  <a:cubicBezTo>
                    <a:pt x="690485" y="67318"/>
                    <a:pt x="699247" y="71003"/>
                    <a:pt x="708212" y="73991"/>
                  </a:cubicBezTo>
                  <a:cubicBezTo>
                    <a:pt x="735106" y="71003"/>
                    <a:pt x="763223" y="73583"/>
                    <a:pt x="788894" y="65026"/>
                  </a:cubicBezTo>
                  <a:cubicBezTo>
                    <a:pt x="891804" y="30722"/>
                    <a:pt x="795782" y="26317"/>
                    <a:pt x="887506" y="20202"/>
                  </a:cubicBezTo>
                  <a:cubicBezTo>
                    <a:pt x="962106" y="15229"/>
                    <a:pt x="1036918" y="14226"/>
                    <a:pt x="1111624" y="11238"/>
                  </a:cubicBezTo>
                  <a:cubicBezTo>
                    <a:pt x="1192306" y="14226"/>
                    <a:pt x="1273265" y="12892"/>
                    <a:pt x="1353671" y="20202"/>
                  </a:cubicBezTo>
                  <a:cubicBezTo>
                    <a:pt x="1372493" y="21913"/>
                    <a:pt x="1389124" y="33548"/>
                    <a:pt x="1407459" y="38132"/>
                  </a:cubicBezTo>
                  <a:cubicBezTo>
                    <a:pt x="1452485" y="49389"/>
                    <a:pt x="1431629" y="43201"/>
                    <a:pt x="1470212" y="56061"/>
                  </a:cubicBezTo>
                  <a:cubicBezTo>
                    <a:pt x="1497106" y="53073"/>
                    <a:pt x="1524106" y="50924"/>
                    <a:pt x="1550894" y="47097"/>
                  </a:cubicBezTo>
                  <a:cubicBezTo>
                    <a:pt x="1565978" y="44942"/>
                    <a:pt x="1580519" y="39218"/>
                    <a:pt x="1595718" y="38132"/>
                  </a:cubicBezTo>
                  <a:cubicBezTo>
                    <a:pt x="1726676" y="28778"/>
                    <a:pt x="1744082" y="29167"/>
                    <a:pt x="1828800" y="29167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олилиния 68"/>
            <p:cNvSpPr/>
            <p:nvPr/>
          </p:nvSpPr>
          <p:spPr>
            <a:xfrm>
              <a:off x="3872753" y="4617779"/>
              <a:ext cx="1775012" cy="106621"/>
            </a:xfrm>
            <a:custGeom>
              <a:avLst/>
              <a:gdLst>
                <a:gd name="connsiteX0" fmla="*/ 0 w 1775012"/>
                <a:gd name="connsiteY0" fmla="*/ 61797 h 106621"/>
                <a:gd name="connsiteX1" fmla="*/ 26894 w 1775012"/>
                <a:gd name="connsiteY1" fmla="*/ 70762 h 106621"/>
                <a:gd name="connsiteX2" fmla="*/ 806823 w 1775012"/>
                <a:gd name="connsiteY2" fmla="*/ 88692 h 106621"/>
                <a:gd name="connsiteX3" fmla="*/ 932329 w 1775012"/>
                <a:gd name="connsiteY3" fmla="*/ 79727 h 106621"/>
                <a:gd name="connsiteX4" fmla="*/ 995082 w 1775012"/>
                <a:gd name="connsiteY4" fmla="*/ 70762 h 106621"/>
                <a:gd name="connsiteX5" fmla="*/ 1246094 w 1775012"/>
                <a:gd name="connsiteY5" fmla="*/ 79727 h 106621"/>
                <a:gd name="connsiteX6" fmla="*/ 1299882 w 1775012"/>
                <a:gd name="connsiteY6" fmla="*/ 88692 h 106621"/>
                <a:gd name="connsiteX7" fmla="*/ 1335741 w 1775012"/>
                <a:gd name="connsiteY7" fmla="*/ 97656 h 106621"/>
                <a:gd name="connsiteX8" fmla="*/ 1380565 w 1775012"/>
                <a:gd name="connsiteY8" fmla="*/ 106621 h 106621"/>
                <a:gd name="connsiteX9" fmla="*/ 1470212 w 1775012"/>
                <a:gd name="connsiteY9" fmla="*/ 97656 h 106621"/>
                <a:gd name="connsiteX10" fmla="*/ 1497106 w 1775012"/>
                <a:gd name="connsiteY10" fmla="*/ 88692 h 106621"/>
                <a:gd name="connsiteX11" fmla="*/ 1541929 w 1775012"/>
                <a:gd name="connsiteY11" fmla="*/ 79727 h 106621"/>
                <a:gd name="connsiteX12" fmla="*/ 1577788 w 1775012"/>
                <a:gd name="connsiteY12" fmla="*/ 70762 h 106621"/>
                <a:gd name="connsiteX13" fmla="*/ 1775012 w 1775012"/>
                <a:gd name="connsiteY13" fmla="*/ 70762 h 10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5012" h="106621">
                  <a:moveTo>
                    <a:pt x="0" y="61797"/>
                  </a:moveTo>
                  <a:cubicBezTo>
                    <a:pt x="8965" y="64785"/>
                    <a:pt x="17447" y="70545"/>
                    <a:pt x="26894" y="70762"/>
                  </a:cubicBezTo>
                  <a:cubicBezTo>
                    <a:pt x="816609" y="88917"/>
                    <a:pt x="540757" y="0"/>
                    <a:pt x="806823" y="88692"/>
                  </a:cubicBezTo>
                  <a:cubicBezTo>
                    <a:pt x="848658" y="85704"/>
                    <a:pt x="890576" y="83704"/>
                    <a:pt x="932329" y="79727"/>
                  </a:cubicBezTo>
                  <a:cubicBezTo>
                    <a:pt x="953364" y="77724"/>
                    <a:pt x="973952" y="70762"/>
                    <a:pt x="995082" y="70762"/>
                  </a:cubicBezTo>
                  <a:cubicBezTo>
                    <a:pt x="1078806" y="70762"/>
                    <a:pt x="1162423" y="76739"/>
                    <a:pt x="1246094" y="79727"/>
                  </a:cubicBezTo>
                  <a:cubicBezTo>
                    <a:pt x="1264023" y="82715"/>
                    <a:pt x="1282058" y="85127"/>
                    <a:pt x="1299882" y="88692"/>
                  </a:cubicBezTo>
                  <a:cubicBezTo>
                    <a:pt x="1311964" y="91108"/>
                    <a:pt x="1323714" y="94983"/>
                    <a:pt x="1335741" y="97656"/>
                  </a:cubicBezTo>
                  <a:cubicBezTo>
                    <a:pt x="1350615" y="100961"/>
                    <a:pt x="1365624" y="103633"/>
                    <a:pt x="1380565" y="106621"/>
                  </a:cubicBezTo>
                  <a:cubicBezTo>
                    <a:pt x="1410447" y="103633"/>
                    <a:pt x="1440530" y="102222"/>
                    <a:pt x="1470212" y="97656"/>
                  </a:cubicBezTo>
                  <a:cubicBezTo>
                    <a:pt x="1479552" y="96219"/>
                    <a:pt x="1487939" y="90984"/>
                    <a:pt x="1497106" y="88692"/>
                  </a:cubicBezTo>
                  <a:cubicBezTo>
                    <a:pt x="1511888" y="84997"/>
                    <a:pt x="1527055" y="83032"/>
                    <a:pt x="1541929" y="79727"/>
                  </a:cubicBezTo>
                  <a:cubicBezTo>
                    <a:pt x="1553956" y="77054"/>
                    <a:pt x="1565476" y="71236"/>
                    <a:pt x="1577788" y="70762"/>
                  </a:cubicBezTo>
                  <a:cubicBezTo>
                    <a:pt x="1643481" y="68235"/>
                    <a:pt x="1709271" y="70762"/>
                    <a:pt x="1775012" y="70762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олилиния 69"/>
            <p:cNvSpPr/>
            <p:nvPr/>
          </p:nvSpPr>
          <p:spPr>
            <a:xfrm>
              <a:off x="3827929" y="4831646"/>
              <a:ext cx="1667436" cy="109191"/>
            </a:xfrm>
            <a:custGeom>
              <a:avLst/>
              <a:gdLst>
                <a:gd name="connsiteX0" fmla="*/ 0 w 1667436"/>
                <a:gd name="connsiteY0" fmla="*/ 36189 h 109191"/>
                <a:gd name="connsiteX1" fmla="*/ 475130 w 1667436"/>
                <a:gd name="connsiteY1" fmla="*/ 54119 h 109191"/>
                <a:gd name="connsiteX2" fmla="*/ 510989 w 1667436"/>
                <a:gd name="connsiteY2" fmla="*/ 72048 h 109191"/>
                <a:gd name="connsiteX3" fmla="*/ 546847 w 1667436"/>
                <a:gd name="connsiteY3" fmla="*/ 81013 h 109191"/>
                <a:gd name="connsiteX4" fmla="*/ 609600 w 1667436"/>
                <a:gd name="connsiteY4" fmla="*/ 98942 h 109191"/>
                <a:gd name="connsiteX5" fmla="*/ 672353 w 1667436"/>
                <a:gd name="connsiteY5" fmla="*/ 72048 h 109191"/>
                <a:gd name="connsiteX6" fmla="*/ 708212 w 1667436"/>
                <a:gd name="connsiteY6" fmla="*/ 63083 h 109191"/>
                <a:gd name="connsiteX7" fmla="*/ 762000 w 1667436"/>
                <a:gd name="connsiteY7" fmla="*/ 45154 h 109191"/>
                <a:gd name="connsiteX8" fmla="*/ 932330 w 1667436"/>
                <a:gd name="connsiteY8" fmla="*/ 36189 h 109191"/>
                <a:gd name="connsiteX9" fmla="*/ 995083 w 1667436"/>
                <a:gd name="connsiteY9" fmla="*/ 27225 h 109191"/>
                <a:gd name="connsiteX10" fmla="*/ 1021977 w 1667436"/>
                <a:gd name="connsiteY10" fmla="*/ 18260 h 109191"/>
                <a:gd name="connsiteX11" fmla="*/ 1147483 w 1667436"/>
                <a:gd name="connsiteY11" fmla="*/ 36189 h 109191"/>
                <a:gd name="connsiteX12" fmla="*/ 1290918 w 1667436"/>
                <a:gd name="connsiteY12" fmla="*/ 54119 h 109191"/>
                <a:gd name="connsiteX13" fmla="*/ 1515036 w 1667436"/>
                <a:gd name="connsiteY13" fmla="*/ 45154 h 109191"/>
                <a:gd name="connsiteX14" fmla="*/ 1532965 w 1667436"/>
                <a:gd name="connsiteY14" fmla="*/ 18260 h 109191"/>
                <a:gd name="connsiteX15" fmla="*/ 1577789 w 1667436"/>
                <a:gd name="connsiteY15" fmla="*/ 9295 h 109191"/>
                <a:gd name="connsiteX16" fmla="*/ 1667436 w 1667436"/>
                <a:gd name="connsiteY16" fmla="*/ 330 h 10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7436" h="109191">
                  <a:moveTo>
                    <a:pt x="0" y="36189"/>
                  </a:moveTo>
                  <a:cubicBezTo>
                    <a:pt x="158377" y="42166"/>
                    <a:pt x="317029" y="43024"/>
                    <a:pt x="475130" y="54119"/>
                  </a:cubicBezTo>
                  <a:cubicBezTo>
                    <a:pt x="488461" y="55055"/>
                    <a:pt x="498476" y="67356"/>
                    <a:pt x="510989" y="72048"/>
                  </a:cubicBezTo>
                  <a:cubicBezTo>
                    <a:pt x="522525" y="76374"/>
                    <a:pt x="535001" y="77628"/>
                    <a:pt x="546847" y="81013"/>
                  </a:cubicBezTo>
                  <a:cubicBezTo>
                    <a:pt x="636832" y="106724"/>
                    <a:pt x="497559" y="70933"/>
                    <a:pt x="609600" y="98942"/>
                  </a:cubicBezTo>
                  <a:cubicBezTo>
                    <a:pt x="712539" y="73209"/>
                    <a:pt x="585688" y="109191"/>
                    <a:pt x="672353" y="72048"/>
                  </a:cubicBezTo>
                  <a:cubicBezTo>
                    <a:pt x="683678" y="67194"/>
                    <a:pt x="696411" y="66623"/>
                    <a:pt x="708212" y="63083"/>
                  </a:cubicBezTo>
                  <a:cubicBezTo>
                    <a:pt x="726314" y="57652"/>
                    <a:pt x="743127" y="46147"/>
                    <a:pt x="762000" y="45154"/>
                  </a:cubicBezTo>
                  <a:lnTo>
                    <a:pt x="932330" y="36189"/>
                  </a:lnTo>
                  <a:cubicBezTo>
                    <a:pt x="953248" y="33201"/>
                    <a:pt x="974363" y="31369"/>
                    <a:pt x="995083" y="27225"/>
                  </a:cubicBezTo>
                  <a:cubicBezTo>
                    <a:pt x="1004349" y="25372"/>
                    <a:pt x="1012527" y="18260"/>
                    <a:pt x="1021977" y="18260"/>
                  </a:cubicBezTo>
                  <a:cubicBezTo>
                    <a:pt x="1079250" y="18260"/>
                    <a:pt x="1097834" y="27914"/>
                    <a:pt x="1147483" y="36189"/>
                  </a:cubicBezTo>
                  <a:cubicBezTo>
                    <a:pt x="1198658" y="44718"/>
                    <a:pt x="1238367" y="48280"/>
                    <a:pt x="1290918" y="54119"/>
                  </a:cubicBezTo>
                  <a:cubicBezTo>
                    <a:pt x="1365624" y="51131"/>
                    <a:pt x="1441077" y="56111"/>
                    <a:pt x="1515036" y="45154"/>
                  </a:cubicBezTo>
                  <a:cubicBezTo>
                    <a:pt x="1525694" y="43575"/>
                    <a:pt x="1523610" y="23605"/>
                    <a:pt x="1532965" y="18260"/>
                  </a:cubicBezTo>
                  <a:cubicBezTo>
                    <a:pt x="1546195" y="10700"/>
                    <a:pt x="1562705" y="11450"/>
                    <a:pt x="1577789" y="9295"/>
                  </a:cubicBezTo>
                  <a:cubicBezTo>
                    <a:pt x="1642852" y="0"/>
                    <a:pt x="1633464" y="330"/>
                    <a:pt x="1667436" y="33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5577840" y="1684020"/>
              <a:ext cx="982980" cy="2416284"/>
              <a:chOff x="5577840" y="1684020"/>
              <a:chExt cx="982980" cy="2416284"/>
            </a:xfrm>
          </p:grpSpPr>
          <p:sp>
            <p:nvSpPr>
              <p:cNvPr id="18" name="Полилиния 17"/>
              <p:cNvSpPr/>
              <p:nvPr/>
            </p:nvSpPr>
            <p:spPr>
              <a:xfrm>
                <a:off x="5577840" y="3901440"/>
                <a:ext cx="297180" cy="175260"/>
              </a:xfrm>
              <a:custGeom>
                <a:avLst/>
                <a:gdLst>
                  <a:gd name="connsiteX0" fmla="*/ 289560 w 297180"/>
                  <a:gd name="connsiteY0" fmla="*/ 7620 h 175260"/>
                  <a:gd name="connsiteX1" fmla="*/ 297180 w 297180"/>
                  <a:gd name="connsiteY1" fmla="*/ 137160 h 175260"/>
                  <a:gd name="connsiteX2" fmla="*/ 243840 w 297180"/>
                  <a:gd name="connsiteY2" fmla="*/ 175260 h 175260"/>
                  <a:gd name="connsiteX3" fmla="*/ 15240 w 297180"/>
                  <a:gd name="connsiteY3" fmla="*/ 167640 h 175260"/>
                  <a:gd name="connsiteX4" fmla="*/ 0 w 297180"/>
                  <a:gd name="connsiteY4" fmla="*/ 121920 h 175260"/>
                  <a:gd name="connsiteX5" fmla="*/ 15240 w 297180"/>
                  <a:gd name="connsiteY5" fmla="*/ 76200 h 175260"/>
                  <a:gd name="connsiteX6" fmla="*/ 121920 w 297180"/>
                  <a:gd name="connsiteY6" fmla="*/ 0 h 175260"/>
                  <a:gd name="connsiteX7" fmla="*/ 289560 w 297180"/>
                  <a:gd name="connsiteY7" fmla="*/ 7620 h 175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7180" h="175260">
                    <a:moveTo>
                      <a:pt x="289560" y="7620"/>
                    </a:moveTo>
                    <a:lnTo>
                      <a:pt x="297180" y="137160"/>
                    </a:lnTo>
                    <a:lnTo>
                      <a:pt x="243840" y="175260"/>
                    </a:lnTo>
                    <a:lnTo>
                      <a:pt x="15240" y="167640"/>
                    </a:lnTo>
                    <a:lnTo>
                      <a:pt x="0" y="121920"/>
                    </a:lnTo>
                    <a:lnTo>
                      <a:pt x="15240" y="76200"/>
                    </a:lnTo>
                    <a:lnTo>
                      <a:pt x="121920" y="0"/>
                    </a:lnTo>
                    <a:lnTo>
                      <a:pt x="289560" y="762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flipH="1">
                <a:off x="6084168" y="3933056"/>
                <a:ext cx="344780" cy="167248"/>
              </a:xfrm>
              <a:custGeom>
                <a:avLst/>
                <a:gdLst>
                  <a:gd name="connsiteX0" fmla="*/ 289560 w 297180"/>
                  <a:gd name="connsiteY0" fmla="*/ 7620 h 175260"/>
                  <a:gd name="connsiteX1" fmla="*/ 297180 w 297180"/>
                  <a:gd name="connsiteY1" fmla="*/ 137160 h 175260"/>
                  <a:gd name="connsiteX2" fmla="*/ 243840 w 297180"/>
                  <a:gd name="connsiteY2" fmla="*/ 175260 h 175260"/>
                  <a:gd name="connsiteX3" fmla="*/ 15240 w 297180"/>
                  <a:gd name="connsiteY3" fmla="*/ 167640 h 175260"/>
                  <a:gd name="connsiteX4" fmla="*/ 0 w 297180"/>
                  <a:gd name="connsiteY4" fmla="*/ 121920 h 175260"/>
                  <a:gd name="connsiteX5" fmla="*/ 15240 w 297180"/>
                  <a:gd name="connsiteY5" fmla="*/ 76200 h 175260"/>
                  <a:gd name="connsiteX6" fmla="*/ 121920 w 297180"/>
                  <a:gd name="connsiteY6" fmla="*/ 0 h 175260"/>
                  <a:gd name="connsiteX7" fmla="*/ 289560 w 297180"/>
                  <a:gd name="connsiteY7" fmla="*/ 7620 h 175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7180" h="175260">
                    <a:moveTo>
                      <a:pt x="289560" y="7620"/>
                    </a:moveTo>
                    <a:lnTo>
                      <a:pt x="297180" y="137160"/>
                    </a:lnTo>
                    <a:lnTo>
                      <a:pt x="243840" y="175260"/>
                    </a:lnTo>
                    <a:lnTo>
                      <a:pt x="15240" y="167640"/>
                    </a:lnTo>
                    <a:lnTo>
                      <a:pt x="0" y="121920"/>
                    </a:lnTo>
                    <a:lnTo>
                      <a:pt x="15240" y="76200"/>
                    </a:lnTo>
                    <a:lnTo>
                      <a:pt x="121920" y="0"/>
                    </a:lnTo>
                    <a:lnTo>
                      <a:pt x="289560" y="762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5638800" y="1684020"/>
                <a:ext cx="922020" cy="2232660"/>
              </a:xfrm>
              <a:custGeom>
                <a:avLst/>
                <a:gdLst>
                  <a:gd name="connsiteX0" fmla="*/ 190500 w 922020"/>
                  <a:gd name="connsiteY0" fmla="*/ 0 h 2232660"/>
                  <a:gd name="connsiteX1" fmla="*/ 906780 w 922020"/>
                  <a:gd name="connsiteY1" fmla="*/ 30480 h 2232660"/>
                  <a:gd name="connsiteX2" fmla="*/ 922020 w 922020"/>
                  <a:gd name="connsiteY2" fmla="*/ 579120 h 2232660"/>
                  <a:gd name="connsiteX3" fmla="*/ 876300 w 922020"/>
                  <a:gd name="connsiteY3" fmla="*/ 998220 h 2232660"/>
                  <a:gd name="connsiteX4" fmla="*/ 647700 w 922020"/>
                  <a:gd name="connsiteY4" fmla="*/ 2232660 h 2232660"/>
                  <a:gd name="connsiteX5" fmla="*/ 434340 w 922020"/>
                  <a:gd name="connsiteY5" fmla="*/ 2232660 h 2232660"/>
                  <a:gd name="connsiteX6" fmla="*/ 464820 w 922020"/>
                  <a:gd name="connsiteY6" fmla="*/ 1691640 h 2232660"/>
                  <a:gd name="connsiteX7" fmla="*/ 510540 w 922020"/>
                  <a:gd name="connsiteY7" fmla="*/ 792480 h 2232660"/>
                  <a:gd name="connsiteX8" fmla="*/ 259080 w 922020"/>
                  <a:gd name="connsiteY8" fmla="*/ 2202180 h 2232660"/>
                  <a:gd name="connsiteX9" fmla="*/ 0 w 922020"/>
                  <a:gd name="connsiteY9" fmla="*/ 2217420 h 2232660"/>
                  <a:gd name="connsiteX10" fmla="*/ 53340 w 922020"/>
                  <a:gd name="connsiteY10" fmla="*/ 1493520 h 2232660"/>
                  <a:gd name="connsiteX11" fmla="*/ 190500 w 922020"/>
                  <a:gd name="connsiteY11" fmla="*/ 0 h 223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22020" h="2232660">
                    <a:moveTo>
                      <a:pt x="190500" y="0"/>
                    </a:moveTo>
                    <a:lnTo>
                      <a:pt x="906780" y="30480"/>
                    </a:lnTo>
                    <a:lnTo>
                      <a:pt x="922020" y="579120"/>
                    </a:lnTo>
                    <a:lnTo>
                      <a:pt x="876300" y="998220"/>
                    </a:lnTo>
                    <a:lnTo>
                      <a:pt x="647700" y="2232660"/>
                    </a:lnTo>
                    <a:lnTo>
                      <a:pt x="434340" y="2232660"/>
                    </a:lnTo>
                    <a:lnTo>
                      <a:pt x="464820" y="1691640"/>
                    </a:lnTo>
                    <a:lnTo>
                      <a:pt x="510540" y="792480"/>
                    </a:lnTo>
                    <a:lnTo>
                      <a:pt x="259080" y="2202180"/>
                    </a:lnTo>
                    <a:lnTo>
                      <a:pt x="0" y="2217420"/>
                    </a:lnTo>
                    <a:lnTo>
                      <a:pt x="53340" y="1493520"/>
                    </a:lnTo>
                    <a:lnTo>
                      <a:pt x="19050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2" name="Полилиния 51"/>
            <p:cNvSpPr/>
            <p:nvPr/>
          </p:nvSpPr>
          <p:spPr>
            <a:xfrm>
              <a:off x="4787153" y="3424518"/>
              <a:ext cx="995082" cy="923364"/>
            </a:xfrm>
            <a:custGeom>
              <a:avLst/>
              <a:gdLst>
                <a:gd name="connsiteX0" fmla="*/ 0 w 995082"/>
                <a:gd name="connsiteY0" fmla="*/ 0 h 923364"/>
                <a:gd name="connsiteX1" fmla="*/ 188259 w 995082"/>
                <a:gd name="connsiteY1" fmla="*/ 62753 h 923364"/>
                <a:gd name="connsiteX2" fmla="*/ 322729 w 995082"/>
                <a:gd name="connsiteY2" fmla="*/ 8964 h 923364"/>
                <a:gd name="connsiteX3" fmla="*/ 502023 w 995082"/>
                <a:gd name="connsiteY3" fmla="*/ 35858 h 923364"/>
                <a:gd name="connsiteX4" fmla="*/ 654423 w 995082"/>
                <a:gd name="connsiteY4" fmla="*/ 125506 h 923364"/>
                <a:gd name="connsiteX5" fmla="*/ 995082 w 995082"/>
                <a:gd name="connsiteY5" fmla="*/ 744070 h 923364"/>
                <a:gd name="connsiteX6" fmla="*/ 995082 w 995082"/>
                <a:gd name="connsiteY6" fmla="*/ 806823 h 923364"/>
                <a:gd name="connsiteX7" fmla="*/ 959223 w 995082"/>
                <a:gd name="connsiteY7" fmla="*/ 833717 h 923364"/>
                <a:gd name="connsiteX8" fmla="*/ 528918 w 995082"/>
                <a:gd name="connsiteY8" fmla="*/ 923364 h 923364"/>
                <a:gd name="connsiteX9" fmla="*/ 475129 w 995082"/>
                <a:gd name="connsiteY9" fmla="*/ 770964 h 923364"/>
                <a:gd name="connsiteX10" fmla="*/ 708212 w 995082"/>
                <a:gd name="connsiteY10" fmla="*/ 690282 h 923364"/>
                <a:gd name="connsiteX11" fmla="*/ 591671 w 995082"/>
                <a:gd name="connsiteY11" fmla="*/ 466164 h 923364"/>
                <a:gd name="connsiteX12" fmla="*/ 502023 w 995082"/>
                <a:gd name="connsiteY12" fmla="*/ 762000 h 923364"/>
                <a:gd name="connsiteX13" fmla="*/ 0 w 995082"/>
                <a:gd name="connsiteY13" fmla="*/ 0 h 92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5082" h="923364">
                  <a:moveTo>
                    <a:pt x="0" y="0"/>
                  </a:moveTo>
                  <a:lnTo>
                    <a:pt x="188259" y="62753"/>
                  </a:lnTo>
                  <a:lnTo>
                    <a:pt x="322729" y="8964"/>
                  </a:lnTo>
                  <a:lnTo>
                    <a:pt x="502023" y="35858"/>
                  </a:lnTo>
                  <a:lnTo>
                    <a:pt x="654423" y="125506"/>
                  </a:lnTo>
                  <a:lnTo>
                    <a:pt x="995082" y="744070"/>
                  </a:lnTo>
                  <a:lnTo>
                    <a:pt x="995082" y="806823"/>
                  </a:lnTo>
                  <a:lnTo>
                    <a:pt x="959223" y="833717"/>
                  </a:lnTo>
                  <a:lnTo>
                    <a:pt x="528918" y="923364"/>
                  </a:lnTo>
                  <a:lnTo>
                    <a:pt x="475129" y="770964"/>
                  </a:lnTo>
                  <a:lnTo>
                    <a:pt x="708212" y="690282"/>
                  </a:lnTo>
                  <a:lnTo>
                    <a:pt x="591671" y="466164"/>
                  </a:lnTo>
                  <a:lnTo>
                    <a:pt x="502023" y="76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110" name="Picture 14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 flipH="1">
              <a:off x="6588224" y="1628800"/>
              <a:ext cx="792088" cy="781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 rot="2375927">
              <a:off x="5758095" y="1422043"/>
              <a:ext cx="934145" cy="405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74" name="Группа 173"/>
            <p:cNvGrpSpPr/>
            <p:nvPr/>
          </p:nvGrpSpPr>
          <p:grpSpPr>
            <a:xfrm flipH="1">
              <a:off x="4932040" y="1412776"/>
              <a:ext cx="1055762" cy="862959"/>
              <a:chOff x="6707088" y="883568"/>
              <a:chExt cx="816446" cy="862959"/>
            </a:xfrm>
          </p:grpSpPr>
          <p:sp>
            <p:nvSpPr>
              <p:cNvPr id="175" name="Полилиния 174"/>
              <p:cNvSpPr/>
              <p:nvPr/>
            </p:nvSpPr>
            <p:spPr>
              <a:xfrm>
                <a:off x="6851104" y="8835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Полилиния 175"/>
              <p:cNvSpPr/>
              <p:nvPr/>
            </p:nvSpPr>
            <p:spPr>
              <a:xfrm>
                <a:off x="6859488" y="1179984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Полилиния 176"/>
              <p:cNvSpPr/>
              <p:nvPr/>
            </p:nvSpPr>
            <p:spPr>
              <a:xfrm>
                <a:off x="7011888" y="1332384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Полилиния 177"/>
              <p:cNvSpPr/>
              <p:nvPr/>
            </p:nvSpPr>
            <p:spPr>
              <a:xfrm>
                <a:off x="7164288" y="1484784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Полилиния 178"/>
              <p:cNvSpPr/>
              <p:nvPr/>
            </p:nvSpPr>
            <p:spPr>
              <a:xfrm>
                <a:off x="7003504" y="10359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" name="Полилиния 179"/>
              <p:cNvSpPr/>
              <p:nvPr/>
            </p:nvSpPr>
            <p:spPr>
              <a:xfrm>
                <a:off x="7155904" y="11883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" name="Полилиния 180"/>
              <p:cNvSpPr/>
              <p:nvPr/>
            </p:nvSpPr>
            <p:spPr>
              <a:xfrm>
                <a:off x="7308304" y="13407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Полилиния 181"/>
              <p:cNvSpPr/>
              <p:nvPr/>
            </p:nvSpPr>
            <p:spPr>
              <a:xfrm>
                <a:off x="7460704" y="14931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Полилиния 182"/>
              <p:cNvSpPr/>
              <p:nvPr/>
            </p:nvSpPr>
            <p:spPr>
              <a:xfrm>
                <a:off x="6707088" y="8835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Полилиния 183"/>
              <p:cNvSpPr/>
              <p:nvPr/>
            </p:nvSpPr>
            <p:spPr>
              <a:xfrm>
                <a:off x="6859488" y="10359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Полилиния 184"/>
              <p:cNvSpPr/>
              <p:nvPr/>
            </p:nvSpPr>
            <p:spPr>
              <a:xfrm>
                <a:off x="7011888" y="11883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Полилиния 185"/>
              <p:cNvSpPr/>
              <p:nvPr/>
            </p:nvSpPr>
            <p:spPr>
              <a:xfrm>
                <a:off x="7164288" y="13407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7316688" y="14931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6859488" y="139600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Полилиния 188"/>
              <p:cNvSpPr/>
              <p:nvPr/>
            </p:nvSpPr>
            <p:spPr>
              <a:xfrm>
                <a:off x="7011888" y="154840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Полилиния 189"/>
              <p:cNvSpPr/>
              <p:nvPr/>
            </p:nvSpPr>
            <p:spPr>
              <a:xfrm>
                <a:off x="7164288" y="170080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96" name="Picture 1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810135">
              <a:off x="8381758" y="2101324"/>
              <a:ext cx="559819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7" name="Picture 1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810135">
              <a:off x="8534158" y="2253724"/>
              <a:ext cx="559819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8" name="Picture 1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810135">
              <a:off x="8686558" y="2406124"/>
              <a:ext cx="559819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9" name="Picture 1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810135">
              <a:off x="8838958" y="2558524"/>
              <a:ext cx="559819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0" name="Picture 1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810135">
              <a:off x="8991358" y="2710924"/>
              <a:ext cx="559819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1" name="Picture 1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810135">
              <a:off x="9143758" y="2863324"/>
              <a:ext cx="559819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2" name="Picture 1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810135">
              <a:off x="9296158" y="3015724"/>
              <a:ext cx="559819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" name="Picture 1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810135">
              <a:off x="-554170" y="2749396"/>
              <a:ext cx="559819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3" name="Picture 1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810135">
              <a:off x="-482162" y="2893412"/>
              <a:ext cx="559819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" name="Picture 1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810135">
              <a:off x="-122123" y="2533372"/>
              <a:ext cx="559819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6" name="Picture 1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810135">
              <a:off x="24890" y="2982188"/>
              <a:ext cx="559819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7" name="Picture 1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810135">
              <a:off x="-279909" y="3325460"/>
              <a:ext cx="559819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8" name="Picture 1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810135">
              <a:off x="309926" y="2893412"/>
              <a:ext cx="559819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9" name="Picture 1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810135">
              <a:off x="8734862" y="1885300"/>
              <a:ext cx="559819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0" name="Picture 1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810135">
              <a:off x="8864090" y="2173334"/>
              <a:ext cx="559819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1" name="Picture 1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810135">
              <a:off x="8895646" y="2550140"/>
              <a:ext cx="559819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2" name="Picture 1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810135">
              <a:off x="9048046" y="2702540"/>
              <a:ext cx="559819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3" name="Picture 1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810135">
              <a:off x="9200446" y="2854940"/>
              <a:ext cx="559819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4" name="Picture 1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810135">
              <a:off x="9352846" y="3007340"/>
              <a:ext cx="559819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" name="Picture 1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810135">
              <a:off x="9094902" y="2029316"/>
              <a:ext cx="559819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6" name="Picture 1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810135">
              <a:off x="9022894" y="2173332"/>
              <a:ext cx="559819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7" name="Picture 1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810135">
              <a:off x="9166910" y="2317348"/>
              <a:ext cx="559819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8" name="Picture 1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810135">
              <a:off x="9346421" y="2605381"/>
              <a:ext cx="559819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9" name="Picture 1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810135">
              <a:off x="9454943" y="2749397"/>
              <a:ext cx="559819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0" name="Picture 1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810135">
              <a:off x="21894" y="2461365"/>
              <a:ext cx="559819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1" name="Picture 1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810135">
              <a:off x="202423" y="2749396"/>
              <a:ext cx="559819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2" name="TextBox 221"/>
            <p:cNvSpPr txBox="1"/>
            <p:nvPr/>
          </p:nvSpPr>
          <p:spPr>
            <a:xfrm rot="17540209">
              <a:off x="132160" y="3315401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60 кг</a:t>
              </a:r>
              <a:endParaRPr lang="ru-RU" dirty="0"/>
            </a:p>
          </p:txBody>
        </p:sp>
        <p:sp>
          <p:nvSpPr>
            <p:cNvPr id="223" name="TextBox 222"/>
            <p:cNvSpPr txBox="1"/>
            <p:nvPr/>
          </p:nvSpPr>
          <p:spPr>
            <a:xfrm rot="17540209">
              <a:off x="-119359" y="3171385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60 кг</a:t>
              </a:r>
              <a:endParaRPr lang="ru-RU" dirty="0"/>
            </a:p>
          </p:txBody>
        </p:sp>
        <p:sp>
          <p:nvSpPr>
            <p:cNvPr id="224" name="TextBox 223"/>
            <p:cNvSpPr txBox="1"/>
            <p:nvPr/>
          </p:nvSpPr>
          <p:spPr>
            <a:xfrm rot="17540209">
              <a:off x="8675948" y="2451304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60 кг</a:t>
              </a:r>
              <a:endParaRPr lang="ru-RU" dirty="0"/>
            </a:p>
          </p:txBody>
        </p:sp>
        <p:sp>
          <p:nvSpPr>
            <p:cNvPr id="225" name="TextBox 224"/>
            <p:cNvSpPr txBox="1"/>
            <p:nvPr/>
          </p:nvSpPr>
          <p:spPr>
            <a:xfrm rot="17540209">
              <a:off x="9024640" y="2811345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60 кг</a:t>
              </a:r>
              <a:endParaRPr lang="ru-RU" dirty="0"/>
            </a:p>
          </p:txBody>
        </p:sp>
        <p:sp>
          <p:nvSpPr>
            <p:cNvPr id="226" name="TextBox 225"/>
            <p:cNvSpPr txBox="1"/>
            <p:nvPr/>
          </p:nvSpPr>
          <p:spPr>
            <a:xfrm rot="17540209">
              <a:off x="9349185" y="3387408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60 кг</a:t>
              </a:r>
              <a:endParaRPr lang="ru-RU" dirty="0"/>
            </a:p>
          </p:txBody>
        </p:sp>
        <p:pic>
          <p:nvPicPr>
            <p:cNvPr id="4116" name="Picture 20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0" y="692696"/>
              <a:ext cx="649238" cy="957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0" name="Полилиния 229"/>
            <p:cNvSpPr/>
            <p:nvPr/>
          </p:nvSpPr>
          <p:spPr>
            <a:xfrm>
              <a:off x="-10159" y="1266825"/>
              <a:ext cx="8465565" cy="5419725"/>
            </a:xfrm>
            <a:custGeom>
              <a:avLst/>
              <a:gdLst>
                <a:gd name="connsiteX0" fmla="*/ 619759 w 8465565"/>
                <a:gd name="connsiteY0" fmla="*/ 0 h 5419725"/>
                <a:gd name="connsiteX1" fmla="*/ 686434 w 8465565"/>
                <a:gd name="connsiteY1" fmla="*/ 19050 h 5419725"/>
                <a:gd name="connsiteX2" fmla="*/ 715009 w 8465565"/>
                <a:gd name="connsiteY2" fmla="*/ 38100 h 5419725"/>
                <a:gd name="connsiteX3" fmla="*/ 772159 w 8465565"/>
                <a:gd name="connsiteY3" fmla="*/ 95250 h 5419725"/>
                <a:gd name="connsiteX4" fmla="*/ 800734 w 8465565"/>
                <a:gd name="connsiteY4" fmla="*/ 123825 h 5419725"/>
                <a:gd name="connsiteX5" fmla="*/ 810259 w 8465565"/>
                <a:gd name="connsiteY5" fmla="*/ 161925 h 5419725"/>
                <a:gd name="connsiteX6" fmla="*/ 829309 w 8465565"/>
                <a:gd name="connsiteY6" fmla="*/ 190500 h 5419725"/>
                <a:gd name="connsiteX7" fmla="*/ 838834 w 8465565"/>
                <a:gd name="connsiteY7" fmla="*/ 219075 h 5419725"/>
                <a:gd name="connsiteX8" fmla="*/ 829309 w 8465565"/>
                <a:gd name="connsiteY8" fmla="*/ 428625 h 5419725"/>
                <a:gd name="connsiteX9" fmla="*/ 819784 w 8465565"/>
                <a:gd name="connsiteY9" fmla="*/ 466725 h 5419725"/>
                <a:gd name="connsiteX10" fmla="*/ 791209 w 8465565"/>
                <a:gd name="connsiteY10" fmla="*/ 485775 h 5419725"/>
                <a:gd name="connsiteX11" fmla="*/ 772159 w 8465565"/>
                <a:gd name="connsiteY11" fmla="*/ 514350 h 5419725"/>
                <a:gd name="connsiteX12" fmla="*/ 762634 w 8465565"/>
                <a:gd name="connsiteY12" fmla="*/ 542925 h 5419725"/>
                <a:gd name="connsiteX13" fmla="*/ 724534 w 8465565"/>
                <a:gd name="connsiteY13" fmla="*/ 600075 h 5419725"/>
                <a:gd name="connsiteX14" fmla="*/ 705484 w 8465565"/>
                <a:gd name="connsiteY14" fmla="*/ 628650 h 5419725"/>
                <a:gd name="connsiteX15" fmla="*/ 695959 w 8465565"/>
                <a:gd name="connsiteY15" fmla="*/ 657225 h 5419725"/>
                <a:gd name="connsiteX16" fmla="*/ 705484 w 8465565"/>
                <a:gd name="connsiteY16" fmla="*/ 752475 h 5419725"/>
                <a:gd name="connsiteX17" fmla="*/ 715009 w 8465565"/>
                <a:gd name="connsiteY17" fmla="*/ 781050 h 5419725"/>
                <a:gd name="connsiteX18" fmla="*/ 753109 w 8465565"/>
                <a:gd name="connsiteY18" fmla="*/ 847725 h 5419725"/>
                <a:gd name="connsiteX19" fmla="*/ 791209 w 8465565"/>
                <a:gd name="connsiteY19" fmla="*/ 895350 h 5419725"/>
                <a:gd name="connsiteX20" fmla="*/ 857884 w 8465565"/>
                <a:gd name="connsiteY20" fmla="*/ 981075 h 5419725"/>
                <a:gd name="connsiteX21" fmla="*/ 876934 w 8465565"/>
                <a:gd name="connsiteY21" fmla="*/ 1038225 h 5419725"/>
                <a:gd name="connsiteX22" fmla="*/ 895984 w 8465565"/>
                <a:gd name="connsiteY22" fmla="*/ 1066800 h 5419725"/>
                <a:gd name="connsiteX23" fmla="*/ 934084 w 8465565"/>
                <a:gd name="connsiteY23" fmla="*/ 1133475 h 5419725"/>
                <a:gd name="connsiteX24" fmla="*/ 972184 w 8465565"/>
                <a:gd name="connsiteY24" fmla="*/ 1181100 h 5419725"/>
                <a:gd name="connsiteX25" fmla="*/ 981709 w 8465565"/>
                <a:gd name="connsiteY25" fmla="*/ 1219200 h 5419725"/>
                <a:gd name="connsiteX26" fmla="*/ 991234 w 8465565"/>
                <a:gd name="connsiteY26" fmla="*/ 1447800 h 5419725"/>
                <a:gd name="connsiteX27" fmla="*/ 1029334 w 8465565"/>
                <a:gd name="connsiteY27" fmla="*/ 1466850 h 5419725"/>
                <a:gd name="connsiteX28" fmla="*/ 1124584 w 8465565"/>
                <a:gd name="connsiteY28" fmla="*/ 1495425 h 5419725"/>
                <a:gd name="connsiteX29" fmla="*/ 1153159 w 8465565"/>
                <a:gd name="connsiteY29" fmla="*/ 1514475 h 5419725"/>
                <a:gd name="connsiteX30" fmla="*/ 1191259 w 8465565"/>
                <a:gd name="connsiteY30" fmla="*/ 1581150 h 5419725"/>
                <a:gd name="connsiteX31" fmla="*/ 1181734 w 8465565"/>
                <a:gd name="connsiteY31" fmla="*/ 1609725 h 5419725"/>
                <a:gd name="connsiteX32" fmla="*/ 1143634 w 8465565"/>
                <a:gd name="connsiteY32" fmla="*/ 1666875 h 5419725"/>
                <a:gd name="connsiteX33" fmla="*/ 1153159 w 8465565"/>
                <a:gd name="connsiteY33" fmla="*/ 1895475 h 5419725"/>
                <a:gd name="connsiteX34" fmla="*/ 1181734 w 8465565"/>
                <a:gd name="connsiteY34" fmla="*/ 1962150 h 5419725"/>
                <a:gd name="connsiteX35" fmla="*/ 1191259 w 8465565"/>
                <a:gd name="connsiteY35" fmla="*/ 1990725 h 5419725"/>
                <a:gd name="connsiteX36" fmla="*/ 1172209 w 8465565"/>
                <a:gd name="connsiteY36" fmla="*/ 2219325 h 5419725"/>
                <a:gd name="connsiteX37" fmla="*/ 1134109 w 8465565"/>
                <a:gd name="connsiteY37" fmla="*/ 2333625 h 5419725"/>
                <a:gd name="connsiteX38" fmla="*/ 1115059 w 8465565"/>
                <a:gd name="connsiteY38" fmla="*/ 2457450 h 5419725"/>
                <a:gd name="connsiteX39" fmla="*/ 1105534 w 8465565"/>
                <a:gd name="connsiteY39" fmla="*/ 2647950 h 5419725"/>
                <a:gd name="connsiteX40" fmla="*/ 1096009 w 8465565"/>
                <a:gd name="connsiteY40" fmla="*/ 2676525 h 5419725"/>
                <a:gd name="connsiteX41" fmla="*/ 1057909 w 8465565"/>
                <a:gd name="connsiteY41" fmla="*/ 2733675 h 5419725"/>
                <a:gd name="connsiteX42" fmla="*/ 1019809 w 8465565"/>
                <a:gd name="connsiteY42" fmla="*/ 2771775 h 5419725"/>
                <a:gd name="connsiteX43" fmla="*/ 1000759 w 8465565"/>
                <a:gd name="connsiteY43" fmla="*/ 2800350 h 5419725"/>
                <a:gd name="connsiteX44" fmla="*/ 991234 w 8465565"/>
                <a:gd name="connsiteY44" fmla="*/ 2828925 h 5419725"/>
                <a:gd name="connsiteX45" fmla="*/ 934084 w 8465565"/>
                <a:gd name="connsiteY45" fmla="*/ 2867025 h 5419725"/>
                <a:gd name="connsiteX46" fmla="*/ 876934 w 8465565"/>
                <a:gd name="connsiteY46" fmla="*/ 2933700 h 5419725"/>
                <a:gd name="connsiteX47" fmla="*/ 857884 w 8465565"/>
                <a:gd name="connsiteY47" fmla="*/ 2971800 h 5419725"/>
                <a:gd name="connsiteX48" fmla="*/ 829309 w 8465565"/>
                <a:gd name="connsiteY48" fmla="*/ 3009900 h 5419725"/>
                <a:gd name="connsiteX49" fmla="*/ 810259 w 8465565"/>
                <a:gd name="connsiteY49" fmla="*/ 3057525 h 5419725"/>
                <a:gd name="connsiteX50" fmla="*/ 791209 w 8465565"/>
                <a:gd name="connsiteY50" fmla="*/ 3086100 h 5419725"/>
                <a:gd name="connsiteX51" fmla="*/ 715009 w 8465565"/>
                <a:gd name="connsiteY51" fmla="*/ 3209925 h 5419725"/>
                <a:gd name="connsiteX52" fmla="*/ 734059 w 8465565"/>
                <a:gd name="connsiteY52" fmla="*/ 3267075 h 5419725"/>
                <a:gd name="connsiteX53" fmla="*/ 819784 w 8465565"/>
                <a:gd name="connsiteY53" fmla="*/ 3333750 h 5419725"/>
                <a:gd name="connsiteX54" fmla="*/ 934084 w 8465565"/>
                <a:gd name="connsiteY54" fmla="*/ 3362325 h 5419725"/>
                <a:gd name="connsiteX55" fmla="*/ 972184 w 8465565"/>
                <a:gd name="connsiteY55" fmla="*/ 3371850 h 5419725"/>
                <a:gd name="connsiteX56" fmla="*/ 1086484 w 8465565"/>
                <a:gd name="connsiteY56" fmla="*/ 3352800 h 5419725"/>
                <a:gd name="connsiteX57" fmla="*/ 1124584 w 8465565"/>
                <a:gd name="connsiteY57" fmla="*/ 3276600 h 5419725"/>
                <a:gd name="connsiteX58" fmla="*/ 1134109 w 8465565"/>
                <a:gd name="connsiteY58" fmla="*/ 3228975 h 5419725"/>
                <a:gd name="connsiteX59" fmla="*/ 1162684 w 8465565"/>
                <a:gd name="connsiteY59" fmla="*/ 3124200 h 5419725"/>
                <a:gd name="connsiteX60" fmla="*/ 1153159 w 8465565"/>
                <a:gd name="connsiteY60" fmla="*/ 3038475 h 5419725"/>
                <a:gd name="connsiteX61" fmla="*/ 1143634 w 8465565"/>
                <a:gd name="connsiteY61" fmla="*/ 3009900 h 5419725"/>
                <a:gd name="connsiteX62" fmla="*/ 1105534 w 8465565"/>
                <a:gd name="connsiteY62" fmla="*/ 2990850 h 5419725"/>
                <a:gd name="connsiteX63" fmla="*/ 1048384 w 8465565"/>
                <a:gd name="connsiteY63" fmla="*/ 2952750 h 5419725"/>
                <a:gd name="connsiteX64" fmla="*/ 1029334 w 8465565"/>
                <a:gd name="connsiteY64" fmla="*/ 2924175 h 5419725"/>
                <a:gd name="connsiteX65" fmla="*/ 1019809 w 8465565"/>
                <a:gd name="connsiteY65" fmla="*/ 2895600 h 5419725"/>
                <a:gd name="connsiteX66" fmla="*/ 981709 w 8465565"/>
                <a:gd name="connsiteY66" fmla="*/ 2886075 h 5419725"/>
                <a:gd name="connsiteX67" fmla="*/ 867409 w 8465565"/>
                <a:gd name="connsiteY67" fmla="*/ 2905125 h 5419725"/>
                <a:gd name="connsiteX68" fmla="*/ 819784 w 8465565"/>
                <a:gd name="connsiteY68" fmla="*/ 2943225 h 5419725"/>
                <a:gd name="connsiteX69" fmla="*/ 781684 w 8465565"/>
                <a:gd name="connsiteY69" fmla="*/ 2952750 h 5419725"/>
                <a:gd name="connsiteX70" fmla="*/ 686434 w 8465565"/>
                <a:gd name="connsiteY70" fmla="*/ 3028950 h 5419725"/>
                <a:gd name="connsiteX71" fmla="*/ 638809 w 8465565"/>
                <a:gd name="connsiteY71" fmla="*/ 3057525 h 5419725"/>
                <a:gd name="connsiteX72" fmla="*/ 610234 w 8465565"/>
                <a:gd name="connsiteY72" fmla="*/ 3086100 h 5419725"/>
                <a:gd name="connsiteX73" fmla="*/ 562609 w 8465565"/>
                <a:gd name="connsiteY73" fmla="*/ 3114675 h 5419725"/>
                <a:gd name="connsiteX74" fmla="*/ 495934 w 8465565"/>
                <a:gd name="connsiteY74" fmla="*/ 3181350 h 5419725"/>
                <a:gd name="connsiteX75" fmla="*/ 438784 w 8465565"/>
                <a:gd name="connsiteY75" fmla="*/ 3238500 h 5419725"/>
                <a:gd name="connsiteX76" fmla="*/ 410209 w 8465565"/>
                <a:gd name="connsiteY76" fmla="*/ 3267075 h 5419725"/>
                <a:gd name="connsiteX77" fmla="*/ 381634 w 8465565"/>
                <a:gd name="connsiteY77" fmla="*/ 3295650 h 5419725"/>
                <a:gd name="connsiteX78" fmla="*/ 353059 w 8465565"/>
                <a:gd name="connsiteY78" fmla="*/ 3333750 h 5419725"/>
                <a:gd name="connsiteX79" fmla="*/ 314959 w 8465565"/>
                <a:gd name="connsiteY79" fmla="*/ 3390900 h 5419725"/>
                <a:gd name="connsiteX80" fmla="*/ 305434 w 8465565"/>
                <a:gd name="connsiteY80" fmla="*/ 3419475 h 5419725"/>
                <a:gd name="connsiteX81" fmla="*/ 314959 w 8465565"/>
                <a:gd name="connsiteY81" fmla="*/ 3495675 h 5419725"/>
                <a:gd name="connsiteX82" fmla="*/ 343534 w 8465565"/>
                <a:gd name="connsiteY82" fmla="*/ 3514725 h 5419725"/>
                <a:gd name="connsiteX83" fmla="*/ 381634 w 8465565"/>
                <a:gd name="connsiteY83" fmla="*/ 3543300 h 5419725"/>
                <a:gd name="connsiteX84" fmla="*/ 476884 w 8465565"/>
                <a:gd name="connsiteY84" fmla="*/ 3571875 h 5419725"/>
                <a:gd name="connsiteX85" fmla="*/ 810259 w 8465565"/>
                <a:gd name="connsiteY85" fmla="*/ 3533775 h 5419725"/>
                <a:gd name="connsiteX86" fmla="*/ 895984 w 8465565"/>
                <a:gd name="connsiteY86" fmla="*/ 3495675 h 5419725"/>
                <a:gd name="connsiteX87" fmla="*/ 991234 w 8465565"/>
                <a:gd name="connsiteY87" fmla="*/ 3438525 h 5419725"/>
                <a:gd name="connsiteX88" fmla="*/ 1019809 w 8465565"/>
                <a:gd name="connsiteY88" fmla="*/ 3400425 h 5419725"/>
                <a:gd name="connsiteX89" fmla="*/ 1076959 w 8465565"/>
                <a:gd name="connsiteY89" fmla="*/ 3343275 h 5419725"/>
                <a:gd name="connsiteX90" fmla="*/ 1067434 w 8465565"/>
                <a:gd name="connsiteY90" fmla="*/ 3257550 h 5419725"/>
                <a:gd name="connsiteX91" fmla="*/ 895984 w 8465565"/>
                <a:gd name="connsiteY91" fmla="*/ 3276600 h 5419725"/>
                <a:gd name="connsiteX92" fmla="*/ 800734 w 8465565"/>
                <a:gd name="connsiteY92" fmla="*/ 3333750 h 5419725"/>
                <a:gd name="connsiteX93" fmla="*/ 762634 w 8465565"/>
                <a:gd name="connsiteY93" fmla="*/ 3352800 h 5419725"/>
                <a:gd name="connsiteX94" fmla="*/ 724534 w 8465565"/>
                <a:gd name="connsiteY94" fmla="*/ 3381375 h 5419725"/>
                <a:gd name="connsiteX95" fmla="*/ 667384 w 8465565"/>
                <a:gd name="connsiteY95" fmla="*/ 3419475 h 5419725"/>
                <a:gd name="connsiteX96" fmla="*/ 619759 w 8465565"/>
                <a:gd name="connsiteY96" fmla="*/ 3486150 h 5419725"/>
                <a:gd name="connsiteX97" fmla="*/ 591184 w 8465565"/>
                <a:gd name="connsiteY97" fmla="*/ 3562350 h 5419725"/>
                <a:gd name="connsiteX98" fmla="*/ 553084 w 8465565"/>
                <a:gd name="connsiteY98" fmla="*/ 3600450 h 5419725"/>
                <a:gd name="connsiteX99" fmla="*/ 524509 w 8465565"/>
                <a:gd name="connsiteY99" fmla="*/ 3648075 h 5419725"/>
                <a:gd name="connsiteX100" fmla="*/ 505459 w 8465565"/>
                <a:gd name="connsiteY100" fmla="*/ 3733800 h 5419725"/>
                <a:gd name="connsiteX101" fmla="*/ 476884 w 8465565"/>
                <a:gd name="connsiteY101" fmla="*/ 3781425 h 5419725"/>
                <a:gd name="connsiteX102" fmla="*/ 467359 w 8465565"/>
                <a:gd name="connsiteY102" fmla="*/ 3838575 h 5419725"/>
                <a:gd name="connsiteX103" fmla="*/ 457834 w 8465565"/>
                <a:gd name="connsiteY103" fmla="*/ 3876675 h 5419725"/>
                <a:gd name="connsiteX104" fmla="*/ 448309 w 8465565"/>
                <a:gd name="connsiteY104" fmla="*/ 4057650 h 5419725"/>
                <a:gd name="connsiteX105" fmla="*/ 419734 w 8465565"/>
                <a:gd name="connsiteY105" fmla="*/ 4067175 h 5419725"/>
                <a:gd name="connsiteX106" fmla="*/ 353059 w 8465565"/>
                <a:gd name="connsiteY106" fmla="*/ 4095750 h 5419725"/>
                <a:gd name="connsiteX107" fmla="*/ 343534 w 8465565"/>
                <a:gd name="connsiteY107" fmla="*/ 4048125 h 5419725"/>
                <a:gd name="connsiteX108" fmla="*/ 334009 w 8465565"/>
                <a:gd name="connsiteY108" fmla="*/ 4010025 h 5419725"/>
                <a:gd name="connsiteX109" fmla="*/ 343534 w 8465565"/>
                <a:gd name="connsiteY109" fmla="*/ 3743325 h 5419725"/>
                <a:gd name="connsiteX110" fmla="*/ 362584 w 8465565"/>
                <a:gd name="connsiteY110" fmla="*/ 3714750 h 5419725"/>
                <a:gd name="connsiteX111" fmla="*/ 438784 w 8465565"/>
                <a:gd name="connsiteY111" fmla="*/ 3638550 h 5419725"/>
                <a:gd name="connsiteX112" fmla="*/ 467359 w 8465565"/>
                <a:gd name="connsiteY112" fmla="*/ 3629025 h 5419725"/>
                <a:gd name="connsiteX113" fmla="*/ 619759 w 8465565"/>
                <a:gd name="connsiteY113" fmla="*/ 3657600 h 5419725"/>
                <a:gd name="connsiteX114" fmla="*/ 648334 w 8465565"/>
                <a:gd name="connsiteY114" fmla="*/ 3686175 h 5419725"/>
                <a:gd name="connsiteX115" fmla="*/ 667384 w 8465565"/>
                <a:gd name="connsiteY115" fmla="*/ 3733800 h 5419725"/>
                <a:gd name="connsiteX116" fmla="*/ 695959 w 8465565"/>
                <a:gd name="connsiteY116" fmla="*/ 3781425 h 5419725"/>
                <a:gd name="connsiteX117" fmla="*/ 705484 w 8465565"/>
                <a:gd name="connsiteY117" fmla="*/ 3819525 h 5419725"/>
                <a:gd name="connsiteX118" fmla="*/ 724534 w 8465565"/>
                <a:gd name="connsiteY118" fmla="*/ 3867150 h 5419725"/>
                <a:gd name="connsiteX119" fmla="*/ 734059 w 8465565"/>
                <a:gd name="connsiteY119" fmla="*/ 3905250 h 5419725"/>
                <a:gd name="connsiteX120" fmla="*/ 762634 w 8465565"/>
                <a:gd name="connsiteY120" fmla="*/ 3981450 h 5419725"/>
                <a:gd name="connsiteX121" fmla="*/ 772159 w 8465565"/>
                <a:gd name="connsiteY121" fmla="*/ 4048125 h 5419725"/>
                <a:gd name="connsiteX122" fmla="*/ 781684 w 8465565"/>
                <a:gd name="connsiteY122" fmla="*/ 4076700 h 5419725"/>
                <a:gd name="connsiteX123" fmla="*/ 762634 w 8465565"/>
                <a:gd name="connsiteY123" fmla="*/ 4286250 h 5419725"/>
                <a:gd name="connsiteX124" fmla="*/ 724534 w 8465565"/>
                <a:gd name="connsiteY124" fmla="*/ 4333875 h 5419725"/>
                <a:gd name="connsiteX125" fmla="*/ 715009 w 8465565"/>
                <a:gd name="connsiteY125" fmla="*/ 4362450 h 5419725"/>
                <a:gd name="connsiteX126" fmla="*/ 638809 w 8465565"/>
                <a:gd name="connsiteY126" fmla="*/ 4438650 h 5419725"/>
                <a:gd name="connsiteX127" fmla="*/ 619759 w 8465565"/>
                <a:gd name="connsiteY127" fmla="*/ 4067175 h 5419725"/>
                <a:gd name="connsiteX128" fmla="*/ 657859 w 8465565"/>
                <a:gd name="connsiteY128" fmla="*/ 4038600 h 5419725"/>
                <a:gd name="connsiteX129" fmla="*/ 676909 w 8465565"/>
                <a:gd name="connsiteY129" fmla="*/ 4010025 h 5419725"/>
                <a:gd name="connsiteX130" fmla="*/ 734059 w 8465565"/>
                <a:gd name="connsiteY130" fmla="*/ 4000500 h 5419725"/>
                <a:gd name="connsiteX131" fmla="*/ 838834 w 8465565"/>
                <a:gd name="connsiteY131" fmla="*/ 4019550 h 5419725"/>
                <a:gd name="connsiteX132" fmla="*/ 848359 w 8465565"/>
                <a:gd name="connsiteY132" fmla="*/ 4048125 h 5419725"/>
                <a:gd name="connsiteX133" fmla="*/ 876934 w 8465565"/>
                <a:gd name="connsiteY133" fmla="*/ 4095750 h 5419725"/>
                <a:gd name="connsiteX134" fmla="*/ 876934 w 8465565"/>
                <a:gd name="connsiteY134" fmla="*/ 4695825 h 5419725"/>
                <a:gd name="connsiteX135" fmla="*/ 857884 w 8465565"/>
                <a:gd name="connsiteY135" fmla="*/ 4724400 h 5419725"/>
                <a:gd name="connsiteX136" fmla="*/ 810259 w 8465565"/>
                <a:gd name="connsiteY136" fmla="*/ 4791075 h 5419725"/>
                <a:gd name="connsiteX137" fmla="*/ 743584 w 8465565"/>
                <a:gd name="connsiteY137" fmla="*/ 4876800 h 5419725"/>
                <a:gd name="connsiteX138" fmla="*/ 619759 w 8465565"/>
                <a:gd name="connsiteY138" fmla="*/ 5010150 h 5419725"/>
                <a:gd name="connsiteX139" fmla="*/ 572134 w 8465565"/>
                <a:gd name="connsiteY139" fmla="*/ 5048250 h 5419725"/>
                <a:gd name="connsiteX140" fmla="*/ 438784 w 8465565"/>
                <a:gd name="connsiteY140" fmla="*/ 5105400 h 5419725"/>
                <a:gd name="connsiteX141" fmla="*/ 362584 w 8465565"/>
                <a:gd name="connsiteY141" fmla="*/ 5133975 h 5419725"/>
                <a:gd name="connsiteX142" fmla="*/ 276859 w 8465565"/>
                <a:gd name="connsiteY142" fmla="*/ 5114925 h 5419725"/>
                <a:gd name="connsiteX143" fmla="*/ 229234 w 8465565"/>
                <a:gd name="connsiteY143" fmla="*/ 5029200 h 5419725"/>
                <a:gd name="connsiteX144" fmla="*/ 153034 w 8465565"/>
                <a:gd name="connsiteY144" fmla="*/ 4924425 h 5419725"/>
                <a:gd name="connsiteX145" fmla="*/ 105409 w 8465565"/>
                <a:gd name="connsiteY145" fmla="*/ 4810125 h 5419725"/>
                <a:gd name="connsiteX146" fmla="*/ 86359 w 8465565"/>
                <a:gd name="connsiteY146" fmla="*/ 4743450 h 5419725"/>
                <a:gd name="connsiteX147" fmla="*/ 48259 w 8465565"/>
                <a:gd name="connsiteY147" fmla="*/ 4695825 h 5419725"/>
                <a:gd name="connsiteX148" fmla="*/ 38734 w 8465565"/>
                <a:gd name="connsiteY148" fmla="*/ 4657725 h 5419725"/>
                <a:gd name="connsiteX149" fmla="*/ 29209 w 8465565"/>
                <a:gd name="connsiteY149" fmla="*/ 4552950 h 5419725"/>
                <a:gd name="connsiteX150" fmla="*/ 67309 w 8465565"/>
                <a:gd name="connsiteY150" fmla="*/ 4514850 h 5419725"/>
                <a:gd name="connsiteX151" fmla="*/ 172084 w 8465565"/>
                <a:gd name="connsiteY151" fmla="*/ 4438650 h 5419725"/>
                <a:gd name="connsiteX152" fmla="*/ 238759 w 8465565"/>
                <a:gd name="connsiteY152" fmla="*/ 4419600 h 5419725"/>
                <a:gd name="connsiteX153" fmla="*/ 305434 w 8465565"/>
                <a:gd name="connsiteY153" fmla="*/ 4381500 h 5419725"/>
                <a:gd name="connsiteX154" fmla="*/ 391159 w 8465565"/>
                <a:gd name="connsiteY154" fmla="*/ 4362450 h 5419725"/>
                <a:gd name="connsiteX155" fmla="*/ 543559 w 8465565"/>
                <a:gd name="connsiteY155" fmla="*/ 4333875 h 5419725"/>
                <a:gd name="connsiteX156" fmla="*/ 1257934 w 8465565"/>
                <a:gd name="connsiteY156" fmla="*/ 4352925 h 5419725"/>
                <a:gd name="connsiteX157" fmla="*/ 1457959 w 8465565"/>
                <a:gd name="connsiteY157" fmla="*/ 4381500 h 5419725"/>
                <a:gd name="connsiteX158" fmla="*/ 1543684 w 8465565"/>
                <a:gd name="connsiteY158" fmla="*/ 4391025 h 5419725"/>
                <a:gd name="connsiteX159" fmla="*/ 1610359 w 8465565"/>
                <a:gd name="connsiteY159" fmla="*/ 4410075 h 5419725"/>
                <a:gd name="connsiteX160" fmla="*/ 1648459 w 8465565"/>
                <a:gd name="connsiteY160" fmla="*/ 4429125 h 5419725"/>
                <a:gd name="connsiteX161" fmla="*/ 1734184 w 8465565"/>
                <a:gd name="connsiteY161" fmla="*/ 4467225 h 5419725"/>
                <a:gd name="connsiteX162" fmla="*/ 1753234 w 8465565"/>
                <a:gd name="connsiteY162" fmla="*/ 4495800 h 5419725"/>
                <a:gd name="connsiteX163" fmla="*/ 1781809 w 8465565"/>
                <a:gd name="connsiteY163" fmla="*/ 4524375 h 5419725"/>
                <a:gd name="connsiteX164" fmla="*/ 1800859 w 8465565"/>
                <a:gd name="connsiteY164" fmla="*/ 4591050 h 5419725"/>
                <a:gd name="connsiteX165" fmla="*/ 1819909 w 8465565"/>
                <a:gd name="connsiteY165" fmla="*/ 4648200 h 5419725"/>
                <a:gd name="connsiteX166" fmla="*/ 1829434 w 8465565"/>
                <a:gd name="connsiteY166" fmla="*/ 4676775 h 5419725"/>
                <a:gd name="connsiteX167" fmla="*/ 1848484 w 8465565"/>
                <a:gd name="connsiteY167" fmla="*/ 4781550 h 5419725"/>
                <a:gd name="connsiteX168" fmla="*/ 1886584 w 8465565"/>
                <a:gd name="connsiteY168" fmla="*/ 4876800 h 5419725"/>
                <a:gd name="connsiteX169" fmla="*/ 1905634 w 8465565"/>
                <a:gd name="connsiteY169" fmla="*/ 4905375 h 5419725"/>
                <a:gd name="connsiteX170" fmla="*/ 1972309 w 8465565"/>
                <a:gd name="connsiteY170" fmla="*/ 4953000 h 5419725"/>
                <a:gd name="connsiteX171" fmla="*/ 2029459 w 8465565"/>
                <a:gd name="connsiteY171" fmla="*/ 4972050 h 5419725"/>
                <a:gd name="connsiteX172" fmla="*/ 2058034 w 8465565"/>
                <a:gd name="connsiteY172" fmla="*/ 4991100 h 5419725"/>
                <a:gd name="connsiteX173" fmla="*/ 2096134 w 8465565"/>
                <a:gd name="connsiteY173" fmla="*/ 5019675 h 5419725"/>
                <a:gd name="connsiteX174" fmla="*/ 2134234 w 8465565"/>
                <a:gd name="connsiteY174" fmla="*/ 5029200 h 5419725"/>
                <a:gd name="connsiteX175" fmla="*/ 2172334 w 8465565"/>
                <a:gd name="connsiteY175" fmla="*/ 5057775 h 5419725"/>
                <a:gd name="connsiteX176" fmla="*/ 2200909 w 8465565"/>
                <a:gd name="connsiteY176" fmla="*/ 5067300 h 5419725"/>
                <a:gd name="connsiteX177" fmla="*/ 2239009 w 8465565"/>
                <a:gd name="connsiteY177" fmla="*/ 5095875 h 5419725"/>
                <a:gd name="connsiteX178" fmla="*/ 2267584 w 8465565"/>
                <a:gd name="connsiteY178" fmla="*/ 5114925 h 5419725"/>
                <a:gd name="connsiteX179" fmla="*/ 2800984 w 8465565"/>
                <a:gd name="connsiteY179" fmla="*/ 5095875 h 5419725"/>
                <a:gd name="connsiteX180" fmla="*/ 2981959 w 8465565"/>
                <a:gd name="connsiteY180" fmla="*/ 5067300 h 5419725"/>
                <a:gd name="connsiteX181" fmla="*/ 3448684 w 8465565"/>
                <a:gd name="connsiteY181" fmla="*/ 5057775 h 5419725"/>
                <a:gd name="connsiteX182" fmla="*/ 3524884 w 8465565"/>
                <a:gd name="connsiteY182" fmla="*/ 5029200 h 5419725"/>
                <a:gd name="connsiteX183" fmla="*/ 3562984 w 8465565"/>
                <a:gd name="connsiteY183" fmla="*/ 4981575 h 5419725"/>
                <a:gd name="connsiteX184" fmla="*/ 3639184 w 8465565"/>
                <a:gd name="connsiteY184" fmla="*/ 4905375 h 5419725"/>
                <a:gd name="connsiteX185" fmla="*/ 3648709 w 8465565"/>
                <a:gd name="connsiteY185" fmla="*/ 4676775 h 5419725"/>
                <a:gd name="connsiteX186" fmla="*/ 3658234 w 8465565"/>
                <a:gd name="connsiteY186" fmla="*/ 4619625 h 5419725"/>
                <a:gd name="connsiteX187" fmla="*/ 3705859 w 8465565"/>
                <a:gd name="connsiteY187" fmla="*/ 4629150 h 5419725"/>
                <a:gd name="connsiteX188" fmla="*/ 3791584 w 8465565"/>
                <a:gd name="connsiteY188" fmla="*/ 4676775 h 5419725"/>
                <a:gd name="connsiteX189" fmla="*/ 3896359 w 8465565"/>
                <a:gd name="connsiteY189" fmla="*/ 4724400 h 5419725"/>
                <a:gd name="connsiteX190" fmla="*/ 3934459 w 8465565"/>
                <a:gd name="connsiteY190" fmla="*/ 4733925 h 5419725"/>
                <a:gd name="connsiteX191" fmla="*/ 3972559 w 8465565"/>
                <a:gd name="connsiteY191" fmla="*/ 4762500 h 5419725"/>
                <a:gd name="connsiteX192" fmla="*/ 4048759 w 8465565"/>
                <a:gd name="connsiteY192" fmla="*/ 4810125 h 5419725"/>
                <a:gd name="connsiteX193" fmla="*/ 4105909 w 8465565"/>
                <a:gd name="connsiteY193" fmla="*/ 4867275 h 5419725"/>
                <a:gd name="connsiteX194" fmla="*/ 4134484 w 8465565"/>
                <a:gd name="connsiteY194" fmla="*/ 4933950 h 5419725"/>
                <a:gd name="connsiteX195" fmla="*/ 4144009 w 8465565"/>
                <a:gd name="connsiteY195" fmla="*/ 4962525 h 5419725"/>
                <a:gd name="connsiteX196" fmla="*/ 4153534 w 8465565"/>
                <a:gd name="connsiteY196" fmla="*/ 5114925 h 5419725"/>
                <a:gd name="connsiteX197" fmla="*/ 4182109 w 8465565"/>
                <a:gd name="connsiteY197" fmla="*/ 5133975 h 5419725"/>
                <a:gd name="connsiteX198" fmla="*/ 4525009 w 8465565"/>
                <a:gd name="connsiteY198" fmla="*/ 5114925 h 5419725"/>
                <a:gd name="connsiteX199" fmla="*/ 4563109 w 8465565"/>
                <a:gd name="connsiteY199" fmla="*/ 5095875 h 5419725"/>
                <a:gd name="connsiteX200" fmla="*/ 4639309 w 8465565"/>
                <a:gd name="connsiteY200" fmla="*/ 5067300 h 5419725"/>
                <a:gd name="connsiteX201" fmla="*/ 4696459 w 8465565"/>
                <a:gd name="connsiteY201" fmla="*/ 5010150 h 5419725"/>
                <a:gd name="connsiteX202" fmla="*/ 4734559 w 8465565"/>
                <a:gd name="connsiteY202" fmla="*/ 4991100 h 5419725"/>
                <a:gd name="connsiteX203" fmla="*/ 4753609 w 8465565"/>
                <a:gd name="connsiteY203" fmla="*/ 4962525 h 5419725"/>
                <a:gd name="connsiteX204" fmla="*/ 4810759 w 8465565"/>
                <a:gd name="connsiteY204" fmla="*/ 4914900 h 5419725"/>
                <a:gd name="connsiteX205" fmla="*/ 4896484 w 8465565"/>
                <a:gd name="connsiteY205" fmla="*/ 4924425 h 5419725"/>
                <a:gd name="connsiteX206" fmla="*/ 4944109 w 8465565"/>
                <a:gd name="connsiteY206" fmla="*/ 4972050 h 5419725"/>
                <a:gd name="connsiteX207" fmla="*/ 5039359 w 8465565"/>
                <a:gd name="connsiteY207" fmla="*/ 5057775 h 5419725"/>
                <a:gd name="connsiteX208" fmla="*/ 5067934 w 8465565"/>
                <a:gd name="connsiteY208" fmla="*/ 5095875 h 5419725"/>
                <a:gd name="connsiteX209" fmla="*/ 5096509 w 8465565"/>
                <a:gd name="connsiteY209" fmla="*/ 5124450 h 5419725"/>
                <a:gd name="connsiteX210" fmla="*/ 5115559 w 8465565"/>
                <a:gd name="connsiteY210" fmla="*/ 5153025 h 5419725"/>
                <a:gd name="connsiteX211" fmla="*/ 5153659 w 8465565"/>
                <a:gd name="connsiteY211" fmla="*/ 5181600 h 5419725"/>
                <a:gd name="connsiteX212" fmla="*/ 5182234 w 8465565"/>
                <a:gd name="connsiteY212" fmla="*/ 5210175 h 5419725"/>
                <a:gd name="connsiteX213" fmla="*/ 5239384 w 8465565"/>
                <a:gd name="connsiteY213" fmla="*/ 5238750 h 5419725"/>
                <a:gd name="connsiteX214" fmla="*/ 5306059 w 8465565"/>
                <a:gd name="connsiteY214" fmla="*/ 5267325 h 5419725"/>
                <a:gd name="connsiteX215" fmla="*/ 5391784 w 8465565"/>
                <a:gd name="connsiteY215" fmla="*/ 5276850 h 5419725"/>
                <a:gd name="connsiteX216" fmla="*/ 5668009 w 8465565"/>
                <a:gd name="connsiteY216" fmla="*/ 5248275 h 5419725"/>
                <a:gd name="connsiteX217" fmla="*/ 5706109 w 8465565"/>
                <a:gd name="connsiteY217" fmla="*/ 5238750 h 5419725"/>
                <a:gd name="connsiteX218" fmla="*/ 5829934 w 8465565"/>
                <a:gd name="connsiteY218" fmla="*/ 5172075 h 5419725"/>
                <a:gd name="connsiteX219" fmla="*/ 5877559 w 8465565"/>
                <a:gd name="connsiteY219" fmla="*/ 5162550 h 5419725"/>
                <a:gd name="connsiteX220" fmla="*/ 5963284 w 8465565"/>
                <a:gd name="connsiteY220" fmla="*/ 5114925 h 5419725"/>
                <a:gd name="connsiteX221" fmla="*/ 6001384 w 8465565"/>
                <a:gd name="connsiteY221" fmla="*/ 5105400 h 5419725"/>
                <a:gd name="connsiteX222" fmla="*/ 6058534 w 8465565"/>
                <a:gd name="connsiteY222" fmla="*/ 5076825 h 5419725"/>
                <a:gd name="connsiteX223" fmla="*/ 6115684 w 8465565"/>
                <a:gd name="connsiteY223" fmla="*/ 5048250 h 5419725"/>
                <a:gd name="connsiteX224" fmla="*/ 6182359 w 8465565"/>
                <a:gd name="connsiteY224" fmla="*/ 5038725 h 5419725"/>
                <a:gd name="connsiteX225" fmla="*/ 6439534 w 8465565"/>
                <a:gd name="connsiteY225" fmla="*/ 5029200 h 5419725"/>
                <a:gd name="connsiteX226" fmla="*/ 6496684 w 8465565"/>
                <a:gd name="connsiteY226" fmla="*/ 5086350 h 5419725"/>
                <a:gd name="connsiteX227" fmla="*/ 6534784 w 8465565"/>
                <a:gd name="connsiteY227" fmla="*/ 5095875 h 5419725"/>
                <a:gd name="connsiteX228" fmla="*/ 6591934 w 8465565"/>
                <a:gd name="connsiteY228" fmla="*/ 5124450 h 5419725"/>
                <a:gd name="connsiteX229" fmla="*/ 6620509 w 8465565"/>
                <a:gd name="connsiteY229" fmla="*/ 5143500 h 5419725"/>
                <a:gd name="connsiteX230" fmla="*/ 6658609 w 8465565"/>
                <a:gd name="connsiteY230" fmla="*/ 5153025 h 5419725"/>
                <a:gd name="connsiteX231" fmla="*/ 6696709 w 8465565"/>
                <a:gd name="connsiteY231" fmla="*/ 5172075 h 5419725"/>
                <a:gd name="connsiteX232" fmla="*/ 6753859 w 8465565"/>
                <a:gd name="connsiteY232" fmla="*/ 5191125 h 5419725"/>
                <a:gd name="connsiteX233" fmla="*/ 7049134 w 8465565"/>
                <a:gd name="connsiteY233" fmla="*/ 5172075 h 5419725"/>
                <a:gd name="connsiteX234" fmla="*/ 7077709 w 8465565"/>
                <a:gd name="connsiteY234" fmla="*/ 5162550 h 5419725"/>
                <a:gd name="connsiteX235" fmla="*/ 7106284 w 8465565"/>
                <a:gd name="connsiteY235" fmla="*/ 5143500 h 5419725"/>
                <a:gd name="connsiteX236" fmla="*/ 7182484 w 8465565"/>
                <a:gd name="connsiteY236" fmla="*/ 5114925 h 5419725"/>
                <a:gd name="connsiteX237" fmla="*/ 7239634 w 8465565"/>
                <a:gd name="connsiteY237" fmla="*/ 5076825 h 5419725"/>
                <a:gd name="connsiteX238" fmla="*/ 7306309 w 8465565"/>
                <a:gd name="connsiteY238" fmla="*/ 4981575 h 5419725"/>
                <a:gd name="connsiteX239" fmla="*/ 7344409 w 8465565"/>
                <a:gd name="connsiteY239" fmla="*/ 4943475 h 5419725"/>
                <a:gd name="connsiteX240" fmla="*/ 7372984 w 8465565"/>
                <a:gd name="connsiteY240" fmla="*/ 4933950 h 5419725"/>
                <a:gd name="connsiteX241" fmla="*/ 7430134 w 8465565"/>
                <a:gd name="connsiteY241" fmla="*/ 4895850 h 5419725"/>
                <a:gd name="connsiteX242" fmla="*/ 7458709 w 8465565"/>
                <a:gd name="connsiteY242" fmla="*/ 4876800 h 5419725"/>
                <a:gd name="connsiteX243" fmla="*/ 7639684 w 8465565"/>
                <a:gd name="connsiteY243" fmla="*/ 4838700 h 5419725"/>
                <a:gd name="connsiteX244" fmla="*/ 7887334 w 8465565"/>
                <a:gd name="connsiteY244" fmla="*/ 4829175 h 5419725"/>
                <a:gd name="connsiteX245" fmla="*/ 8011159 w 8465565"/>
                <a:gd name="connsiteY245" fmla="*/ 4810125 h 5419725"/>
                <a:gd name="connsiteX246" fmla="*/ 8115934 w 8465565"/>
                <a:gd name="connsiteY246" fmla="*/ 4800600 h 5419725"/>
                <a:gd name="connsiteX247" fmla="*/ 8211184 w 8465565"/>
                <a:gd name="connsiteY247" fmla="*/ 4791075 h 5419725"/>
                <a:gd name="connsiteX248" fmla="*/ 8287384 w 8465565"/>
                <a:gd name="connsiteY248" fmla="*/ 4762500 h 5419725"/>
                <a:gd name="connsiteX249" fmla="*/ 8373109 w 8465565"/>
                <a:gd name="connsiteY249" fmla="*/ 4743450 h 5419725"/>
                <a:gd name="connsiteX250" fmla="*/ 8401684 w 8465565"/>
                <a:gd name="connsiteY250" fmla="*/ 4733925 h 5419725"/>
                <a:gd name="connsiteX251" fmla="*/ 8420734 w 8465565"/>
                <a:gd name="connsiteY251" fmla="*/ 4591050 h 5419725"/>
                <a:gd name="connsiteX252" fmla="*/ 8373109 w 8465565"/>
                <a:gd name="connsiteY252" fmla="*/ 4562475 h 5419725"/>
                <a:gd name="connsiteX253" fmla="*/ 7411084 w 8465565"/>
                <a:gd name="connsiteY253" fmla="*/ 4572000 h 5419725"/>
                <a:gd name="connsiteX254" fmla="*/ 7296784 w 8465565"/>
                <a:gd name="connsiteY254" fmla="*/ 4581525 h 5419725"/>
                <a:gd name="connsiteX255" fmla="*/ 7087234 w 8465565"/>
                <a:gd name="connsiteY255" fmla="*/ 4591050 h 5419725"/>
                <a:gd name="connsiteX256" fmla="*/ 7030084 w 8465565"/>
                <a:gd name="connsiteY256" fmla="*/ 4610100 h 5419725"/>
                <a:gd name="connsiteX257" fmla="*/ 6849109 w 8465565"/>
                <a:gd name="connsiteY257" fmla="*/ 4648200 h 5419725"/>
                <a:gd name="connsiteX258" fmla="*/ 6715759 w 8465565"/>
                <a:gd name="connsiteY258" fmla="*/ 4705350 h 5419725"/>
                <a:gd name="connsiteX259" fmla="*/ 6630034 w 8465565"/>
                <a:gd name="connsiteY259" fmla="*/ 4733925 h 5419725"/>
                <a:gd name="connsiteX260" fmla="*/ 6468109 w 8465565"/>
                <a:gd name="connsiteY260" fmla="*/ 4838700 h 5419725"/>
                <a:gd name="connsiteX261" fmla="*/ 6268084 w 8465565"/>
                <a:gd name="connsiteY261" fmla="*/ 4972050 h 5419725"/>
                <a:gd name="connsiteX262" fmla="*/ 6201409 w 8465565"/>
                <a:gd name="connsiteY262" fmla="*/ 5010150 h 5419725"/>
                <a:gd name="connsiteX263" fmla="*/ 6125209 w 8465565"/>
                <a:gd name="connsiteY263" fmla="*/ 5057775 h 5419725"/>
                <a:gd name="connsiteX264" fmla="*/ 6087109 w 8465565"/>
                <a:gd name="connsiteY264" fmla="*/ 5114925 h 5419725"/>
                <a:gd name="connsiteX265" fmla="*/ 6115684 w 8465565"/>
                <a:gd name="connsiteY265" fmla="*/ 5219700 h 5419725"/>
                <a:gd name="connsiteX266" fmla="*/ 6153784 w 8465565"/>
                <a:gd name="connsiteY266" fmla="*/ 5238750 h 5419725"/>
                <a:gd name="connsiteX267" fmla="*/ 6229984 w 8465565"/>
                <a:gd name="connsiteY267" fmla="*/ 5257800 h 5419725"/>
                <a:gd name="connsiteX268" fmla="*/ 6439534 w 8465565"/>
                <a:gd name="connsiteY268" fmla="*/ 5276850 h 5419725"/>
                <a:gd name="connsiteX269" fmla="*/ 7220584 w 8465565"/>
                <a:gd name="connsiteY269" fmla="*/ 5267325 h 5419725"/>
                <a:gd name="connsiteX270" fmla="*/ 7544434 w 8465565"/>
                <a:gd name="connsiteY270" fmla="*/ 5200650 h 5419725"/>
                <a:gd name="connsiteX271" fmla="*/ 7763509 w 8465565"/>
                <a:gd name="connsiteY271" fmla="*/ 5143500 h 5419725"/>
                <a:gd name="connsiteX272" fmla="*/ 7944484 w 8465565"/>
                <a:gd name="connsiteY272" fmla="*/ 5105400 h 5419725"/>
                <a:gd name="connsiteX273" fmla="*/ 7973059 w 8465565"/>
                <a:gd name="connsiteY273" fmla="*/ 5095875 h 5419725"/>
                <a:gd name="connsiteX274" fmla="*/ 8011159 w 8465565"/>
                <a:gd name="connsiteY274" fmla="*/ 5086350 h 5419725"/>
                <a:gd name="connsiteX275" fmla="*/ 8058784 w 8465565"/>
                <a:gd name="connsiteY275" fmla="*/ 5057775 h 5419725"/>
                <a:gd name="connsiteX276" fmla="*/ 8087359 w 8465565"/>
                <a:gd name="connsiteY276" fmla="*/ 5048250 h 5419725"/>
                <a:gd name="connsiteX277" fmla="*/ 8201659 w 8465565"/>
                <a:gd name="connsiteY277" fmla="*/ 4972050 h 5419725"/>
                <a:gd name="connsiteX278" fmla="*/ 8211184 w 8465565"/>
                <a:gd name="connsiteY278" fmla="*/ 4933950 h 5419725"/>
                <a:gd name="connsiteX279" fmla="*/ 8201659 w 8465565"/>
                <a:gd name="connsiteY279" fmla="*/ 4743450 h 5419725"/>
                <a:gd name="connsiteX280" fmla="*/ 7944484 w 8465565"/>
                <a:gd name="connsiteY280" fmla="*/ 4638675 h 5419725"/>
                <a:gd name="connsiteX281" fmla="*/ 7725409 w 8465565"/>
                <a:gd name="connsiteY281" fmla="*/ 4619625 h 5419725"/>
                <a:gd name="connsiteX282" fmla="*/ 7153909 w 8465565"/>
                <a:gd name="connsiteY282" fmla="*/ 4667250 h 5419725"/>
                <a:gd name="connsiteX283" fmla="*/ 6915784 w 8465565"/>
                <a:gd name="connsiteY283" fmla="*/ 4743450 h 5419725"/>
                <a:gd name="connsiteX284" fmla="*/ 6801484 w 8465565"/>
                <a:gd name="connsiteY284" fmla="*/ 4810125 h 5419725"/>
                <a:gd name="connsiteX285" fmla="*/ 6706234 w 8465565"/>
                <a:gd name="connsiteY285" fmla="*/ 4848225 h 5419725"/>
                <a:gd name="connsiteX286" fmla="*/ 6496684 w 8465565"/>
                <a:gd name="connsiteY286" fmla="*/ 4991100 h 5419725"/>
                <a:gd name="connsiteX287" fmla="*/ 6449059 w 8465565"/>
                <a:gd name="connsiteY287" fmla="*/ 5029200 h 5419725"/>
                <a:gd name="connsiteX288" fmla="*/ 6420484 w 8465565"/>
                <a:gd name="connsiteY288" fmla="*/ 5048250 h 5419725"/>
                <a:gd name="connsiteX289" fmla="*/ 6353809 w 8465565"/>
                <a:gd name="connsiteY289" fmla="*/ 5114925 h 5419725"/>
                <a:gd name="connsiteX290" fmla="*/ 6325234 w 8465565"/>
                <a:gd name="connsiteY290" fmla="*/ 5191125 h 5419725"/>
                <a:gd name="connsiteX291" fmla="*/ 6315709 w 8465565"/>
                <a:gd name="connsiteY291" fmla="*/ 5219700 h 5419725"/>
                <a:gd name="connsiteX292" fmla="*/ 6296659 w 8465565"/>
                <a:gd name="connsiteY292" fmla="*/ 5248275 h 5419725"/>
                <a:gd name="connsiteX293" fmla="*/ 6315709 w 8465565"/>
                <a:gd name="connsiteY293" fmla="*/ 5372100 h 5419725"/>
                <a:gd name="connsiteX294" fmla="*/ 6363334 w 8465565"/>
                <a:gd name="connsiteY294" fmla="*/ 5391150 h 5419725"/>
                <a:gd name="connsiteX295" fmla="*/ 6563359 w 8465565"/>
                <a:gd name="connsiteY295" fmla="*/ 5419725 h 5419725"/>
                <a:gd name="connsiteX296" fmla="*/ 7125334 w 8465565"/>
                <a:gd name="connsiteY296" fmla="*/ 5400675 h 5419725"/>
                <a:gd name="connsiteX297" fmla="*/ 7258684 w 8465565"/>
                <a:gd name="connsiteY297" fmla="*/ 5353050 h 5419725"/>
                <a:gd name="connsiteX298" fmla="*/ 7449184 w 8465565"/>
                <a:gd name="connsiteY298" fmla="*/ 5295900 h 5419725"/>
                <a:gd name="connsiteX299" fmla="*/ 7677784 w 8465565"/>
                <a:gd name="connsiteY299" fmla="*/ 5229225 h 5419725"/>
                <a:gd name="connsiteX300" fmla="*/ 7763509 w 8465565"/>
                <a:gd name="connsiteY300" fmla="*/ 5181600 h 5419725"/>
                <a:gd name="connsiteX301" fmla="*/ 7820659 w 8465565"/>
                <a:gd name="connsiteY301" fmla="*/ 5143500 h 5419725"/>
                <a:gd name="connsiteX302" fmla="*/ 7858759 w 8465565"/>
                <a:gd name="connsiteY302" fmla="*/ 5095875 h 5419725"/>
                <a:gd name="connsiteX303" fmla="*/ 7906384 w 8465565"/>
                <a:gd name="connsiteY303" fmla="*/ 4981575 h 5419725"/>
                <a:gd name="connsiteX304" fmla="*/ 7887334 w 8465565"/>
                <a:gd name="connsiteY304" fmla="*/ 4924425 h 5419725"/>
                <a:gd name="connsiteX305" fmla="*/ 7830184 w 8465565"/>
                <a:gd name="connsiteY305" fmla="*/ 4895850 h 5419725"/>
                <a:gd name="connsiteX306" fmla="*/ 7687309 w 8465565"/>
                <a:gd name="connsiteY306" fmla="*/ 4857750 h 5419725"/>
                <a:gd name="connsiteX307" fmla="*/ 7182484 w 8465565"/>
                <a:gd name="connsiteY307" fmla="*/ 4895850 h 5419725"/>
                <a:gd name="connsiteX308" fmla="*/ 7058659 w 8465565"/>
                <a:gd name="connsiteY308" fmla="*/ 4933950 h 5419725"/>
                <a:gd name="connsiteX309" fmla="*/ 6801484 w 8465565"/>
                <a:gd name="connsiteY309" fmla="*/ 4981575 h 5419725"/>
                <a:gd name="connsiteX310" fmla="*/ 6715759 w 8465565"/>
                <a:gd name="connsiteY310" fmla="*/ 5019675 h 5419725"/>
                <a:gd name="connsiteX311" fmla="*/ 6620509 w 8465565"/>
                <a:gd name="connsiteY311" fmla="*/ 5038725 h 5419725"/>
                <a:gd name="connsiteX312" fmla="*/ 6572884 w 8465565"/>
                <a:gd name="connsiteY312" fmla="*/ 5067300 h 5419725"/>
                <a:gd name="connsiteX313" fmla="*/ 6515734 w 8465565"/>
                <a:gd name="connsiteY313" fmla="*/ 5114925 h 5419725"/>
                <a:gd name="connsiteX314" fmla="*/ 6496684 w 8465565"/>
                <a:gd name="connsiteY314" fmla="*/ 5153025 h 5419725"/>
                <a:gd name="connsiteX315" fmla="*/ 6534784 w 8465565"/>
                <a:gd name="connsiteY315" fmla="*/ 5276850 h 5419725"/>
                <a:gd name="connsiteX316" fmla="*/ 6601459 w 8465565"/>
                <a:gd name="connsiteY316" fmla="*/ 5314950 h 5419725"/>
                <a:gd name="connsiteX317" fmla="*/ 6782434 w 8465565"/>
                <a:gd name="connsiteY317" fmla="*/ 5343525 h 5419725"/>
                <a:gd name="connsiteX318" fmla="*/ 7706359 w 8465565"/>
                <a:gd name="connsiteY318" fmla="*/ 5267325 h 5419725"/>
                <a:gd name="connsiteX319" fmla="*/ 7811134 w 8465565"/>
                <a:gd name="connsiteY319" fmla="*/ 5229225 h 5419725"/>
                <a:gd name="connsiteX320" fmla="*/ 7887334 w 8465565"/>
                <a:gd name="connsiteY320" fmla="*/ 5162550 h 5419725"/>
                <a:gd name="connsiteX321" fmla="*/ 7982584 w 8465565"/>
                <a:gd name="connsiteY321" fmla="*/ 5105400 h 5419725"/>
                <a:gd name="connsiteX322" fmla="*/ 8030209 w 8465565"/>
                <a:gd name="connsiteY322" fmla="*/ 5067300 h 5419725"/>
                <a:gd name="connsiteX323" fmla="*/ 8030209 w 8465565"/>
                <a:gd name="connsiteY323" fmla="*/ 4924425 h 5419725"/>
                <a:gd name="connsiteX324" fmla="*/ 7992109 w 8465565"/>
                <a:gd name="connsiteY324" fmla="*/ 4895850 h 5419725"/>
                <a:gd name="connsiteX325" fmla="*/ 7896859 w 8465565"/>
                <a:gd name="connsiteY325" fmla="*/ 4867275 h 5419725"/>
                <a:gd name="connsiteX326" fmla="*/ 7753984 w 8465565"/>
                <a:gd name="connsiteY326" fmla="*/ 4848225 h 5419725"/>
                <a:gd name="connsiteX327" fmla="*/ 7449184 w 8465565"/>
                <a:gd name="connsiteY327" fmla="*/ 4857750 h 5419725"/>
                <a:gd name="connsiteX328" fmla="*/ 7144384 w 8465565"/>
                <a:gd name="connsiteY328" fmla="*/ 4972050 h 5419725"/>
                <a:gd name="connsiteX329" fmla="*/ 7077709 w 8465565"/>
                <a:gd name="connsiteY329" fmla="*/ 5000625 h 5419725"/>
                <a:gd name="connsiteX330" fmla="*/ 6906259 w 8465565"/>
                <a:gd name="connsiteY330" fmla="*/ 5105400 h 5419725"/>
                <a:gd name="connsiteX331" fmla="*/ 6896734 w 8465565"/>
                <a:gd name="connsiteY331" fmla="*/ 5153025 h 5419725"/>
                <a:gd name="connsiteX332" fmla="*/ 6934834 w 8465565"/>
                <a:gd name="connsiteY332" fmla="*/ 5334000 h 5419725"/>
                <a:gd name="connsiteX333" fmla="*/ 7020559 w 8465565"/>
                <a:gd name="connsiteY333" fmla="*/ 5362575 h 5419725"/>
                <a:gd name="connsiteX334" fmla="*/ 7201534 w 8465565"/>
                <a:gd name="connsiteY334" fmla="*/ 5391150 h 5419725"/>
                <a:gd name="connsiteX335" fmla="*/ 7782559 w 8465565"/>
                <a:gd name="connsiteY335" fmla="*/ 5353050 h 5419725"/>
                <a:gd name="connsiteX336" fmla="*/ 7896859 w 8465565"/>
                <a:gd name="connsiteY336" fmla="*/ 5314950 h 5419725"/>
                <a:gd name="connsiteX337" fmla="*/ 7963534 w 8465565"/>
                <a:gd name="connsiteY337" fmla="*/ 5295900 h 5419725"/>
                <a:gd name="connsiteX338" fmla="*/ 8020684 w 8465565"/>
                <a:gd name="connsiteY338" fmla="*/ 5257800 h 5419725"/>
                <a:gd name="connsiteX339" fmla="*/ 8096884 w 8465565"/>
                <a:gd name="connsiteY339" fmla="*/ 5200650 h 5419725"/>
                <a:gd name="connsiteX340" fmla="*/ 8115934 w 8465565"/>
                <a:gd name="connsiteY340" fmla="*/ 5162550 h 5419725"/>
                <a:gd name="connsiteX341" fmla="*/ 8106409 w 8465565"/>
                <a:gd name="connsiteY341" fmla="*/ 5038725 h 5419725"/>
                <a:gd name="connsiteX342" fmla="*/ 8077834 w 8465565"/>
                <a:gd name="connsiteY342" fmla="*/ 5019675 h 5419725"/>
                <a:gd name="connsiteX343" fmla="*/ 8030209 w 8465565"/>
                <a:gd name="connsiteY343" fmla="*/ 4972050 h 5419725"/>
                <a:gd name="connsiteX344" fmla="*/ 7763509 w 8465565"/>
                <a:gd name="connsiteY344" fmla="*/ 4876800 h 5419725"/>
                <a:gd name="connsiteX345" fmla="*/ 7573009 w 8465565"/>
                <a:gd name="connsiteY345" fmla="*/ 4867275 h 5419725"/>
                <a:gd name="connsiteX346" fmla="*/ 7249159 w 8465565"/>
                <a:gd name="connsiteY346" fmla="*/ 4876800 h 5419725"/>
                <a:gd name="connsiteX347" fmla="*/ 7192009 w 8465565"/>
                <a:gd name="connsiteY347" fmla="*/ 4895850 h 5419725"/>
                <a:gd name="connsiteX348" fmla="*/ 7068184 w 8465565"/>
                <a:gd name="connsiteY348" fmla="*/ 5010150 h 5419725"/>
                <a:gd name="connsiteX349" fmla="*/ 7039609 w 8465565"/>
                <a:gd name="connsiteY349" fmla="*/ 5057775 h 5419725"/>
                <a:gd name="connsiteX350" fmla="*/ 7087234 w 8465565"/>
                <a:gd name="connsiteY350" fmla="*/ 5257800 h 5419725"/>
                <a:gd name="connsiteX351" fmla="*/ 7134859 w 8465565"/>
                <a:gd name="connsiteY351" fmla="*/ 5276850 h 5419725"/>
                <a:gd name="connsiteX352" fmla="*/ 7211059 w 8465565"/>
                <a:gd name="connsiteY352" fmla="*/ 5286375 h 5419725"/>
                <a:gd name="connsiteX353" fmla="*/ 7715884 w 8465565"/>
                <a:gd name="connsiteY353" fmla="*/ 5276850 h 5419725"/>
                <a:gd name="connsiteX354" fmla="*/ 7906384 w 8465565"/>
                <a:gd name="connsiteY354" fmla="*/ 5219700 h 5419725"/>
                <a:gd name="connsiteX355" fmla="*/ 8030209 w 8465565"/>
                <a:gd name="connsiteY355" fmla="*/ 5153025 h 5419725"/>
                <a:gd name="connsiteX356" fmla="*/ 8077834 w 8465565"/>
                <a:gd name="connsiteY356" fmla="*/ 5114925 h 5419725"/>
                <a:gd name="connsiteX357" fmla="*/ 8115934 w 8465565"/>
                <a:gd name="connsiteY357" fmla="*/ 5067300 h 5419725"/>
                <a:gd name="connsiteX358" fmla="*/ 8154034 w 8465565"/>
                <a:gd name="connsiteY358" fmla="*/ 5010150 h 5419725"/>
                <a:gd name="connsiteX359" fmla="*/ 8173084 w 8465565"/>
                <a:gd name="connsiteY359" fmla="*/ 4943475 h 5419725"/>
                <a:gd name="connsiteX360" fmla="*/ 8163559 w 8465565"/>
                <a:gd name="connsiteY360" fmla="*/ 4838700 h 5419725"/>
                <a:gd name="connsiteX361" fmla="*/ 8115934 w 8465565"/>
                <a:gd name="connsiteY361" fmla="*/ 4810125 h 5419725"/>
                <a:gd name="connsiteX362" fmla="*/ 8011159 w 8465565"/>
                <a:gd name="connsiteY362" fmla="*/ 4772025 h 5419725"/>
                <a:gd name="connsiteX363" fmla="*/ 7906384 w 8465565"/>
                <a:gd name="connsiteY363" fmla="*/ 4762500 h 5419725"/>
                <a:gd name="connsiteX364" fmla="*/ 7839709 w 8465565"/>
                <a:gd name="connsiteY364" fmla="*/ 4743450 h 5419725"/>
                <a:gd name="connsiteX365" fmla="*/ 7601584 w 8465565"/>
                <a:gd name="connsiteY365" fmla="*/ 4724400 h 5419725"/>
                <a:gd name="connsiteX366" fmla="*/ 7553959 w 8465565"/>
                <a:gd name="connsiteY366" fmla="*/ 4676775 h 5419725"/>
                <a:gd name="connsiteX367" fmla="*/ 7506334 w 8465565"/>
                <a:gd name="connsiteY367" fmla="*/ 4600575 h 5419725"/>
                <a:gd name="connsiteX368" fmla="*/ 7487284 w 8465565"/>
                <a:gd name="connsiteY368" fmla="*/ 4572000 h 5419725"/>
                <a:gd name="connsiteX369" fmla="*/ 7449184 w 8465565"/>
                <a:gd name="connsiteY369" fmla="*/ 4486275 h 5419725"/>
                <a:gd name="connsiteX370" fmla="*/ 7411084 w 8465565"/>
                <a:gd name="connsiteY370" fmla="*/ 4371975 h 5419725"/>
                <a:gd name="connsiteX371" fmla="*/ 7401559 w 8465565"/>
                <a:gd name="connsiteY371" fmla="*/ 4343400 h 5419725"/>
                <a:gd name="connsiteX372" fmla="*/ 7382509 w 8465565"/>
                <a:gd name="connsiteY372" fmla="*/ 4305300 h 5419725"/>
                <a:gd name="connsiteX373" fmla="*/ 7363459 w 8465565"/>
                <a:gd name="connsiteY373" fmla="*/ 4200525 h 5419725"/>
                <a:gd name="connsiteX374" fmla="*/ 7344409 w 8465565"/>
                <a:gd name="connsiteY374" fmla="*/ 4095750 h 5419725"/>
                <a:gd name="connsiteX375" fmla="*/ 7334884 w 8465565"/>
                <a:gd name="connsiteY375" fmla="*/ 4019550 h 5419725"/>
                <a:gd name="connsiteX376" fmla="*/ 7325359 w 8465565"/>
                <a:gd name="connsiteY376" fmla="*/ 3876675 h 5419725"/>
                <a:gd name="connsiteX377" fmla="*/ 7315834 w 8465565"/>
                <a:gd name="connsiteY377" fmla="*/ 3829050 h 5419725"/>
                <a:gd name="connsiteX378" fmla="*/ 7296784 w 8465565"/>
                <a:gd name="connsiteY378" fmla="*/ 3686175 h 5419725"/>
                <a:gd name="connsiteX379" fmla="*/ 7287259 w 8465565"/>
                <a:gd name="connsiteY379" fmla="*/ 3638550 h 5419725"/>
                <a:gd name="connsiteX380" fmla="*/ 7268209 w 8465565"/>
                <a:gd name="connsiteY380" fmla="*/ 3514725 h 5419725"/>
                <a:gd name="connsiteX381" fmla="*/ 7249159 w 8465565"/>
                <a:gd name="connsiteY381" fmla="*/ 3438525 h 5419725"/>
                <a:gd name="connsiteX382" fmla="*/ 7239634 w 8465565"/>
                <a:gd name="connsiteY382" fmla="*/ 3400425 h 5419725"/>
                <a:gd name="connsiteX383" fmla="*/ 7230109 w 8465565"/>
                <a:gd name="connsiteY383" fmla="*/ 3343275 h 5419725"/>
                <a:gd name="connsiteX384" fmla="*/ 7211059 w 8465565"/>
                <a:gd name="connsiteY384" fmla="*/ 3295650 h 5419725"/>
                <a:gd name="connsiteX385" fmla="*/ 7201534 w 8465565"/>
                <a:gd name="connsiteY385" fmla="*/ 3248025 h 5419725"/>
                <a:gd name="connsiteX386" fmla="*/ 7192009 w 8465565"/>
                <a:gd name="connsiteY386" fmla="*/ 3219450 h 5419725"/>
                <a:gd name="connsiteX387" fmla="*/ 7182484 w 8465565"/>
                <a:gd name="connsiteY387" fmla="*/ 3181350 h 5419725"/>
                <a:gd name="connsiteX388" fmla="*/ 7172959 w 8465565"/>
                <a:gd name="connsiteY388" fmla="*/ 3152775 h 5419725"/>
                <a:gd name="connsiteX389" fmla="*/ 7153909 w 8465565"/>
                <a:gd name="connsiteY389" fmla="*/ 3048000 h 5419725"/>
                <a:gd name="connsiteX390" fmla="*/ 7144384 w 8465565"/>
                <a:gd name="connsiteY390" fmla="*/ 3009900 h 5419725"/>
                <a:gd name="connsiteX391" fmla="*/ 7115809 w 8465565"/>
                <a:gd name="connsiteY391" fmla="*/ 2886075 h 5419725"/>
                <a:gd name="connsiteX392" fmla="*/ 7058659 w 8465565"/>
                <a:gd name="connsiteY392" fmla="*/ 2743200 h 5419725"/>
                <a:gd name="connsiteX393" fmla="*/ 7039609 w 8465565"/>
                <a:gd name="connsiteY393" fmla="*/ 2724150 h 541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8465565" h="5419725">
                  <a:moveTo>
                    <a:pt x="619759" y="0"/>
                  </a:moveTo>
                  <a:cubicBezTo>
                    <a:pt x="631966" y="3052"/>
                    <a:pt x="672769" y="12218"/>
                    <a:pt x="686434" y="19050"/>
                  </a:cubicBezTo>
                  <a:cubicBezTo>
                    <a:pt x="696673" y="24170"/>
                    <a:pt x="706453" y="30495"/>
                    <a:pt x="715009" y="38100"/>
                  </a:cubicBezTo>
                  <a:cubicBezTo>
                    <a:pt x="735145" y="55998"/>
                    <a:pt x="753109" y="76200"/>
                    <a:pt x="772159" y="95250"/>
                  </a:cubicBezTo>
                  <a:lnTo>
                    <a:pt x="800734" y="123825"/>
                  </a:lnTo>
                  <a:cubicBezTo>
                    <a:pt x="803909" y="136525"/>
                    <a:pt x="805102" y="149893"/>
                    <a:pt x="810259" y="161925"/>
                  </a:cubicBezTo>
                  <a:cubicBezTo>
                    <a:pt x="814768" y="172447"/>
                    <a:pt x="824189" y="180261"/>
                    <a:pt x="829309" y="190500"/>
                  </a:cubicBezTo>
                  <a:cubicBezTo>
                    <a:pt x="833799" y="199480"/>
                    <a:pt x="835659" y="209550"/>
                    <a:pt x="838834" y="219075"/>
                  </a:cubicBezTo>
                  <a:cubicBezTo>
                    <a:pt x="835659" y="288925"/>
                    <a:pt x="834672" y="358909"/>
                    <a:pt x="829309" y="428625"/>
                  </a:cubicBezTo>
                  <a:cubicBezTo>
                    <a:pt x="828305" y="441677"/>
                    <a:pt x="827046" y="455833"/>
                    <a:pt x="819784" y="466725"/>
                  </a:cubicBezTo>
                  <a:cubicBezTo>
                    <a:pt x="813434" y="476250"/>
                    <a:pt x="800734" y="479425"/>
                    <a:pt x="791209" y="485775"/>
                  </a:cubicBezTo>
                  <a:cubicBezTo>
                    <a:pt x="784859" y="495300"/>
                    <a:pt x="777279" y="504111"/>
                    <a:pt x="772159" y="514350"/>
                  </a:cubicBezTo>
                  <a:cubicBezTo>
                    <a:pt x="767669" y="523330"/>
                    <a:pt x="767510" y="534148"/>
                    <a:pt x="762634" y="542925"/>
                  </a:cubicBezTo>
                  <a:cubicBezTo>
                    <a:pt x="751515" y="562939"/>
                    <a:pt x="737234" y="581025"/>
                    <a:pt x="724534" y="600075"/>
                  </a:cubicBezTo>
                  <a:cubicBezTo>
                    <a:pt x="718184" y="609600"/>
                    <a:pt x="709104" y="617790"/>
                    <a:pt x="705484" y="628650"/>
                  </a:cubicBezTo>
                  <a:lnTo>
                    <a:pt x="695959" y="657225"/>
                  </a:lnTo>
                  <a:cubicBezTo>
                    <a:pt x="699134" y="688975"/>
                    <a:pt x="700632" y="720938"/>
                    <a:pt x="705484" y="752475"/>
                  </a:cubicBezTo>
                  <a:cubicBezTo>
                    <a:pt x="707011" y="762398"/>
                    <a:pt x="711054" y="771822"/>
                    <a:pt x="715009" y="781050"/>
                  </a:cubicBezTo>
                  <a:cubicBezTo>
                    <a:pt x="725556" y="805659"/>
                    <a:pt x="737166" y="826467"/>
                    <a:pt x="753109" y="847725"/>
                  </a:cubicBezTo>
                  <a:cubicBezTo>
                    <a:pt x="765307" y="863989"/>
                    <a:pt x="779252" y="878908"/>
                    <a:pt x="791209" y="895350"/>
                  </a:cubicBezTo>
                  <a:cubicBezTo>
                    <a:pt x="851972" y="978899"/>
                    <a:pt x="804182" y="927373"/>
                    <a:pt x="857884" y="981075"/>
                  </a:cubicBezTo>
                  <a:cubicBezTo>
                    <a:pt x="864234" y="1000125"/>
                    <a:pt x="865795" y="1021517"/>
                    <a:pt x="876934" y="1038225"/>
                  </a:cubicBezTo>
                  <a:cubicBezTo>
                    <a:pt x="883284" y="1047750"/>
                    <a:pt x="890864" y="1056561"/>
                    <a:pt x="895984" y="1066800"/>
                  </a:cubicBezTo>
                  <a:cubicBezTo>
                    <a:pt x="932347" y="1139526"/>
                    <a:pt x="864988" y="1041347"/>
                    <a:pt x="934084" y="1133475"/>
                  </a:cubicBezTo>
                  <a:cubicBezTo>
                    <a:pt x="965223" y="1226892"/>
                    <a:pt x="914739" y="1094932"/>
                    <a:pt x="972184" y="1181100"/>
                  </a:cubicBezTo>
                  <a:cubicBezTo>
                    <a:pt x="979446" y="1191992"/>
                    <a:pt x="978534" y="1206500"/>
                    <a:pt x="981709" y="1219200"/>
                  </a:cubicBezTo>
                  <a:cubicBezTo>
                    <a:pt x="984884" y="1295400"/>
                    <a:pt x="976831" y="1372906"/>
                    <a:pt x="991234" y="1447800"/>
                  </a:cubicBezTo>
                  <a:cubicBezTo>
                    <a:pt x="993915" y="1461744"/>
                    <a:pt x="1016151" y="1461577"/>
                    <a:pt x="1029334" y="1466850"/>
                  </a:cubicBezTo>
                  <a:cubicBezTo>
                    <a:pt x="1067983" y="1482310"/>
                    <a:pt x="1087160" y="1486069"/>
                    <a:pt x="1124584" y="1495425"/>
                  </a:cubicBezTo>
                  <a:cubicBezTo>
                    <a:pt x="1134109" y="1501775"/>
                    <a:pt x="1145064" y="1506380"/>
                    <a:pt x="1153159" y="1514475"/>
                  </a:cubicBezTo>
                  <a:cubicBezTo>
                    <a:pt x="1166622" y="1527938"/>
                    <a:pt x="1183788" y="1566209"/>
                    <a:pt x="1191259" y="1581150"/>
                  </a:cubicBezTo>
                  <a:cubicBezTo>
                    <a:pt x="1188084" y="1590675"/>
                    <a:pt x="1186610" y="1600948"/>
                    <a:pt x="1181734" y="1609725"/>
                  </a:cubicBezTo>
                  <a:cubicBezTo>
                    <a:pt x="1170615" y="1629739"/>
                    <a:pt x="1143634" y="1666875"/>
                    <a:pt x="1143634" y="1666875"/>
                  </a:cubicBezTo>
                  <a:cubicBezTo>
                    <a:pt x="1146809" y="1743075"/>
                    <a:pt x="1147525" y="1819417"/>
                    <a:pt x="1153159" y="1895475"/>
                  </a:cubicBezTo>
                  <a:cubicBezTo>
                    <a:pt x="1154493" y="1913479"/>
                    <a:pt x="1176128" y="1949070"/>
                    <a:pt x="1181734" y="1962150"/>
                  </a:cubicBezTo>
                  <a:cubicBezTo>
                    <a:pt x="1185689" y="1971378"/>
                    <a:pt x="1188084" y="1981200"/>
                    <a:pt x="1191259" y="1990725"/>
                  </a:cubicBezTo>
                  <a:cubicBezTo>
                    <a:pt x="1188239" y="2042058"/>
                    <a:pt x="1186132" y="2154352"/>
                    <a:pt x="1172209" y="2219325"/>
                  </a:cubicBezTo>
                  <a:cubicBezTo>
                    <a:pt x="1161249" y="2270473"/>
                    <a:pt x="1152285" y="2288185"/>
                    <a:pt x="1134109" y="2333625"/>
                  </a:cubicBezTo>
                  <a:cubicBezTo>
                    <a:pt x="1127759" y="2374900"/>
                    <a:pt x="1118840" y="2415861"/>
                    <a:pt x="1115059" y="2457450"/>
                  </a:cubicBezTo>
                  <a:cubicBezTo>
                    <a:pt x="1109303" y="2520768"/>
                    <a:pt x="1111042" y="2584610"/>
                    <a:pt x="1105534" y="2647950"/>
                  </a:cubicBezTo>
                  <a:cubicBezTo>
                    <a:pt x="1104664" y="2657952"/>
                    <a:pt x="1100885" y="2667748"/>
                    <a:pt x="1096009" y="2676525"/>
                  </a:cubicBezTo>
                  <a:cubicBezTo>
                    <a:pt x="1084890" y="2696539"/>
                    <a:pt x="1065149" y="2711955"/>
                    <a:pt x="1057909" y="2733675"/>
                  </a:cubicBezTo>
                  <a:cubicBezTo>
                    <a:pt x="1045209" y="2771775"/>
                    <a:pt x="1057909" y="2759075"/>
                    <a:pt x="1019809" y="2771775"/>
                  </a:cubicBezTo>
                  <a:cubicBezTo>
                    <a:pt x="1013459" y="2781300"/>
                    <a:pt x="1005879" y="2790111"/>
                    <a:pt x="1000759" y="2800350"/>
                  </a:cubicBezTo>
                  <a:cubicBezTo>
                    <a:pt x="996269" y="2809330"/>
                    <a:pt x="998334" y="2821825"/>
                    <a:pt x="991234" y="2828925"/>
                  </a:cubicBezTo>
                  <a:cubicBezTo>
                    <a:pt x="975045" y="2845114"/>
                    <a:pt x="950273" y="2850836"/>
                    <a:pt x="934084" y="2867025"/>
                  </a:cubicBezTo>
                  <a:cubicBezTo>
                    <a:pt x="908108" y="2893001"/>
                    <a:pt x="897299" y="2901116"/>
                    <a:pt x="876934" y="2933700"/>
                  </a:cubicBezTo>
                  <a:cubicBezTo>
                    <a:pt x="869409" y="2945741"/>
                    <a:pt x="865409" y="2959759"/>
                    <a:pt x="857884" y="2971800"/>
                  </a:cubicBezTo>
                  <a:cubicBezTo>
                    <a:pt x="849470" y="2985262"/>
                    <a:pt x="837019" y="2996023"/>
                    <a:pt x="829309" y="3009900"/>
                  </a:cubicBezTo>
                  <a:cubicBezTo>
                    <a:pt x="821006" y="3024846"/>
                    <a:pt x="817905" y="3042232"/>
                    <a:pt x="810259" y="3057525"/>
                  </a:cubicBezTo>
                  <a:cubicBezTo>
                    <a:pt x="805139" y="3067764"/>
                    <a:pt x="797209" y="3076351"/>
                    <a:pt x="791209" y="3086100"/>
                  </a:cubicBezTo>
                  <a:cubicBezTo>
                    <a:pt x="707156" y="3222686"/>
                    <a:pt x="761094" y="3140797"/>
                    <a:pt x="715009" y="3209925"/>
                  </a:cubicBezTo>
                  <a:cubicBezTo>
                    <a:pt x="721359" y="3228975"/>
                    <a:pt x="724307" y="3249522"/>
                    <a:pt x="734059" y="3267075"/>
                  </a:cubicBezTo>
                  <a:cubicBezTo>
                    <a:pt x="744908" y="3286603"/>
                    <a:pt x="809071" y="3331072"/>
                    <a:pt x="819784" y="3333750"/>
                  </a:cubicBezTo>
                  <a:lnTo>
                    <a:pt x="934084" y="3362325"/>
                  </a:lnTo>
                  <a:lnTo>
                    <a:pt x="972184" y="3371850"/>
                  </a:lnTo>
                  <a:cubicBezTo>
                    <a:pt x="1010284" y="3365500"/>
                    <a:pt x="1050109" y="3365791"/>
                    <a:pt x="1086484" y="3352800"/>
                  </a:cubicBezTo>
                  <a:cubicBezTo>
                    <a:pt x="1099693" y="3348083"/>
                    <a:pt x="1124172" y="3277973"/>
                    <a:pt x="1124584" y="3276600"/>
                  </a:cubicBezTo>
                  <a:cubicBezTo>
                    <a:pt x="1129236" y="3261093"/>
                    <a:pt x="1129849" y="3244594"/>
                    <a:pt x="1134109" y="3228975"/>
                  </a:cubicBezTo>
                  <a:cubicBezTo>
                    <a:pt x="1170363" y="3096043"/>
                    <a:pt x="1139478" y="3240231"/>
                    <a:pt x="1162684" y="3124200"/>
                  </a:cubicBezTo>
                  <a:cubicBezTo>
                    <a:pt x="1159509" y="3095625"/>
                    <a:pt x="1157886" y="3066835"/>
                    <a:pt x="1153159" y="3038475"/>
                  </a:cubicBezTo>
                  <a:cubicBezTo>
                    <a:pt x="1151508" y="3028571"/>
                    <a:pt x="1150734" y="3017000"/>
                    <a:pt x="1143634" y="3009900"/>
                  </a:cubicBezTo>
                  <a:cubicBezTo>
                    <a:pt x="1133594" y="2999860"/>
                    <a:pt x="1117710" y="2998155"/>
                    <a:pt x="1105534" y="2990850"/>
                  </a:cubicBezTo>
                  <a:cubicBezTo>
                    <a:pt x="1085901" y="2979070"/>
                    <a:pt x="1048384" y="2952750"/>
                    <a:pt x="1048384" y="2952750"/>
                  </a:cubicBezTo>
                  <a:cubicBezTo>
                    <a:pt x="1042034" y="2943225"/>
                    <a:pt x="1034454" y="2934414"/>
                    <a:pt x="1029334" y="2924175"/>
                  </a:cubicBezTo>
                  <a:cubicBezTo>
                    <a:pt x="1024844" y="2915195"/>
                    <a:pt x="1027649" y="2901872"/>
                    <a:pt x="1019809" y="2895600"/>
                  </a:cubicBezTo>
                  <a:cubicBezTo>
                    <a:pt x="1009587" y="2887422"/>
                    <a:pt x="994409" y="2889250"/>
                    <a:pt x="981709" y="2886075"/>
                  </a:cubicBezTo>
                  <a:cubicBezTo>
                    <a:pt x="943609" y="2892425"/>
                    <a:pt x="903833" y="2892270"/>
                    <a:pt x="867409" y="2905125"/>
                  </a:cubicBezTo>
                  <a:cubicBezTo>
                    <a:pt x="848238" y="2911891"/>
                    <a:pt x="837556" y="2933352"/>
                    <a:pt x="819784" y="2943225"/>
                  </a:cubicBezTo>
                  <a:cubicBezTo>
                    <a:pt x="808341" y="2949582"/>
                    <a:pt x="794384" y="2949575"/>
                    <a:pt x="781684" y="2952750"/>
                  </a:cubicBezTo>
                  <a:cubicBezTo>
                    <a:pt x="749934" y="2978150"/>
                    <a:pt x="721300" y="3008031"/>
                    <a:pt x="686434" y="3028950"/>
                  </a:cubicBezTo>
                  <a:cubicBezTo>
                    <a:pt x="670559" y="3038475"/>
                    <a:pt x="653620" y="3046417"/>
                    <a:pt x="638809" y="3057525"/>
                  </a:cubicBezTo>
                  <a:cubicBezTo>
                    <a:pt x="628033" y="3065607"/>
                    <a:pt x="621010" y="3078018"/>
                    <a:pt x="610234" y="3086100"/>
                  </a:cubicBezTo>
                  <a:cubicBezTo>
                    <a:pt x="595423" y="3097208"/>
                    <a:pt x="576831" y="3102823"/>
                    <a:pt x="562609" y="3114675"/>
                  </a:cubicBezTo>
                  <a:cubicBezTo>
                    <a:pt x="538463" y="3134797"/>
                    <a:pt x="518159" y="3159125"/>
                    <a:pt x="495934" y="3181350"/>
                  </a:cubicBezTo>
                  <a:lnTo>
                    <a:pt x="438784" y="3238500"/>
                  </a:lnTo>
                  <a:lnTo>
                    <a:pt x="410209" y="3267075"/>
                  </a:lnTo>
                  <a:cubicBezTo>
                    <a:pt x="400684" y="3276600"/>
                    <a:pt x="389716" y="3284874"/>
                    <a:pt x="381634" y="3295650"/>
                  </a:cubicBezTo>
                  <a:cubicBezTo>
                    <a:pt x="372109" y="3308350"/>
                    <a:pt x="362163" y="3320745"/>
                    <a:pt x="353059" y="3333750"/>
                  </a:cubicBezTo>
                  <a:cubicBezTo>
                    <a:pt x="339929" y="3352507"/>
                    <a:pt x="322199" y="3369180"/>
                    <a:pt x="314959" y="3390900"/>
                  </a:cubicBezTo>
                  <a:lnTo>
                    <a:pt x="305434" y="3419475"/>
                  </a:lnTo>
                  <a:cubicBezTo>
                    <a:pt x="308609" y="3444875"/>
                    <a:pt x="305452" y="3471908"/>
                    <a:pt x="314959" y="3495675"/>
                  </a:cubicBezTo>
                  <a:cubicBezTo>
                    <a:pt x="319211" y="3506304"/>
                    <a:pt x="334219" y="3508071"/>
                    <a:pt x="343534" y="3514725"/>
                  </a:cubicBezTo>
                  <a:cubicBezTo>
                    <a:pt x="356452" y="3523952"/>
                    <a:pt x="367435" y="3536200"/>
                    <a:pt x="381634" y="3543300"/>
                  </a:cubicBezTo>
                  <a:cubicBezTo>
                    <a:pt x="404824" y="3554895"/>
                    <a:pt x="449539" y="3565039"/>
                    <a:pt x="476884" y="3571875"/>
                  </a:cubicBezTo>
                  <a:cubicBezTo>
                    <a:pt x="671642" y="3564384"/>
                    <a:pt x="676421" y="3587310"/>
                    <a:pt x="810259" y="3533775"/>
                  </a:cubicBezTo>
                  <a:cubicBezTo>
                    <a:pt x="844279" y="3520167"/>
                    <a:pt x="864838" y="3513473"/>
                    <a:pt x="895984" y="3495675"/>
                  </a:cubicBezTo>
                  <a:cubicBezTo>
                    <a:pt x="928132" y="3477305"/>
                    <a:pt x="991234" y="3438525"/>
                    <a:pt x="991234" y="3438525"/>
                  </a:cubicBezTo>
                  <a:cubicBezTo>
                    <a:pt x="1000759" y="3425825"/>
                    <a:pt x="1009189" y="3412225"/>
                    <a:pt x="1019809" y="3400425"/>
                  </a:cubicBezTo>
                  <a:cubicBezTo>
                    <a:pt x="1037831" y="3380400"/>
                    <a:pt x="1076959" y="3343275"/>
                    <a:pt x="1076959" y="3343275"/>
                  </a:cubicBezTo>
                  <a:cubicBezTo>
                    <a:pt x="1073784" y="3314700"/>
                    <a:pt x="1094412" y="3267489"/>
                    <a:pt x="1067434" y="3257550"/>
                  </a:cubicBezTo>
                  <a:cubicBezTo>
                    <a:pt x="1013478" y="3237671"/>
                    <a:pt x="951898" y="3263181"/>
                    <a:pt x="895984" y="3276600"/>
                  </a:cubicBezTo>
                  <a:cubicBezTo>
                    <a:pt x="863938" y="3284291"/>
                    <a:pt x="830676" y="3316640"/>
                    <a:pt x="800734" y="3333750"/>
                  </a:cubicBezTo>
                  <a:cubicBezTo>
                    <a:pt x="788406" y="3340795"/>
                    <a:pt x="774675" y="3345275"/>
                    <a:pt x="762634" y="3352800"/>
                  </a:cubicBezTo>
                  <a:cubicBezTo>
                    <a:pt x="749172" y="3361214"/>
                    <a:pt x="737539" y="3372271"/>
                    <a:pt x="724534" y="3381375"/>
                  </a:cubicBezTo>
                  <a:cubicBezTo>
                    <a:pt x="705777" y="3394505"/>
                    <a:pt x="686434" y="3406775"/>
                    <a:pt x="667384" y="3419475"/>
                  </a:cubicBezTo>
                  <a:cubicBezTo>
                    <a:pt x="651509" y="3441700"/>
                    <a:pt x="632612" y="3462051"/>
                    <a:pt x="619759" y="3486150"/>
                  </a:cubicBezTo>
                  <a:cubicBezTo>
                    <a:pt x="606993" y="3510086"/>
                    <a:pt x="604853" y="3538918"/>
                    <a:pt x="591184" y="3562350"/>
                  </a:cubicBezTo>
                  <a:cubicBezTo>
                    <a:pt x="582134" y="3577864"/>
                    <a:pt x="564111" y="3586273"/>
                    <a:pt x="553084" y="3600450"/>
                  </a:cubicBezTo>
                  <a:cubicBezTo>
                    <a:pt x="541718" y="3615063"/>
                    <a:pt x="534034" y="3632200"/>
                    <a:pt x="524509" y="3648075"/>
                  </a:cubicBezTo>
                  <a:cubicBezTo>
                    <a:pt x="523003" y="3655606"/>
                    <a:pt x="510350" y="3722794"/>
                    <a:pt x="505459" y="3733800"/>
                  </a:cubicBezTo>
                  <a:cubicBezTo>
                    <a:pt x="497940" y="3750718"/>
                    <a:pt x="486409" y="3765550"/>
                    <a:pt x="476884" y="3781425"/>
                  </a:cubicBezTo>
                  <a:cubicBezTo>
                    <a:pt x="473709" y="3800475"/>
                    <a:pt x="471147" y="3819637"/>
                    <a:pt x="467359" y="3838575"/>
                  </a:cubicBezTo>
                  <a:cubicBezTo>
                    <a:pt x="464792" y="3851412"/>
                    <a:pt x="458968" y="3863633"/>
                    <a:pt x="457834" y="3876675"/>
                  </a:cubicBezTo>
                  <a:cubicBezTo>
                    <a:pt x="452601" y="3936856"/>
                    <a:pt x="460156" y="3998415"/>
                    <a:pt x="448309" y="4057650"/>
                  </a:cubicBezTo>
                  <a:cubicBezTo>
                    <a:pt x="446340" y="4067495"/>
                    <a:pt x="428714" y="4062685"/>
                    <a:pt x="419734" y="4067175"/>
                  </a:cubicBezTo>
                  <a:cubicBezTo>
                    <a:pt x="353955" y="4100064"/>
                    <a:pt x="432353" y="4075926"/>
                    <a:pt x="353059" y="4095750"/>
                  </a:cubicBezTo>
                  <a:cubicBezTo>
                    <a:pt x="349884" y="4079875"/>
                    <a:pt x="347046" y="4063929"/>
                    <a:pt x="343534" y="4048125"/>
                  </a:cubicBezTo>
                  <a:cubicBezTo>
                    <a:pt x="340694" y="4035346"/>
                    <a:pt x="334009" y="4023116"/>
                    <a:pt x="334009" y="4010025"/>
                  </a:cubicBezTo>
                  <a:cubicBezTo>
                    <a:pt x="334009" y="3921068"/>
                    <a:pt x="334965" y="3831868"/>
                    <a:pt x="343534" y="3743325"/>
                  </a:cubicBezTo>
                  <a:cubicBezTo>
                    <a:pt x="344637" y="3731931"/>
                    <a:pt x="355930" y="3724065"/>
                    <a:pt x="362584" y="3714750"/>
                  </a:cubicBezTo>
                  <a:cubicBezTo>
                    <a:pt x="389266" y="3677395"/>
                    <a:pt x="396808" y="3664785"/>
                    <a:pt x="438784" y="3638550"/>
                  </a:cubicBezTo>
                  <a:cubicBezTo>
                    <a:pt x="447298" y="3633229"/>
                    <a:pt x="457834" y="3632200"/>
                    <a:pt x="467359" y="3629025"/>
                  </a:cubicBezTo>
                  <a:cubicBezTo>
                    <a:pt x="552385" y="3635565"/>
                    <a:pt x="570625" y="3616655"/>
                    <a:pt x="619759" y="3657600"/>
                  </a:cubicBezTo>
                  <a:cubicBezTo>
                    <a:pt x="630107" y="3666224"/>
                    <a:pt x="638809" y="3676650"/>
                    <a:pt x="648334" y="3686175"/>
                  </a:cubicBezTo>
                  <a:cubicBezTo>
                    <a:pt x="654684" y="3702050"/>
                    <a:pt x="659738" y="3718507"/>
                    <a:pt x="667384" y="3733800"/>
                  </a:cubicBezTo>
                  <a:cubicBezTo>
                    <a:pt x="675663" y="3750359"/>
                    <a:pt x="688440" y="3764507"/>
                    <a:pt x="695959" y="3781425"/>
                  </a:cubicBezTo>
                  <a:cubicBezTo>
                    <a:pt x="701276" y="3793388"/>
                    <a:pt x="701344" y="3807106"/>
                    <a:pt x="705484" y="3819525"/>
                  </a:cubicBezTo>
                  <a:cubicBezTo>
                    <a:pt x="710891" y="3835745"/>
                    <a:pt x="719127" y="3850930"/>
                    <a:pt x="724534" y="3867150"/>
                  </a:cubicBezTo>
                  <a:cubicBezTo>
                    <a:pt x="728674" y="3879569"/>
                    <a:pt x="730463" y="3892663"/>
                    <a:pt x="734059" y="3905250"/>
                  </a:cubicBezTo>
                  <a:cubicBezTo>
                    <a:pt x="741525" y="3931381"/>
                    <a:pt x="752569" y="3956288"/>
                    <a:pt x="762634" y="3981450"/>
                  </a:cubicBezTo>
                  <a:cubicBezTo>
                    <a:pt x="765809" y="4003675"/>
                    <a:pt x="767756" y="4026110"/>
                    <a:pt x="772159" y="4048125"/>
                  </a:cubicBezTo>
                  <a:cubicBezTo>
                    <a:pt x="774128" y="4057970"/>
                    <a:pt x="782085" y="4066668"/>
                    <a:pt x="781684" y="4076700"/>
                  </a:cubicBezTo>
                  <a:cubicBezTo>
                    <a:pt x="778881" y="4146782"/>
                    <a:pt x="777849" y="4217782"/>
                    <a:pt x="762634" y="4286250"/>
                  </a:cubicBezTo>
                  <a:cubicBezTo>
                    <a:pt x="758224" y="4306096"/>
                    <a:pt x="737234" y="4318000"/>
                    <a:pt x="724534" y="4333875"/>
                  </a:cubicBezTo>
                  <a:cubicBezTo>
                    <a:pt x="721359" y="4343400"/>
                    <a:pt x="720330" y="4353936"/>
                    <a:pt x="715009" y="4362450"/>
                  </a:cubicBezTo>
                  <a:cubicBezTo>
                    <a:pt x="686764" y="4407643"/>
                    <a:pt x="677734" y="4409456"/>
                    <a:pt x="638809" y="4438650"/>
                  </a:cubicBezTo>
                  <a:cubicBezTo>
                    <a:pt x="547902" y="4317441"/>
                    <a:pt x="579175" y="4375611"/>
                    <a:pt x="619759" y="4067175"/>
                  </a:cubicBezTo>
                  <a:cubicBezTo>
                    <a:pt x="621830" y="4051436"/>
                    <a:pt x="646634" y="4049825"/>
                    <a:pt x="657859" y="4038600"/>
                  </a:cubicBezTo>
                  <a:cubicBezTo>
                    <a:pt x="665954" y="4030505"/>
                    <a:pt x="666670" y="4015145"/>
                    <a:pt x="676909" y="4010025"/>
                  </a:cubicBezTo>
                  <a:cubicBezTo>
                    <a:pt x="694183" y="4001388"/>
                    <a:pt x="715009" y="4003675"/>
                    <a:pt x="734059" y="4000500"/>
                  </a:cubicBezTo>
                  <a:cubicBezTo>
                    <a:pt x="768984" y="4006850"/>
                    <a:pt x="806067" y="4005897"/>
                    <a:pt x="838834" y="4019550"/>
                  </a:cubicBezTo>
                  <a:cubicBezTo>
                    <a:pt x="848102" y="4023412"/>
                    <a:pt x="843869" y="4039145"/>
                    <a:pt x="848359" y="4048125"/>
                  </a:cubicBezTo>
                  <a:cubicBezTo>
                    <a:pt x="856638" y="4064684"/>
                    <a:pt x="867409" y="4079875"/>
                    <a:pt x="876934" y="4095750"/>
                  </a:cubicBezTo>
                  <a:cubicBezTo>
                    <a:pt x="934566" y="4364702"/>
                    <a:pt x="920634" y="4241345"/>
                    <a:pt x="876934" y="4695825"/>
                  </a:cubicBezTo>
                  <a:cubicBezTo>
                    <a:pt x="875838" y="4707220"/>
                    <a:pt x="864538" y="4715085"/>
                    <a:pt x="857884" y="4724400"/>
                  </a:cubicBezTo>
                  <a:cubicBezTo>
                    <a:pt x="829940" y="4763521"/>
                    <a:pt x="832707" y="4755159"/>
                    <a:pt x="810259" y="4791075"/>
                  </a:cubicBezTo>
                  <a:cubicBezTo>
                    <a:pt x="750439" y="4886787"/>
                    <a:pt x="816122" y="4793899"/>
                    <a:pt x="743584" y="4876800"/>
                  </a:cubicBezTo>
                  <a:cubicBezTo>
                    <a:pt x="679186" y="4950398"/>
                    <a:pt x="751358" y="4904871"/>
                    <a:pt x="619759" y="5010150"/>
                  </a:cubicBezTo>
                  <a:cubicBezTo>
                    <a:pt x="603884" y="5022850"/>
                    <a:pt x="590124" y="5038781"/>
                    <a:pt x="572134" y="5048250"/>
                  </a:cubicBezTo>
                  <a:cubicBezTo>
                    <a:pt x="529339" y="5070774"/>
                    <a:pt x="483354" y="5086634"/>
                    <a:pt x="438784" y="5105400"/>
                  </a:cubicBezTo>
                  <a:cubicBezTo>
                    <a:pt x="395504" y="5123623"/>
                    <a:pt x="399354" y="5121718"/>
                    <a:pt x="362584" y="5133975"/>
                  </a:cubicBezTo>
                  <a:cubicBezTo>
                    <a:pt x="334009" y="5127625"/>
                    <a:pt x="301789" y="5130266"/>
                    <a:pt x="276859" y="5114925"/>
                  </a:cubicBezTo>
                  <a:cubicBezTo>
                    <a:pt x="212034" y="5075032"/>
                    <a:pt x="255277" y="5068264"/>
                    <a:pt x="229234" y="5029200"/>
                  </a:cubicBezTo>
                  <a:cubicBezTo>
                    <a:pt x="181808" y="4958061"/>
                    <a:pt x="185370" y="4993139"/>
                    <a:pt x="153034" y="4924425"/>
                  </a:cubicBezTo>
                  <a:cubicBezTo>
                    <a:pt x="135459" y="4887079"/>
                    <a:pt x="116748" y="4849812"/>
                    <a:pt x="105409" y="4810125"/>
                  </a:cubicBezTo>
                  <a:cubicBezTo>
                    <a:pt x="99059" y="4787900"/>
                    <a:pt x="96696" y="4764124"/>
                    <a:pt x="86359" y="4743450"/>
                  </a:cubicBezTo>
                  <a:cubicBezTo>
                    <a:pt x="77267" y="4725266"/>
                    <a:pt x="60959" y="4711700"/>
                    <a:pt x="48259" y="4695825"/>
                  </a:cubicBezTo>
                  <a:cubicBezTo>
                    <a:pt x="45084" y="4683125"/>
                    <a:pt x="43331" y="4669982"/>
                    <a:pt x="38734" y="4657725"/>
                  </a:cubicBezTo>
                  <a:cubicBezTo>
                    <a:pt x="20823" y="4609962"/>
                    <a:pt x="0" y="4617210"/>
                    <a:pt x="29209" y="4552950"/>
                  </a:cubicBezTo>
                  <a:cubicBezTo>
                    <a:pt x="36641" y="4536599"/>
                    <a:pt x="53885" y="4526782"/>
                    <a:pt x="67309" y="4514850"/>
                  </a:cubicBezTo>
                  <a:cubicBezTo>
                    <a:pt x="87619" y="4496796"/>
                    <a:pt x="148914" y="4449344"/>
                    <a:pt x="172084" y="4438650"/>
                  </a:cubicBezTo>
                  <a:cubicBezTo>
                    <a:pt x="193071" y="4428964"/>
                    <a:pt x="217514" y="4428705"/>
                    <a:pt x="238759" y="4419600"/>
                  </a:cubicBezTo>
                  <a:cubicBezTo>
                    <a:pt x="262287" y="4409517"/>
                    <a:pt x="281466" y="4390488"/>
                    <a:pt x="305434" y="4381500"/>
                  </a:cubicBezTo>
                  <a:cubicBezTo>
                    <a:pt x="332842" y="4371222"/>
                    <a:pt x="362761" y="4369550"/>
                    <a:pt x="391159" y="4362450"/>
                  </a:cubicBezTo>
                  <a:cubicBezTo>
                    <a:pt x="509732" y="4332807"/>
                    <a:pt x="404693" y="4349305"/>
                    <a:pt x="543559" y="4333875"/>
                  </a:cubicBezTo>
                  <a:lnTo>
                    <a:pt x="1257934" y="4352925"/>
                  </a:lnTo>
                  <a:cubicBezTo>
                    <a:pt x="1380609" y="4357204"/>
                    <a:pt x="1341566" y="4363122"/>
                    <a:pt x="1457959" y="4381500"/>
                  </a:cubicBezTo>
                  <a:cubicBezTo>
                    <a:pt x="1486358" y="4385984"/>
                    <a:pt x="1515109" y="4387850"/>
                    <a:pt x="1543684" y="4391025"/>
                  </a:cubicBezTo>
                  <a:cubicBezTo>
                    <a:pt x="1565909" y="4397375"/>
                    <a:pt x="1588636" y="4402176"/>
                    <a:pt x="1610359" y="4410075"/>
                  </a:cubicBezTo>
                  <a:cubicBezTo>
                    <a:pt x="1623703" y="4414927"/>
                    <a:pt x="1635484" y="4423358"/>
                    <a:pt x="1648459" y="4429125"/>
                  </a:cubicBezTo>
                  <a:cubicBezTo>
                    <a:pt x="1757914" y="4477772"/>
                    <a:pt x="1640392" y="4420329"/>
                    <a:pt x="1734184" y="4467225"/>
                  </a:cubicBezTo>
                  <a:cubicBezTo>
                    <a:pt x="1740534" y="4476750"/>
                    <a:pt x="1745905" y="4487006"/>
                    <a:pt x="1753234" y="4495800"/>
                  </a:cubicBezTo>
                  <a:cubicBezTo>
                    <a:pt x="1761858" y="4506148"/>
                    <a:pt x="1774337" y="4513167"/>
                    <a:pt x="1781809" y="4524375"/>
                  </a:cubicBezTo>
                  <a:cubicBezTo>
                    <a:pt x="1787629" y="4533105"/>
                    <a:pt x="1799127" y="4585277"/>
                    <a:pt x="1800859" y="4591050"/>
                  </a:cubicBezTo>
                  <a:cubicBezTo>
                    <a:pt x="1806629" y="4610284"/>
                    <a:pt x="1813559" y="4629150"/>
                    <a:pt x="1819909" y="4648200"/>
                  </a:cubicBezTo>
                  <a:cubicBezTo>
                    <a:pt x="1823084" y="4657725"/>
                    <a:pt x="1827783" y="4666871"/>
                    <a:pt x="1829434" y="4676775"/>
                  </a:cubicBezTo>
                  <a:cubicBezTo>
                    <a:pt x="1831033" y="4686370"/>
                    <a:pt x="1844046" y="4768237"/>
                    <a:pt x="1848484" y="4781550"/>
                  </a:cubicBezTo>
                  <a:cubicBezTo>
                    <a:pt x="1859298" y="4813991"/>
                    <a:pt x="1867616" y="4848347"/>
                    <a:pt x="1886584" y="4876800"/>
                  </a:cubicBezTo>
                  <a:cubicBezTo>
                    <a:pt x="1892934" y="4886325"/>
                    <a:pt x="1898305" y="4896581"/>
                    <a:pt x="1905634" y="4905375"/>
                  </a:cubicBezTo>
                  <a:cubicBezTo>
                    <a:pt x="1928649" y="4932992"/>
                    <a:pt x="1938605" y="4939519"/>
                    <a:pt x="1972309" y="4953000"/>
                  </a:cubicBezTo>
                  <a:cubicBezTo>
                    <a:pt x="1990953" y="4960458"/>
                    <a:pt x="2012751" y="4960911"/>
                    <a:pt x="2029459" y="4972050"/>
                  </a:cubicBezTo>
                  <a:cubicBezTo>
                    <a:pt x="2038984" y="4978400"/>
                    <a:pt x="2048719" y="4984446"/>
                    <a:pt x="2058034" y="4991100"/>
                  </a:cubicBezTo>
                  <a:cubicBezTo>
                    <a:pt x="2070952" y="5000327"/>
                    <a:pt x="2081935" y="5012575"/>
                    <a:pt x="2096134" y="5019675"/>
                  </a:cubicBezTo>
                  <a:cubicBezTo>
                    <a:pt x="2107843" y="5025529"/>
                    <a:pt x="2121534" y="5026025"/>
                    <a:pt x="2134234" y="5029200"/>
                  </a:cubicBezTo>
                  <a:cubicBezTo>
                    <a:pt x="2146934" y="5038725"/>
                    <a:pt x="2158551" y="5049899"/>
                    <a:pt x="2172334" y="5057775"/>
                  </a:cubicBezTo>
                  <a:cubicBezTo>
                    <a:pt x="2181051" y="5062756"/>
                    <a:pt x="2192192" y="5062319"/>
                    <a:pt x="2200909" y="5067300"/>
                  </a:cubicBezTo>
                  <a:cubicBezTo>
                    <a:pt x="2214692" y="5075176"/>
                    <a:pt x="2226091" y="5086648"/>
                    <a:pt x="2239009" y="5095875"/>
                  </a:cubicBezTo>
                  <a:cubicBezTo>
                    <a:pt x="2248324" y="5102529"/>
                    <a:pt x="2258059" y="5108575"/>
                    <a:pt x="2267584" y="5114925"/>
                  </a:cubicBezTo>
                  <a:cubicBezTo>
                    <a:pt x="2445384" y="5108575"/>
                    <a:pt x="2623465" y="5107710"/>
                    <a:pt x="2800984" y="5095875"/>
                  </a:cubicBezTo>
                  <a:cubicBezTo>
                    <a:pt x="2861921" y="5091813"/>
                    <a:pt x="2920992" y="5070886"/>
                    <a:pt x="2981959" y="5067300"/>
                  </a:cubicBezTo>
                  <a:cubicBezTo>
                    <a:pt x="3137298" y="5058162"/>
                    <a:pt x="3293109" y="5060950"/>
                    <a:pt x="3448684" y="5057775"/>
                  </a:cubicBezTo>
                  <a:cubicBezTo>
                    <a:pt x="3473006" y="5051694"/>
                    <a:pt x="3504960" y="5046633"/>
                    <a:pt x="3524884" y="5029200"/>
                  </a:cubicBezTo>
                  <a:cubicBezTo>
                    <a:pt x="3540184" y="5015813"/>
                    <a:pt x="3549195" y="4996513"/>
                    <a:pt x="3562984" y="4981575"/>
                  </a:cubicBezTo>
                  <a:cubicBezTo>
                    <a:pt x="3587349" y="4955180"/>
                    <a:pt x="3639184" y="4905375"/>
                    <a:pt x="3639184" y="4905375"/>
                  </a:cubicBezTo>
                  <a:cubicBezTo>
                    <a:pt x="3642359" y="4829175"/>
                    <a:pt x="3643636" y="4752872"/>
                    <a:pt x="3648709" y="4676775"/>
                  </a:cubicBezTo>
                  <a:cubicBezTo>
                    <a:pt x="3649994" y="4657505"/>
                    <a:pt x="3643398" y="4631989"/>
                    <a:pt x="3658234" y="4619625"/>
                  </a:cubicBezTo>
                  <a:cubicBezTo>
                    <a:pt x="3670671" y="4609261"/>
                    <a:pt x="3689984" y="4625975"/>
                    <a:pt x="3705859" y="4629150"/>
                  </a:cubicBezTo>
                  <a:cubicBezTo>
                    <a:pt x="3797210" y="4674825"/>
                    <a:pt x="3683943" y="4616974"/>
                    <a:pt x="3791584" y="4676775"/>
                  </a:cubicBezTo>
                  <a:cubicBezTo>
                    <a:pt x="3818182" y="4691551"/>
                    <a:pt x="3873051" y="4715924"/>
                    <a:pt x="3896359" y="4724400"/>
                  </a:cubicBezTo>
                  <a:cubicBezTo>
                    <a:pt x="3908662" y="4728874"/>
                    <a:pt x="3921759" y="4730750"/>
                    <a:pt x="3934459" y="4733925"/>
                  </a:cubicBezTo>
                  <a:cubicBezTo>
                    <a:pt x="3947159" y="4743450"/>
                    <a:pt x="3959097" y="4754086"/>
                    <a:pt x="3972559" y="4762500"/>
                  </a:cubicBezTo>
                  <a:cubicBezTo>
                    <a:pt x="4024501" y="4794964"/>
                    <a:pt x="3999699" y="4765971"/>
                    <a:pt x="4048759" y="4810125"/>
                  </a:cubicBezTo>
                  <a:cubicBezTo>
                    <a:pt x="4068784" y="4828147"/>
                    <a:pt x="4105909" y="4867275"/>
                    <a:pt x="4105909" y="4867275"/>
                  </a:cubicBezTo>
                  <a:cubicBezTo>
                    <a:pt x="4128247" y="4934288"/>
                    <a:pt x="4099174" y="4851560"/>
                    <a:pt x="4134484" y="4933950"/>
                  </a:cubicBezTo>
                  <a:cubicBezTo>
                    <a:pt x="4138439" y="4943178"/>
                    <a:pt x="4140834" y="4953000"/>
                    <a:pt x="4144009" y="4962525"/>
                  </a:cubicBezTo>
                  <a:cubicBezTo>
                    <a:pt x="4147184" y="5013325"/>
                    <a:pt x="4142492" y="5065238"/>
                    <a:pt x="4153534" y="5114925"/>
                  </a:cubicBezTo>
                  <a:cubicBezTo>
                    <a:pt x="4156017" y="5126100"/>
                    <a:pt x="4170661" y="5133975"/>
                    <a:pt x="4182109" y="5133975"/>
                  </a:cubicBezTo>
                  <a:cubicBezTo>
                    <a:pt x="4296585" y="5133975"/>
                    <a:pt x="4410709" y="5121275"/>
                    <a:pt x="4525009" y="5114925"/>
                  </a:cubicBezTo>
                  <a:cubicBezTo>
                    <a:pt x="4537709" y="5108575"/>
                    <a:pt x="4549814" y="5100861"/>
                    <a:pt x="4563109" y="5095875"/>
                  </a:cubicBezTo>
                  <a:cubicBezTo>
                    <a:pt x="4631297" y="5070305"/>
                    <a:pt x="4571807" y="5105873"/>
                    <a:pt x="4639309" y="5067300"/>
                  </a:cubicBezTo>
                  <a:cubicBezTo>
                    <a:pt x="4709763" y="5027041"/>
                    <a:pt x="4621257" y="5074609"/>
                    <a:pt x="4696459" y="5010150"/>
                  </a:cubicBezTo>
                  <a:cubicBezTo>
                    <a:pt x="4707240" y="5000909"/>
                    <a:pt x="4721859" y="4997450"/>
                    <a:pt x="4734559" y="4991100"/>
                  </a:cubicBezTo>
                  <a:cubicBezTo>
                    <a:pt x="4740909" y="4981575"/>
                    <a:pt x="4746280" y="4971319"/>
                    <a:pt x="4753609" y="4962525"/>
                  </a:cubicBezTo>
                  <a:cubicBezTo>
                    <a:pt x="4776528" y="4935023"/>
                    <a:pt x="4782662" y="4933631"/>
                    <a:pt x="4810759" y="4914900"/>
                  </a:cubicBezTo>
                  <a:cubicBezTo>
                    <a:pt x="4839334" y="4918075"/>
                    <a:pt x="4868592" y="4917452"/>
                    <a:pt x="4896484" y="4924425"/>
                  </a:cubicBezTo>
                  <a:cubicBezTo>
                    <a:pt x="4926964" y="4932045"/>
                    <a:pt x="4926329" y="4951730"/>
                    <a:pt x="4944109" y="4972050"/>
                  </a:cubicBezTo>
                  <a:cubicBezTo>
                    <a:pt x="5044843" y="5087174"/>
                    <a:pt x="4939128" y="4957544"/>
                    <a:pt x="5039359" y="5057775"/>
                  </a:cubicBezTo>
                  <a:cubicBezTo>
                    <a:pt x="5050584" y="5069000"/>
                    <a:pt x="5057603" y="5083822"/>
                    <a:pt x="5067934" y="5095875"/>
                  </a:cubicBezTo>
                  <a:cubicBezTo>
                    <a:pt x="5076700" y="5106102"/>
                    <a:pt x="5087885" y="5114102"/>
                    <a:pt x="5096509" y="5124450"/>
                  </a:cubicBezTo>
                  <a:cubicBezTo>
                    <a:pt x="5103838" y="5133244"/>
                    <a:pt x="5107464" y="5144930"/>
                    <a:pt x="5115559" y="5153025"/>
                  </a:cubicBezTo>
                  <a:cubicBezTo>
                    <a:pt x="5126784" y="5164250"/>
                    <a:pt x="5141606" y="5171269"/>
                    <a:pt x="5153659" y="5181600"/>
                  </a:cubicBezTo>
                  <a:cubicBezTo>
                    <a:pt x="5163886" y="5190366"/>
                    <a:pt x="5171886" y="5201551"/>
                    <a:pt x="5182234" y="5210175"/>
                  </a:cubicBezTo>
                  <a:cubicBezTo>
                    <a:pt x="5211877" y="5234877"/>
                    <a:pt x="5206339" y="5225532"/>
                    <a:pt x="5239384" y="5238750"/>
                  </a:cubicBezTo>
                  <a:cubicBezTo>
                    <a:pt x="5261835" y="5247730"/>
                    <a:pt x="5282601" y="5261460"/>
                    <a:pt x="5306059" y="5267325"/>
                  </a:cubicBezTo>
                  <a:cubicBezTo>
                    <a:pt x="5333951" y="5274298"/>
                    <a:pt x="5363209" y="5273675"/>
                    <a:pt x="5391784" y="5276850"/>
                  </a:cubicBezTo>
                  <a:lnTo>
                    <a:pt x="5668009" y="5248275"/>
                  </a:lnTo>
                  <a:cubicBezTo>
                    <a:pt x="5681005" y="5246700"/>
                    <a:pt x="5694146" y="5244067"/>
                    <a:pt x="5706109" y="5238750"/>
                  </a:cubicBezTo>
                  <a:cubicBezTo>
                    <a:pt x="5749673" y="5219388"/>
                    <a:pt x="5780757" y="5181910"/>
                    <a:pt x="5829934" y="5172075"/>
                  </a:cubicBezTo>
                  <a:lnTo>
                    <a:pt x="5877559" y="5162550"/>
                  </a:lnTo>
                  <a:cubicBezTo>
                    <a:pt x="5928727" y="5128438"/>
                    <a:pt x="5919276" y="5127499"/>
                    <a:pt x="5963284" y="5114925"/>
                  </a:cubicBezTo>
                  <a:cubicBezTo>
                    <a:pt x="5975871" y="5111329"/>
                    <a:pt x="5988684" y="5108575"/>
                    <a:pt x="6001384" y="5105400"/>
                  </a:cubicBezTo>
                  <a:cubicBezTo>
                    <a:pt x="6083276" y="5050805"/>
                    <a:pt x="5979664" y="5116260"/>
                    <a:pt x="6058534" y="5076825"/>
                  </a:cubicBezTo>
                  <a:cubicBezTo>
                    <a:pt x="6095996" y="5058094"/>
                    <a:pt x="6075782" y="5056230"/>
                    <a:pt x="6115684" y="5048250"/>
                  </a:cubicBezTo>
                  <a:cubicBezTo>
                    <a:pt x="6137699" y="5043847"/>
                    <a:pt x="6160134" y="5041900"/>
                    <a:pt x="6182359" y="5038725"/>
                  </a:cubicBezTo>
                  <a:cubicBezTo>
                    <a:pt x="6266718" y="4982486"/>
                    <a:pt x="6250615" y="4985119"/>
                    <a:pt x="6439534" y="5029200"/>
                  </a:cubicBezTo>
                  <a:cubicBezTo>
                    <a:pt x="6465770" y="5035322"/>
                    <a:pt x="6470548" y="5079816"/>
                    <a:pt x="6496684" y="5086350"/>
                  </a:cubicBezTo>
                  <a:lnTo>
                    <a:pt x="6534784" y="5095875"/>
                  </a:lnTo>
                  <a:cubicBezTo>
                    <a:pt x="6616676" y="5150470"/>
                    <a:pt x="6513064" y="5085015"/>
                    <a:pt x="6591934" y="5124450"/>
                  </a:cubicBezTo>
                  <a:cubicBezTo>
                    <a:pt x="6602173" y="5129570"/>
                    <a:pt x="6609987" y="5138991"/>
                    <a:pt x="6620509" y="5143500"/>
                  </a:cubicBezTo>
                  <a:cubicBezTo>
                    <a:pt x="6632541" y="5148657"/>
                    <a:pt x="6646352" y="5148428"/>
                    <a:pt x="6658609" y="5153025"/>
                  </a:cubicBezTo>
                  <a:cubicBezTo>
                    <a:pt x="6671904" y="5158011"/>
                    <a:pt x="6683526" y="5166802"/>
                    <a:pt x="6696709" y="5172075"/>
                  </a:cubicBezTo>
                  <a:cubicBezTo>
                    <a:pt x="6715353" y="5179533"/>
                    <a:pt x="6753859" y="5191125"/>
                    <a:pt x="6753859" y="5191125"/>
                  </a:cubicBezTo>
                  <a:cubicBezTo>
                    <a:pt x="6852284" y="5184775"/>
                    <a:pt x="6950886" y="5180744"/>
                    <a:pt x="7049134" y="5172075"/>
                  </a:cubicBezTo>
                  <a:cubicBezTo>
                    <a:pt x="7059135" y="5171193"/>
                    <a:pt x="7068729" y="5167040"/>
                    <a:pt x="7077709" y="5162550"/>
                  </a:cubicBezTo>
                  <a:cubicBezTo>
                    <a:pt x="7087948" y="5157430"/>
                    <a:pt x="7096045" y="5148620"/>
                    <a:pt x="7106284" y="5143500"/>
                  </a:cubicBezTo>
                  <a:cubicBezTo>
                    <a:pt x="7208320" y="5092482"/>
                    <a:pt x="7028060" y="5199156"/>
                    <a:pt x="7182484" y="5114925"/>
                  </a:cubicBezTo>
                  <a:cubicBezTo>
                    <a:pt x="7202584" y="5103962"/>
                    <a:pt x="7239634" y="5076825"/>
                    <a:pt x="7239634" y="5076825"/>
                  </a:cubicBezTo>
                  <a:cubicBezTo>
                    <a:pt x="7253994" y="5055285"/>
                    <a:pt x="7286563" y="5004141"/>
                    <a:pt x="7306309" y="4981575"/>
                  </a:cubicBezTo>
                  <a:cubicBezTo>
                    <a:pt x="7318136" y="4968058"/>
                    <a:pt x="7329794" y="4953914"/>
                    <a:pt x="7344409" y="4943475"/>
                  </a:cubicBezTo>
                  <a:cubicBezTo>
                    <a:pt x="7352579" y="4937639"/>
                    <a:pt x="7364207" y="4938826"/>
                    <a:pt x="7372984" y="4933950"/>
                  </a:cubicBezTo>
                  <a:cubicBezTo>
                    <a:pt x="7392998" y="4922831"/>
                    <a:pt x="7411084" y="4908550"/>
                    <a:pt x="7430134" y="4895850"/>
                  </a:cubicBezTo>
                  <a:cubicBezTo>
                    <a:pt x="7439659" y="4889500"/>
                    <a:pt x="7447603" y="4879576"/>
                    <a:pt x="7458709" y="4876800"/>
                  </a:cubicBezTo>
                  <a:cubicBezTo>
                    <a:pt x="7514602" y="4862827"/>
                    <a:pt x="7579971" y="4842319"/>
                    <a:pt x="7639684" y="4838700"/>
                  </a:cubicBezTo>
                  <a:cubicBezTo>
                    <a:pt x="7722144" y="4833702"/>
                    <a:pt x="7804784" y="4832350"/>
                    <a:pt x="7887334" y="4829175"/>
                  </a:cubicBezTo>
                  <a:cubicBezTo>
                    <a:pt x="7928609" y="4822825"/>
                    <a:pt x="7969721" y="4815305"/>
                    <a:pt x="8011159" y="4810125"/>
                  </a:cubicBezTo>
                  <a:cubicBezTo>
                    <a:pt x="8045957" y="4805775"/>
                    <a:pt x="8081023" y="4803925"/>
                    <a:pt x="8115934" y="4800600"/>
                  </a:cubicBezTo>
                  <a:lnTo>
                    <a:pt x="8211184" y="4791075"/>
                  </a:lnTo>
                  <a:cubicBezTo>
                    <a:pt x="8236346" y="4781010"/>
                    <a:pt x="8261253" y="4769966"/>
                    <a:pt x="8287384" y="4762500"/>
                  </a:cubicBezTo>
                  <a:cubicBezTo>
                    <a:pt x="8355830" y="4742944"/>
                    <a:pt x="8294543" y="4763092"/>
                    <a:pt x="8373109" y="4743450"/>
                  </a:cubicBezTo>
                  <a:cubicBezTo>
                    <a:pt x="8382849" y="4741015"/>
                    <a:pt x="8392159" y="4737100"/>
                    <a:pt x="8401684" y="4733925"/>
                  </a:cubicBezTo>
                  <a:cubicBezTo>
                    <a:pt x="8439741" y="4676839"/>
                    <a:pt x="8465565" y="4667903"/>
                    <a:pt x="8420734" y="4591050"/>
                  </a:cubicBezTo>
                  <a:cubicBezTo>
                    <a:pt x="8411406" y="4575059"/>
                    <a:pt x="8388984" y="4572000"/>
                    <a:pt x="8373109" y="4562475"/>
                  </a:cubicBezTo>
                  <a:lnTo>
                    <a:pt x="7411084" y="4572000"/>
                  </a:lnTo>
                  <a:cubicBezTo>
                    <a:pt x="7372858" y="4572677"/>
                    <a:pt x="7334950" y="4579280"/>
                    <a:pt x="7296784" y="4581525"/>
                  </a:cubicBezTo>
                  <a:cubicBezTo>
                    <a:pt x="7226983" y="4585631"/>
                    <a:pt x="7157084" y="4587875"/>
                    <a:pt x="7087234" y="4591050"/>
                  </a:cubicBezTo>
                  <a:cubicBezTo>
                    <a:pt x="7068184" y="4597400"/>
                    <a:pt x="7049686" y="4605744"/>
                    <a:pt x="7030084" y="4610100"/>
                  </a:cubicBezTo>
                  <a:cubicBezTo>
                    <a:pt x="6860087" y="4647877"/>
                    <a:pt x="6972610" y="4609606"/>
                    <a:pt x="6849109" y="4648200"/>
                  </a:cubicBezTo>
                  <a:cubicBezTo>
                    <a:pt x="6587857" y="4729841"/>
                    <a:pt x="6886302" y="4632260"/>
                    <a:pt x="6715759" y="4705350"/>
                  </a:cubicBezTo>
                  <a:cubicBezTo>
                    <a:pt x="6688074" y="4717215"/>
                    <a:pt x="6658609" y="4724400"/>
                    <a:pt x="6630034" y="4733925"/>
                  </a:cubicBezTo>
                  <a:cubicBezTo>
                    <a:pt x="6466449" y="4856614"/>
                    <a:pt x="6644633" y="4728373"/>
                    <a:pt x="6468109" y="4838700"/>
                  </a:cubicBezTo>
                  <a:cubicBezTo>
                    <a:pt x="6283374" y="4954159"/>
                    <a:pt x="6569630" y="4799738"/>
                    <a:pt x="6268084" y="4972050"/>
                  </a:cubicBezTo>
                  <a:cubicBezTo>
                    <a:pt x="6245859" y="4984750"/>
                    <a:pt x="6223881" y="4997893"/>
                    <a:pt x="6201409" y="5010150"/>
                  </a:cubicBezTo>
                  <a:cubicBezTo>
                    <a:pt x="6173632" y="5025301"/>
                    <a:pt x="6147251" y="5032977"/>
                    <a:pt x="6125209" y="5057775"/>
                  </a:cubicBezTo>
                  <a:cubicBezTo>
                    <a:pt x="6109998" y="5074887"/>
                    <a:pt x="6087109" y="5114925"/>
                    <a:pt x="6087109" y="5114925"/>
                  </a:cubicBezTo>
                  <a:cubicBezTo>
                    <a:pt x="6096634" y="5149850"/>
                    <a:pt x="6098521" y="5187826"/>
                    <a:pt x="6115684" y="5219700"/>
                  </a:cubicBezTo>
                  <a:cubicBezTo>
                    <a:pt x="6122416" y="5232202"/>
                    <a:pt x="6140314" y="5234260"/>
                    <a:pt x="6153784" y="5238750"/>
                  </a:cubicBezTo>
                  <a:cubicBezTo>
                    <a:pt x="6178622" y="5247029"/>
                    <a:pt x="6204159" y="5253496"/>
                    <a:pt x="6229984" y="5257800"/>
                  </a:cubicBezTo>
                  <a:cubicBezTo>
                    <a:pt x="6256642" y="5262243"/>
                    <a:pt x="6421203" y="5275322"/>
                    <a:pt x="6439534" y="5276850"/>
                  </a:cubicBezTo>
                  <a:cubicBezTo>
                    <a:pt x="6699884" y="5273675"/>
                    <a:pt x="6960431" y="5277943"/>
                    <a:pt x="7220584" y="5267325"/>
                  </a:cubicBezTo>
                  <a:cubicBezTo>
                    <a:pt x="7257977" y="5265799"/>
                    <a:pt x="7517976" y="5207103"/>
                    <a:pt x="7544434" y="5200650"/>
                  </a:cubicBezTo>
                  <a:cubicBezTo>
                    <a:pt x="7617754" y="5182767"/>
                    <a:pt x="7689506" y="5158301"/>
                    <a:pt x="7763509" y="5143500"/>
                  </a:cubicBezTo>
                  <a:cubicBezTo>
                    <a:pt x="7815360" y="5133130"/>
                    <a:pt x="7892336" y="5118437"/>
                    <a:pt x="7944484" y="5105400"/>
                  </a:cubicBezTo>
                  <a:cubicBezTo>
                    <a:pt x="7954224" y="5102965"/>
                    <a:pt x="7963405" y="5098633"/>
                    <a:pt x="7973059" y="5095875"/>
                  </a:cubicBezTo>
                  <a:cubicBezTo>
                    <a:pt x="7985646" y="5092279"/>
                    <a:pt x="7998459" y="5089525"/>
                    <a:pt x="8011159" y="5086350"/>
                  </a:cubicBezTo>
                  <a:cubicBezTo>
                    <a:pt x="8027034" y="5076825"/>
                    <a:pt x="8042225" y="5066054"/>
                    <a:pt x="8058784" y="5057775"/>
                  </a:cubicBezTo>
                  <a:cubicBezTo>
                    <a:pt x="8067764" y="5053285"/>
                    <a:pt x="8078545" y="5053058"/>
                    <a:pt x="8087359" y="5048250"/>
                  </a:cubicBezTo>
                  <a:cubicBezTo>
                    <a:pt x="8142152" y="5018363"/>
                    <a:pt x="8158077" y="5004737"/>
                    <a:pt x="8201659" y="4972050"/>
                  </a:cubicBezTo>
                  <a:cubicBezTo>
                    <a:pt x="8204834" y="4959350"/>
                    <a:pt x="8207588" y="4946537"/>
                    <a:pt x="8211184" y="4933950"/>
                  </a:cubicBezTo>
                  <a:cubicBezTo>
                    <a:pt x="8230062" y="4867879"/>
                    <a:pt x="8264285" y="4839230"/>
                    <a:pt x="8201659" y="4743450"/>
                  </a:cubicBezTo>
                  <a:cubicBezTo>
                    <a:pt x="8150251" y="4664826"/>
                    <a:pt x="8026922" y="4648097"/>
                    <a:pt x="7944484" y="4638675"/>
                  </a:cubicBezTo>
                  <a:cubicBezTo>
                    <a:pt x="7871657" y="4630352"/>
                    <a:pt x="7798434" y="4625975"/>
                    <a:pt x="7725409" y="4619625"/>
                  </a:cubicBezTo>
                  <a:cubicBezTo>
                    <a:pt x="7534909" y="4635500"/>
                    <a:pt x="7343900" y="4646140"/>
                    <a:pt x="7153909" y="4667250"/>
                  </a:cubicBezTo>
                  <a:cubicBezTo>
                    <a:pt x="7092745" y="4674046"/>
                    <a:pt x="6968120" y="4718329"/>
                    <a:pt x="6915784" y="4743450"/>
                  </a:cubicBezTo>
                  <a:cubicBezTo>
                    <a:pt x="6876019" y="4762537"/>
                    <a:pt x="6840936" y="4790399"/>
                    <a:pt x="6801484" y="4810125"/>
                  </a:cubicBezTo>
                  <a:cubicBezTo>
                    <a:pt x="6770898" y="4825418"/>
                    <a:pt x="6736070" y="4831517"/>
                    <a:pt x="6706234" y="4848225"/>
                  </a:cubicBezTo>
                  <a:cubicBezTo>
                    <a:pt x="6698998" y="4852277"/>
                    <a:pt x="6534369" y="4960952"/>
                    <a:pt x="6496684" y="4991100"/>
                  </a:cubicBezTo>
                  <a:cubicBezTo>
                    <a:pt x="6480809" y="5003800"/>
                    <a:pt x="6465323" y="5017002"/>
                    <a:pt x="6449059" y="5029200"/>
                  </a:cubicBezTo>
                  <a:cubicBezTo>
                    <a:pt x="6439901" y="5036069"/>
                    <a:pt x="6428579" y="5040155"/>
                    <a:pt x="6420484" y="5048250"/>
                  </a:cubicBezTo>
                  <a:cubicBezTo>
                    <a:pt x="6341294" y="5127440"/>
                    <a:pt x="6418410" y="5071858"/>
                    <a:pt x="6353809" y="5114925"/>
                  </a:cubicBezTo>
                  <a:cubicBezTo>
                    <a:pt x="6332189" y="5179785"/>
                    <a:pt x="6359402" y="5100010"/>
                    <a:pt x="6325234" y="5191125"/>
                  </a:cubicBezTo>
                  <a:cubicBezTo>
                    <a:pt x="6321709" y="5200526"/>
                    <a:pt x="6320199" y="5210720"/>
                    <a:pt x="6315709" y="5219700"/>
                  </a:cubicBezTo>
                  <a:cubicBezTo>
                    <a:pt x="6310589" y="5229939"/>
                    <a:pt x="6303009" y="5238750"/>
                    <a:pt x="6296659" y="5248275"/>
                  </a:cubicBezTo>
                  <a:cubicBezTo>
                    <a:pt x="6303009" y="5289550"/>
                    <a:pt x="6298049" y="5334257"/>
                    <a:pt x="6315709" y="5372100"/>
                  </a:cubicBezTo>
                  <a:cubicBezTo>
                    <a:pt x="6322939" y="5387594"/>
                    <a:pt x="6346813" y="5386745"/>
                    <a:pt x="6363334" y="5391150"/>
                  </a:cubicBezTo>
                  <a:cubicBezTo>
                    <a:pt x="6443799" y="5412607"/>
                    <a:pt x="6479597" y="5412110"/>
                    <a:pt x="6563359" y="5419725"/>
                  </a:cubicBezTo>
                  <a:cubicBezTo>
                    <a:pt x="6750684" y="5413375"/>
                    <a:pt x="6938757" y="5418566"/>
                    <a:pt x="7125334" y="5400675"/>
                  </a:cubicBezTo>
                  <a:cubicBezTo>
                    <a:pt x="7172318" y="5396170"/>
                    <a:pt x="7213776" y="5367579"/>
                    <a:pt x="7258684" y="5353050"/>
                  </a:cubicBezTo>
                  <a:cubicBezTo>
                    <a:pt x="7321761" y="5332643"/>
                    <a:pt x="7385364" y="5313849"/>
                    <a:pt x="7449184" y="5295900"/>
                  </a:cubicBezTo>
                  <a:cubicBezTo>
                    <a:pt x="7539147" y="5270598"/>
                    <a:pt x="7590958" y="5266436"/>
                    <a:pt x="7677784" y="5229225"/>
                  </a:cubicBezTo>
                  <a:cubicBezTo>
                    <a:pt x="7707830" y="5216348"/>
                    <a:pt x="7735479" y="5198418"/>
                    <a:pt x="7763509" y="5181600"/>
                  </a:cubicBezTo>
                  <a:cubicBezTo>
                    <a:pt x="7783142" y="5169820"/>
                    <a:pt x="7803641" y="5158816"/>
                    <a:pt x="7820659" y="5143500"/>
                  </a:cubicBezTo>
                  <a:cubicBezTo>
                    <a:pt x="7835770" y="5129900"/>
                    <a:pt x="7848104" y="5113189"/>
                    <a:pt x="7858759" y="5095875"/>
                  </a:cubicBezTo>
                  <a:cubicBezTo>
                    <a:pt x="7895773" y="5035727"/>
                    <a:pt x="7893171" y="5034428"/>
                    <a:pt x="7906384" y="4981575"/>
                  </a:cubicBezTo>
                  <a:cubicBezTo>
                    <a:pt x="7900034" y="4962525"/>
                    <a:pt x="7900675" y="4939433"/>
                    <a:pt x="7887334" y="4924425"/>
                  </a:cubicBezTo>
                  <a:cubicBezTo>
                    <a:pt x="7873184" y="4908506"/>
                    <a:pt x="7850063" y="4903496"/>
                    <a:pt x="7830184" y="4895850"/>
                  </a:cubicBezTo>
                  <a:cubicBezTo>
                    <a:pt x="7805816" y="4886478"/>
                    <a:pt x="7709497" y="4863297"/>
                    <a:pt x="7687309" y="4857750"/>
                  </a:cubicBezTo>
                  <a:cubicBezTo>
                    <a:pt x="7519034" y="4870450"/>
                    <a:pt x="7350011" y="4875544"/>
                    <a:pt x="7182484" y="4895850"/>
                  </a:cubicBezTo>
                  <a:cubicBezTo>
                    <a:pt x="7139613" y="4901046"/>
                    <a:pt x="7100359" y="4922723"/>
                    <a:pt x="7058659" y="4933950"/>
                  </a:cubicBezTo>
                  <a:cubicBezTo>
                    <a:pt x="6942084" y="4965336"/>
                    <a:pt x="6922707" y="4964257"/>
                    <a:pt x="6801484" y="4981575"/>
                  </a:cubicBezTo>
                  <a:cubicBezTo>
                    <a:pt x="6772909" y="4994275"/>
                    <a:pt x="6745578" y="5010259"/>
                    <a:pt x="6715759" y="5019675"/>
                  </a:cubicBezTo>
                  <a:cubicBezTo>
                    <a:pt x="6684883" y="5029425"/>
                    <a:pt x="6651226" y="5028486"/>
                    <a:pt x="6620509" y="5038725"/>
                  </a:cubicBezTo>
                  <a:cubicBezTo>
                    <a:pt x="6602946" y="5044579"/>
                    <a:pt x="6588583" y="5057488"/>
                    <a:pt x="6572884" y="5067300"/>
                  </a:cubicBezTo>
                  <a:cubicBezTo>
                    <a:pt x="6551324" y="5080775"/>
                    <a:pt x="6530961" y="5093608"/>
                    <a:pt x="6515734" y="5114925"/>
                  </a:cubicBezTo>
                  <a:cubicBezTo>
                    <a:pt x="6507481" y="5126479"/>
                    <a:pt x="6503034" y="5140325"/>
                    <a:pt x="6496684" y="5153025"/>
                  </a:cubicBezTo>
                  <a:cubicBezTo>
                    <a:pt x="6509384" y="5194300"/>
                    <a:pt x="6511324" y="5240593"/>
                    <a:pt x="6534784" y="5276850"/>
                  </a:cubicBezTo>
                  <a:cubicBezTo>
                    <a:pt x="6548690" y="5298341"/>
                    <a:pt x="6577491" y="5305962"/>
                    <a:pt x="6601459" y="5314950"/>
                  </a:cubicBezTo>
                  <a:cubicBezTo>
                    <a:pt x="6653403" y="5334429"/>
                    <a:pt x="6728835" y="5338165"/>
                    <a:pt x="6782434" y="5343525"/>
                  </a:cubicBezTo>
                  <a:cubicBezTo>
                    <a:pt x="7150862" y="5322105"/>
                    <a:pt x="7402149" y="5364119"/>
                    <a:pt x="7706359" y="5267325"/>
                  </a:cubicBezTo>
                  <a:cubicBezTo>
                    <a:pt x="7741772" y="5256057"/>
                    <a:pt x="7776209" y="5241925"/>
                    <a:pt x="7811134" y="5229225"/>
                  </a:cubicBezTo>
                  <a:cubicBezTo>
                    <a:pt x="7836534" y="5207000"/>
                    <a:pt x="7859973" y="5182311"/>
                    <a:pt x="7887334" y="5162550"/>
                  </a:cubicBezTo>
                  <a:cubicBezTo>
                    <a:pt x="7917351" y="5140871"/>
                    <a:pt x="7953671" y="5128530"/>
                    <a:pt x="7982584" y="5105400"/>
                  </a:cubicBezTo>
                  <a:lnTo>
                    <a:pt x="8030209" y="5067300"/>
                  </a:lnTo>
                  <a:cubicBezTo>
                    <a:pt x="8040490" y="5015893"/>
                    <a:pt x="8052188" y="4981570"/>
                    <a:pt x="8030209" y="4924425"/>
                  </a:cubicBezTo>
                  <a:cubicBezTo>
                    <a:pt x="8024510" y="4909608"/>
                    <a:pt x="8005571" y="4904264"/>
                    <a:pt x="7992109" y="4895850"/>
                  </a:cubicBezTo>
                  <a:cubicBezTo>
                    <a:pt x="7952850" y="4871313"/>
                    <a:pt x="7946097" y="4874850"/>
                    <a:pt x="7896859" y="4867275"/>
                  </a:cubicBezTo>
                  <a:cubicBezTo>
                    <a:pt x="7839897" y="4858512"/>
                    <a:pt x="7812494" y="4855539"/>
                    <a:pt x="7753984" y="4848225"/>
                  </a:cubicBezTo>
                  <a:cubicBezTo>
                    <a:pt x="7652384" y="4851400"/>
                    <a:pt x="7549958" y="4844440"/>
                    <a:pt x="7449184" y="4857750"/>
                  </a:cubicBezTo>
                  <a:cubicBezTo>
                    <a:pt x="7274736" y="4880790"/>
                    <a:pt x="7273416" y="4907534"/>
                    <a:pt x="7144384" y="4972050"/>
                  </a:cubicBezTo>
                  <a:cubicBezTo>
                    <a:pt x="7122757" y="4982864"/>
                    <a:pt x="7099128" y="4989405"/>
                    <a:pt x="7077709" y="5000625"/>
                  </a:cubicBezTo>
                  <a:cubicBezTo>
                    <a:pt x="6961551" y="5061470"/>
                    <a:pt x="6975710" y="5053312"/>
                    <a:pt x="6906259" y="5105400"/>
                  </a:cubicBezTo>
                  <a:cubicBezTo>
                    <a:pt x="6903084" y="5121275"/>
                    <a:pt x="6900246" y="5137221"/>
                    <a:pt x="6896734" y="5153025"/>
                  </a:cubicBezTo>
                  <a:cubicBezTo>
                    <a:pt x="6880908" y="5224240"/>
                    <a:pt x="6860540" y="5238479"/>
                    <a:pt x="6934834" y="5334000"/>
                  </a:cubicBezTo>
                  <a:cubicBezTo>
                    <a:pt x="6953326" y="5357776"/>
                    <a:pt x="6991662" y="5354076"/>
                    <a:pt x="7020559" y="5362575"/>
                  </a:cubicBezTo>
                  <a:cubicBezTo>
                    <a:pt x="7106851" y="5387955"/>
                    <a:pt x="7102737" y="5382168"/>
                    <a:pt x="7201534" y="5391150"/>
                  </a:cubicBezTo>
                  <a:cubicBezTo>
                    <a:pt x="7276655" y="5388084"/>
                    <a:pt x="7621392" y="5393342"/>
                    <a:pt x="7782559" y="5353050"/>
                  </a:cubicBezTo>
                  <a:cubicBezTo>
                    <a:pt x="7821521" y="5343310"/>
                    <a:pt x="7858562" y="5327044"/>
                    <a:pt x="7896859" y="5314950"/>
                  </a:cubicBezTo>
                  <a:cubicBezTo>
                    <a:pt x="7918900" y="5307990"/>
                    <a:pt x="7941309" y="5302250"/>
                    <a:pt x="7963534" y="5295900"/>
                  </a:cubicBezTo>
                  <a:cubicBezTo>
                    <a:pt x="7982584" y="5283200"/>
                    <a:pt x="8001051" y="5269580"/>
                    <a:pt x="8020684" y="5257800"/>
                  </a:cubicBezTo>
                  <a:cubicBezTo>
                    <a:pt x="8064935" y="5231249"/>
                    <a:pt x="8061283" y="5248118"/>
                    <a:pt x="8096884" y="5200650"/>
                  </a:cubicBezTo>
                  <a:cubicBezTo>
                    <a:pt x="8105403" y="5189291"/>
                    <a:pt x="8109584" y="5175250"/>
                    <a:pt x="8115934" y="5162550"/>
                  </a:cubicBezTo>
                  <a:cubicBezTo>
                    <a:pt x="8112759" y="5121275"/>
                    <a:pt x="8117075" y="5078724"/>
                    <a:pt x="8106409" y="5038725"/>
                  </a:cubicBezTo>
                  <a:cubicBezTo>
                    <a:pt x="8103459" y="5027664"/>
                    <a:pt x="8086449" y="5027213"/>
                    <a:pt x="8077834" y="5019675"/>
                  </a:cubicBezTo>
                  <a:cubicBezTo>
                    <a:pt x="8060938" y="5004891"/>
                    <a:pt x="8049918" y="4982801"/>
                    <a:pt x="8030209" y="4972050"/>
                  </a:cubicBezTo>
                  <a:cubicBezTo>
                    <a:pt x="7987174" y="4948576"/>
                    <a:pt x="7830107" y="4885393"/>
                    <a:pt x="7763509" y="4876800"/>
                  </a:cubicBezTo>
                  <a:cubicBezTo>
                    <a:pt x="7700452" y="4868664"/>
                    <a:pt x="7636509" y="4870450"/>
                    <a:pt x="7573009" y="4867275"/>
                  </a:cubicBezTo>
                  <a:cubicBezTo>
                    <a:pt x="7465059" y="4870450"/>
                    <a:pt x="7356853" y="4868723"/>
                    <a:pt x="7249159" y="4876800"/>
                  </a:cubicBezTo>
                  <a:cubicBezTo>
                    <a:pt x="7229135" y="4878302"/>
                    <a:pt x="7209970" y="4886870"/>
                    <a:pt x="7192009" y="4895850"/>
                  </a:cubicBezTo>
                  <a:cubicBezTo>
                    <a:pt x="7140066" y="4921822"/>
                    <a:pt x="7100986" y="4963289"/>
                    <a:pt x="7068184" y="5010150"/>
                  </a:cubicBezTo>
                  <a:cubicBezTo>
                    <a:pt x="7057567" y="5025317"/>
                    <a:pt x="7049134" y="5041900"/>
                    <a:pt x="7039609" y="5057775"/>
                  </a:cubicBezTo>
                  <a:cubicBezTo>
                    <a:pt x="7046913" y="5123512"/>
                    <a:pt x="7021099" y="5216466"/>
                    <a:pt x="7087234" y="5257800"/>
                  </a:cubicBezTo>
                  <a:cubicBezTo>
                    <a:pt x="7101733" y="5266862"/>
                    <a:pt x="7118199" y="5273005"/>
                    <a:pt x="7134859" y="5276850"/>
                  </a:cubicBezTo>
                  <a:cubicBezTo>
                    <a:pt x="7159801" y="5282606"/>
                    <a:pt x="7185659" y="5283200"/>
                    <a:pt x="7211059" y="5286375"/>
                  </a:cubicBezTo>
                  <a:lnTo>
                    <a:pt x="7715884" y="5276850"/>
                  </a:lnTo>
                  <a:cubicBezTo>
                    <a:pt x="7781877" y="5270522"/>
                    <a:pt x="7847087" y="5249348"/>
                    <a:pt x="7906384" y="5219700"/>
                  </a:cubicBezTo>
                  <a:cubicBezTo>
                    <a:pt x="7943940" y="5200922"/>
                    <a:pt x="7994221" y="5178217"/>
                    <a:pt x="8030209" y="5153025"/>
                  </a:cubicBezTo>
                  <a:cubicBezTo>
                    <a:pt x="8046864" y="5141367"/>
                    <a:pt x="8063459" y="5129300"/>
                    <a:pt x="8077834" y="5114925"/>
                  </a:cubicBezTo>
                  <a:cubicBezTo>
                    <a:pt x="8092209" y="5100550"/>
                    <a:pt x="8103977" y="5083742"/>
                    <a:pt x="8115934" y="5067300"/>
                  </a:cubicBezTo>
                  <a:cubicBezTo>
                    <a:pt x="8129400" y="5048784"/>
                    <a:pt x="8146794" y="5031870"/>
                    <a:pt x="8154034" y="5010150"/>
                  </a:cubicBezTo>
                  <a:cubicBezTo>
                    <a:pt x="8167699" y="4969156"/>
                    <a:pt x="8161124" y="4991315"/>
                    <a:pt x="8173084" y="4943475"/>
                  </a:cubicBezTo>
                  <a:cubicBezTo>
                    <a:pt x="8169909" y="4908550"/>
                    <a:pt x="8177373" y="4870934"/>
                    <a:pt x="8163559" y="4838700"/>
                  </a:cubicBezTo>
                  <a:cubicBezTo>
                    <a:pt x="8156266" y="4821684"/>
                    <a:pt x="8132118" y="4819116"/>
                    <a:pt x="8115934" y="4810125"/>
                  </a:cubicBezTo>
                  <a:cubicBezTo>
                    <a:pt x="8080662" y="4790529"/>
                    <a:pt x="8053228" y="4779037"/>
                    <a:pt x="8011159" y="4772025"/>
                  </a:cubicBezTo>
                  <a:cubicBezTo>
                    <a:pt x="7976567" y="4766260"/>
                    <a:pt x="7941309" y="4765675"/>
                    <a:pt x="7906384" y="4762500"/>
                  </a:cubicBezTo>
                  <a:cubicBezTo>
                    <a:pt x="7884159" y="4756150"/>
                    <a:pt x="7862692" y="4745912"/>
                    <a:pt x="7839709" y="4743450"/>
                  </a:cubicBezTo>
                  <a:cubicBezTo>
                    <a:pt x="7537816" y="4711104"/>
                    <a:pt x="7721855" y="4754468"/>
                    <a:pt x="7601584" y="4724400"/>
                  </a:cubicBezTo>
                  <a:cubicBezTo>
                    <a:pt x="7550784" y="4648200"/>
                    <a:pt x="7617459" y="4740275"/>
                    <a:pt x="7553959" y="4676775"/>
                  </a:cubicBezTo>
                  <a:cubicBezTo>
                    <a:pt x="7523606" y="4646422"/>
                    <a:pt x="7526454" y="4635785"/>
                    <a:pt x="7506334" y="4600575"/>
                  </a:cubicBezTo>
                  <a:cubicBezTo>
                    <a:pt x="7500654" y="4590636"/>
                    <a:pt x="7493634" y="4581525"/>
                    <a:pt x="7487284" y="4572000"/>
                  </a:cubicBezTo>
                  <a:cubicBezTo>
                    <a:pt x="7460945" y="4440305"/>
                    <a:pt x="7500907" y="4604500"/>
                    <a:pt x="7449184" y="4486275"/>
                  </a:cubicBezTo>
                  <a:cubicBezTo>
                    <a:pt x="7433087" y="4449481"/>
                    <a:pt x="7423784" y="4410075"/>
                    <a:pt x="7411084" y="4371975"/>
                  </a:cubicBezTo>
                  <a:cubicBezTo>
                    <a:pt x="7407909" y="4362450"/>
                    <a:pt x="7406049" y="4352380"/>
                    <a:pt x="7401559" y="4343400"/>
                  </a:cubicBezTo>
                  <a:lnTo>
                    <a:pt x="7382509" y="4305300"/>
                  </a:lnTo>
                  <a:cubicBezTo>
                    <a:pt x="7374304" y="4264276"/>
                    <a:pt x="7369552" y="4243178"/>
                    <a:pt x="7363459" y="4200525"/>
                  </a:cubicBezTo>
                  <a:cubicBezTo>
                    <a:pt x="7349996" y="4106285"/>
                    <a:pt x="7363085" y="4151777"/>
                    <a:pt x="7344409" y="4095750"/>
                  </a:cubicBezTo>
                  <a:cubicBezTo>
                    <a:pt x="7341234" y="4070350"/>
                    <a:pt x="7337102" y="4045051"/>
                    <a:pt x="7334884" y="4019550"/>
                  </a:cubicBezTo>
                  <a:cubicBezTo>
                    <a:pt x="7330749" y="3971999"/>
                    <a:pt x="7330108" y="3924169"/>
                    <a:pt x="7325359" y="3876675"/>
                  </a:cubicBezTo>
                  <a:cubicBezTo>
                    <a:pt x="7323748" y="3860566"/>
                    <a:pt x="7318296" y="3845051"/>
                    <a:pt x="7315834" y="3829050"/>
                  </a:cubicBezTo>
                  <a:cubicBezTo>
                    <a:pt x="7296571" y="3703839"/>
                    <a:pt x="7316028" y="3801638"/>
                    <a:pt x="7296784" y="3686175"/>
                  </a:cubicBezTo>
                  <a:cubicBezTo>
                    <a:pt x="7294122" y="3670206"/>
                    <a:pt x="7289921" y="3654519"/>
                    <a:pt x="7287259" y="3638550"/>
                  </a:cubicBezTo>
                  <a:cubicBezTo>
                    <a:pt x="7281174" y="3602038"/>
                    <a:pt x="7276116" y="3551626"/>
                    <a:pt x="7268209" y="3514725"/>
                  </a:cubicBezTo>
                  <a:cubicBezTo>
                    <a:pt x="7262723" y="3489124"/>
                    <a:pt x="7255509" y="3463925"/>
                    <a:pt x="7249159" y="3438525"/>
                  </a:cubicBezTo>
                  <a:cubicBezTo>
                    <a:pt x="7245984" y="3425825"/>
                    <a:pt x="7241786" y="3413338"/>
                    <a:pt x="7239634" y="3400425"/>
                  </a:cubicBezTo>
                  <a:cubicBezTo>
                    <a:pt x="7236459" y="3381375"/>
                    <a:pt x="7235191" y="3361907"/>
                    <a:pt x="7230109" y="3343275"/>
                  </a:cubicBezTo>
                  <a:cubicBezTo>
                    <a:pt x="7225610" y="3326780"/>
                    <a:pt x="7215972" y="3312027"/>
                    <a:pt x="7211059" y="3295650"/>
                  </a:cubicBezTo>
                  <a:cubicBezTo>
                    <a:pt x="7206407" y="3280143"/>
                    <a:pt x="7205461" y="3263731"/>
                    <a:pt x="7201534" y="3248025"/>
                  </a:cubicBezTo>
                  <a:cubicBezTo>
                    <a:pt x="7199099" y="3238285"/>
                    <a:pt x="7194767" y="3229104"/>
                    <a:pt x="7192009" y="3219450"/>
                  </a:cubicBezTo>
                  <a:cubicBezTo>
                    <a:pt x="7188413" y="3206863"/>
                    <a:pt x="7186080" y="3193937"/>
                    <a:pt x="7182484" y="3181350"/>
                  </a:cubicBezTo>
                  <a:cubicBezTo>
                    <a:pt x="7179726" y="3171696"/>
                    <a:pt x="7175394" y="3162515"/>
                    <a:pt x="7172959" y="3152775"/>
                  </a:cubicBezTo>
                  <a:cubicBezTo>
                    <a:pt x="7162743" y="3111912"/>
                    <a:pt x="7162401" y="3090461"/>
                    <a:pt x="7153909" y="3048000"/>
                  </a:cubicBezTo>
                  <a:cubicBezTo>
                    <a:pt x="7151342" y="3035163"/>
                    <a:pt x="7147559" y="3022600"/>
                    <a:pt x="7144384" y="3009900"/>
                  </a:cubicBezTo>
                  <a:cubicBezTo>
                    <a:pt x="7126490" y="2848855"/>
                    <a:pt x="7151075" y="2980119"/>
                    <a:pt x="7115809" y="2886075"/>
                  </a:cubicBezTo>
                  <a:cubicBezTo>
                    <a:pt x="7089858" y="2816873"/>
                    <a:pt x="7095491" y="2789240"/>
                    <a:pt x="7058659" y="2743200"/>
                  </a:cubicBezTo>
                  <a:cubicBezTo>
                    <a:pt x="7053049" y="2736188"/>
                    <a:pt x="7045959" y="2730500"/>
                    <a:pt x="7039609" y="272415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2" name="Picture 21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 rot="20910949">
              <a:off x="1029104" y="6112807"/>
              <a:ext cx="1008112" cy="679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3" name="Picture 20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0" y="1628800"/>
              <a:ext cx="649238" cy="957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4" name="Полилиния 233"/>
            <p:cNvSpPr/>
            <p:nvPr/>
          </p:nvSpPr>
          <p:spPr>
            <a:xfrm>
              <a:off x="630012" y="2201501"/>
              <a:ext cx="560613" cy="4039478"/>
            </a:xfrm>
            <a:custGeom>
              <a:avLst/>
              <a:gdLst>
                <a:gd name="connsiteX0" fmla="*/ 8163 w 560613"/>
                <a:gd name="connsiteY0" fmla="*/ 17824 h 4039478"/>
                <a:gd name="connsiteX1" fmla="*/ 27213 w 560613"/>
                <a:gd name="connsiteY1" fmla="*/ 46399 h 4039478"/>
                <a:gd name="connsiteX2" fmla="*/ 93888 w 560613"/>
                <a:gd name="connsiteY2" fmla="*/ 84499 h 4039478"/>
                <a:gd name="connsiteX3" fmla="*/ 160563 w 560613"/>
                <a:gd name="connsiteY3" fmla="*/ 151174 h 4039478"/>
                <a:gd name="connsiteX4" fmla="*/ 189138 w 560613"/>
                <a:gd name="connsiteY4" fmla="*/ 179749 h 4039478"/>
                <a:gd name="connsiteX5" fmla="*/ 227238 w 560613"/>
                <a:gd name="connsiteY5" fmla="*/ 236899 h 4039478"/>
                <a:gd name="connsiteX6" fmla="*/ 255813 w 560613"/>
                <a:gd name="connsiteY6" fmla="*/ 265474 h 4039478"/>
                <a:gd name="connsiteX7" fmla="*/ 274863 w 560613"/>
                <a:gd name="connsiteY7" fmla="*/ 294049 h 4039478"/>
                <a:gd name="connsiteX8" fmla="*/ 332013 w 560613"/>
                <a:gd name="connsiteY8" fmla="*/ 351199 h 4039478"/>
                <a:gd name="connsiteX9" fmla="*/ 360588 w 560613"/>
                <a:gd name="connsiteY9" fmla="*/ 379774 h 4039478"/>
                <a:gd name="connsiteX10" fmla="*/ 389163 w 560613"/>
                <a:gd name="connsiteY10" fmla="*/ 408349 h 4039478"/>
                <a:gd name="connsiteX11" fmla="*/ 427263 w 560613"/>
                <a:gd name="connsiteY11" fmla="*/ 465499 h 4039478"/>
                <a:gd name="connsiteX12" fmla="*/ 455838 w 560613"/>
                <a:gd name="connsiteY12" fmla="*/ 494074 h 4039478"/>
                <a:gd name="connsiteX13" fmla="*/ 493938 w 560613"/>
                <a:gd name="connsiteY13" fmla="*/ 551224 h 4039478"/>
                <a:gd name="connsiteX14" fmla="*/ 503463 w 560613"/>
                <a:gd name="connsiteY14" fmla="*/ 608374 h 4039478"/>
                <a:gd name="connsiteX15" fmla="*/ 512988 w 560613"/>
                <a:gd name="connsiteY15" fmla="*/ 694099 h 4039478"/>
                <a:gd name="connsiteX16" fmla="*/ 522513 w 560613"/>
                <a:gd name="connsiteY16" fmla="*/ 770299 h 4039478"/>
                <a:gd name="connsiteX17" fmla="*/ 541563 w 560613"/>
                <a:gd name="connsiteY17" fmla="*/ 1332274 h 4039478"/>
                <a:gd name="connsiteX18" fmla="*/ 560613 w 560613"/>
                <a:gd name="connsiteY18" fmla="*/ 1837099 h 4039478"/>
                <a:gd name="connsiteX19" fmla="*/ 551088 w 560613"/>
                <a:gd name="connsiteY19" fmla="*/ 2122849 h 4039478"/>
                <a:gd name="connsiteX20" fmla="*/ 512988 w 560613"/>
                <a:gd name="connsiteY20" fmla="*/ 2265724 h 4039478"/>
                <a:gd name="connsiteX21" fmla="*/ 503463 w 560613"/>
                <a:gd name="connsiteY21" fmla="*/ 2303824 h 4039478"/>
                <a:gd name="connsiteX22" fmla="*/ 493938 w 560613"/>
                <a:gd name="connsiteY22" fmla="*/ 2332399 h 4039478"/>
                <a:gd name="connsiteX23" fmla="*/ 484413 w 560613"/>
                <a:gd name="connsiteY23" fmla="*/ 2370499 h 4039478"/>
                <a:gd name="connsiteX24" fmla="*/ 465363 w 560613"/>
                <a:gd name="connsiteY24" fmla="*/ 2418124 h 4039478"/>
                <a:gd name="connsiteX25" fmla="*/ 455838 w 560613"/>
                <a:gd name="connsiteY25" fmla="*/ 2446699 h 4039478"/>
                <a:gd name="connsiteX26" fmla="*/ 446313 w 560613"/>
                <a:gd name="connsiteY26" fmla="*/ 2532424 h 4039478"/>
                <a:gd name="connsiteX27" fmla="*/ 427263 w 560613"/>
                <a:gd name="connsiteY27" fmla="*/ 2599099 h 4039478"/>
                <a:gd name="connsiteX28" fmla="*/ 417738 w 560613"/>
                <a:gd name="connsiteY28" fmla="*/ 2637199 h 4039478"/>
                <a:gd name="connsiteX29" fmla="*/ 398688 w 560613"/>
                <a:gd name="connsiteY29" fmla="*/ 2665774 h 4039478"/>
                <a:gd name="connsiteX30" fmla="*/ 389163 w 560613"/>
                <a:gd name="connsiteY30" fmla="*/ 2694349 h 4039478"/>
                <a:gd name="connsiteX31" fmla="*/ 379638 w 560613"/>
                <a:gd name="connsiteY31" fmla="*/ 2732449 h 4039478"/>
                <a:gd name="connsiteX32" fmla="*/ 351063 w 560613"/>
                <a:gd name="connsiteY32" fmla="*/ 2770549 h 4039478"/>
                <a:gd name="connsiteX33" fmla="*/ 322488 w 560613"/>
                <a:gd name="connsiteY33" fmla="*/ 2865799 h 4039478"/>
                <a:gd name="connsiteX34" fmla="*/ 265338 w 560613"/>
                <a:gd name="connsiteY34" fmla="*/ 2932474 h 4039478"/>
                <a:gd name="connsiteX35" fmla="*/ 236763 w 560613"/>
                <a:gd name="connsiteY35" fmla="*/ 2941999 h 4039478"/>
                <a:gd name="connsiteX36" fmla="*/ 74838 w 560613"/>
                <a:gd name="connsiteY36" fmla="*/ 2932474 h 4039478"/>
                <a:gd name="connsiteX37" fmla="*/ 103413 w 560613"/>
                <a:gd name="connsiteY37" fmla="*/ 2913424 h 4039478"/>
                <a:gd name="connsiteX38" fmla="*/ 141513 w 560613"/>
                <a:gd name="connsiteY38" fmla="*/ 2875324 h 4039478"/>
                <a:gd name="connsiteX39" fmla="*/ 208188 w 560613"/>
                <a:gd name="connsiteY39" fmla="*/ 2789599 h 4039478"/>
                <a:gd name="connsiteX40" fmla="*/ 236763 w 560613"/>
                <a:gd name="connsiteY40" fmla="*/ 2780074 h 4039478"/>
                <a:gd name="connsiteX41" fmla="*/ 246288 w 560613"/>
                <a:gd name="connsiteY41" fmla="*/ 2961049 h 4039478"/>
                <a:gd name="connsiteX42" fmla="*/ 255813 w 560613"/>
                <a:gd name="connsiteY42" fmla="*/ 3094399 h 4039478"/>
                <a:gd name="connsiteX43" fmla="*/ 208188 w 560613"/>
                <a:gd name="connsiteY43" fmla="*/ 3275374 h 4039478"/>
                <a:gd name="connsiteX44" fmla="*/ 179613 w 560613"/>
                <a:gd name="connsiteY44" fmla="*/ 3284899 h 4039478"/>
                <a:gd name="connsiteX45" fmla="*/ 103413 w 560613"/>
                <a:gd name="connsiteY45" fmla="*/ 3275374 h 4039478"/>
                <a:gd name="connsiteX46" fmla="*/ 74838 w 560613"/>
                <a:gd name="connsiteY46" fmla="*/ 3227749 h 4039478"/>
                <a:gd name="connsiteX47" fmla="*/ 46263 w 560613"/>
                <a:gd name="connsiteY47" fmla="*/ 3199174 h 4039478"/>
                <a:gd name="connsiteX48" fmla="*/ 55788 w 560613"/>
                <a:gd name="connsiteY48" fmla="*/ 3094399 h 4039478"/>
                <a:gd name="connsiteX49" fmla="*/ 93888 w 560613"/>
                <a:gd name="connsiteY49" fmla="*/ 3065824 h 4039478"/>
                <a:gd name="connsiteX50" fmla="*/ 141513 w 560613"/>
                <a:gd name="connsiteY50" fmla="*/ 3008674 h 4039478"/>
                <a:gd name="connsiteX51" fmla="*/ 198663 w 560613"/>
                <a:gd name="connsiteY51" fmla="*/ 2941999 h 4039478"/>
                <a:gd name="connsiteX52" fmla="*/ 284388 w 560613"/>
                <a:gd name="connsiteY52" fmla="*/ 2980099 h 4039478"/>
                <a:gd name="connsiteX53" fmla="*/ 360588 w 560613"/>
                <a:gd name="connsiteY53" fmla="*/ 3027724 h 4039478"/>
                <a:gd name="connsiteX54" fmla="*/ 417738 w 560613"/>
                <a:gd name="connsiteY54" fmla="*/ 3084874 h 4039478"/>
                <a:gd name="connsiteX55" fmla="*/ 446313 w 560613"/>
                <a:gd name="connsiteY55" fmla="*/ 3113449 h 4039478"/>
                <a:gd name="connsiteX56" fmla="*/ 474888 w 560613"/>
                <a:gd name="connsiteY56" fmla="*/ 3151549 h 4039478"/>
                <a:gd name="connsiteX57" fmla="*/ 493938 w 560613"/>
                <a:gd name="connsiteY57" fmla="*/ 3180124 h 4039478"/>
                <a:gd name="connsiteX58" fmla="*/ 512988 w 560613"/>
                <a:gd name="connsiteY58" fmla="*/ 3218224 h 4039478"/>
                <a:gd name="connsiteX59" fmla="*/ 541563 w 560613"/>
                <a:gd name="connsiteY59" fmla="*/ 3227749 h 4039478"/>
                <a:gd name="connsiteX60" fmla="*/ 522513 w 560613"/>
                <a:gd name="connsiteY60" fmla="*/ 3437299 h 4039478"/>
                <a:gd name="connsiteX61" fmla="*/ 512988 w 560613"/>
                <a:gd name="connsiteY61" fmla="*/ 3465874 h 4039478"/>
                <a:gd name="connsiteX62" fmla="*/ 484413 w 560613"/>
                <a:gd name="connsiteY62" fmla="*/ 3503974 h 4039478"/>
                <a:gd name="connsiteX63" fmla="*/ 436788 w 560613"/>
                <a:gd name="connsiteY63" fmla="*/ 3570649 h 4039478"/>
                <a:gd name="connsiteX64" fmla="*/ 398688 w 560613"/>
                <a:gd name="connsiteY64" fmla="*/ 3599224 h 4039478"/>
                <a:gd name="connsiteX65" fmla="*/ 351063 w 560613"/>
                <a:gd name="connsiteY65" fmla="*/ 3665899 h 4039478"/>
                <a:gd name="connsiteX66" fmla="*/ 312963 w 560613"/>
                <a:gd name="connsiteY66" fmla="*/ 3703999 h 4039478"/>
                <a:gd name="connsiteX67" fmla="*/ 284388 w 560613"/>
                <a:gd name="connsiteY67" fmla="*/ 3723049 h 4039478"/>
                <a:gd name="connsiteX68" fmla="*/ 255813 w 560613"/>
                <a:gd name="connsiteY68" fmla="*/ 3751624 h 4039478"/>
                <a:gd name="connsiteX69" fmla="*/ 227238 w 560613"/>
                <a:gd name="connsiteY69" fmla="*/ 3770674 h 4039478"/>
                <a:gd name="connsiteX70" fmla="*/ 189138 w 560613"/>
                <a:gd name="connsiteY70" fmla="*/ 3808774 h 4039478"/>
                <a:gd name="connsiteX71" fmla="*/ 131988 w 560613"/>
                <a:gd name="connsiteY71" fmla="*/ 3856399 h 4039478"/>
                <a:gd name="connsiteX72" fmla="*/ 151038 w 560613"/>
                <a:gd name="connsiteY72" fmla="*/ 3951649 h 4039478"/>
                <a:gd name="connsiteX73" fmla="*/ 179613 w 560613"/>
                <a:gd name="connsiteY73" fmla="*/ 3970699 h 4039478"/>
                <a:gd name="connsiteX74" fmla="*/ 198663 w 560613"/>
                <a:gd name="connsiteY74" fmla="*/ 3999274 h 4039478"/>
                <a:gd name="connsiteX75" fmla="*/ 227238 w 560613"/>
                <a:gd name="connsiteY75" fmla="*/ 4008799 h 4039478"/>
                <a:gd name="connsiteX76" fmla="*/ 293913 w 560613"/>
                <a:gd name="connsiteY76" fmla="*/ 4037374 h 4039478"/>
                <a:gd name="connsiteX77" fmla="*/ 351063 w 560613"/>
                <a:gd name="connsiteY77" fmla="*/ 4037374 h 4039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560613" h="4039478">
                  <a:moveTo>
                    <a:pt x="8163" y="17824"/>
                  </a:moveTo>
                  <a:cubicBezTo>
                    <a:pt x="14513" y="27349"/>
                    <a:pt x="18419" y="39070"/>
                    <a:pt x="27213" y="46399"/>
                  </a:cubicBezTo>
                  <a:cubicBezTo>
                    <a:pt x="141909" y="141979"/>
                    <a:pt x="0" y="0"/>
                    <a:pt x="93888" y="84499"/>
                  </a:cubicBezTo>
                  <a:cubicBezTo>
                    <a:pt x="117250" y="105525"/>
                    <a:pt x="138338" y="128949"/>
                    <a:pt x="160563" y="151174"/>
                  </a:cubicBezTo>
                  <a:cubicBezTo>
                    <a:pt x="170088" y="160699"/>
                    <a:pt x="181666" y="168541"/>
                    <a:pt x="189138" y="179749"/>
                  </a:cubicBezTo>
                  <a:cubicBezTo>
                    <a:pt x="201838" y="198799"/>
                    <a:pt x="211049" y="220710"/>
                    <a:pt x="227238" y="236899"/>
                  </a:cubicBezTo>
                  <a:cubicBezTo>
                    <a:pt x="236763" y="246424"/>
                    <a:pt x="247189" y="255126"/>
                    <a:pt x="255813" y="265474"/>
                  </a:cubicBezTo>
                  <a:cubicBezTo>
                    <a:pt x="263142" y="274268"/>
                    <a:pt x="267258" y="285493"/>
                    <a:pt x="274863" y="294049"/>
                  </a:cubicBezTo>
                  <a:cubicBezTo>
                    <a:pt x="292761" y="314185"/>
                    <a:pt x="312963" y="332149"/>
                    <a:pt x="332013" y="351199"/>
                  </a:cubicBezTo>
                  <a:lnTo>
                    <a:pt x="360588" y="379774"/>
                  </a:lnTo>
                  <a:cubicBezTo>
                    <a:pt x="370113" y="389299"/>
                    <a:pt x="381691" y="397141"/>
                    <a:pt x="389163" y="408349"/>
                  </a:cubicBezTo>
                  <a:cubicBezTo>
                    <a:pt x="401863" y="427399"/>
                    <a:pt x="413207" y="447427"/>
                    <a:pt x="427263" y="465499"/>
                  </a:cubicBezTo>
                  <a:cubicBezTo>
                    <a:pt x="435533" y="476132"/>
                    <a:pt x="447568" y="483441"/>
                    <a:pt x="455838" y="494074"/>
                  </a:cubicBezTo>
                  <a:cubicBezTo>
                    <a:pt x="469894" y="512146"/>
                    <a:pt x="493938" y="551224"/>
                    <a:pt x="493938" y="551224"/>
                  </a:cubicBezTo>
                  <a:cubicBezTo>
                    <a:pt x="497113" y="570274"/>
                    <a:pt x="500911" y="589231"/>
                    <a:pt x="503463" y="608374"/>
                  </a:cubicBezTo>
                  <a:cubicBezTo>
                    <a:pt x="507263" y="636873"/>
                    <a:pt x="509629" y="665545"/>
                    <a:pt x="512988" y="694099"/>
                  </a:cubicBezTo>
                  <a:cubicBezTo>
                    <a:pt x="515979" y="719521"/>
                    <a:pt x="519338" y="744899"/>
                    <a:pt x="522513" y="770299"/>
                  </a:cubicBezTo>
                  <a:cubicBezTo>
                    <a:pt x="542904" y="1198504"/>
                    <a:pt x="521015" y="709000"/>
                    <a:pt x="541563" y="1332274"/>
                  </a:cubicBezTo>
                  <a:cubicBezTo>
                    <a:pt x="547111" y="1500577"/>
                    <a:pt x="554263" y="1668824"/>
                    <a:pt x="560613" y="1837099"/>
                  </a:cubicBezTo>
                  <a:cubicBezTo>
                    <a:pt x="557438" y="1932349"/>
                    <a:pt x="560124" y="2027975"/>
                    <a:pt x="551088" y="2122849"/>
                  </a:cubicBezTo>
                  <a:cubicBezTo>
                    <a:pt x="542742" y="2210483"/>
                    <a:pt x="529138" y="2209199"/>
                    <a:pt x="512988" y="2265724"/>
                  </a:cubicBezTo>
                  <a:cubicBezTo>
                    <a:pt x="509392" y="2278311"/>
                    <a:pt x="507059" y="2291237"/>
                    <a:pt x="503463" y="2303824"/>
                  </a:cubicBezTo>
                  <a:cubicBezTo>
                    <a:pt x="500705" y="2313478"/>
                    <a:pt x="496696" y="2322745"/>
                    <a:pt x="493938" y="2332399"/>
                  </a:cubicBezTo>
                  <a:cubicBezTo>
                    <a:pt x="490342" y="2344986"/>
                    <a:pt x="488553" y="2358080"/>
                    <a:pt x="484413" y="2370499"/>
                  </a:cubicBezTo>
                  <a:cubicBezTo>
                    <a:pt x="479006" y="2386719"/>
                    <a:pt x="471366" y="2402115"/>
                    <a:pt x="465363" y="2418124"/>
                  </a:cubicBezTo>
                  <a:cubicBezTo>
                    <a:pt x="461838" y="2427525"/>
                    <a:pt x="459013" y="2437174"/>
                    <a:pt x="455838" y="2446699"/>
                  </a:cubicBezTo>
                  <a:cubicBezTo>
                    <a:pt x="452663" y="2475274"/>
                    <a:pt x="450685" y="2504007"/>
                    <a:pt x="446313" y="2532424"/>
                  </a:cubicBezTo>
                  <a:cubicBezTo>
                    <a:pt x="441350" y="2564682"/>
                    <a:pt x="435561" y="2570056"/>
                    <a:pt x="427263" y="2599099"/>
                  </a:cubicBezTo>
                  <a:cubicBezTo>
                    <a:pt x="423667" y="2611686"/>
                    <a:pt x="422895" y="2625167"/>
                    <a:pt x="417738" y="2637199"/>
                  </a:cubicBezTo>
                  <a:cubicBezTo>
                    <a:pt x="413229" y="2647721"/>
                    <a:pt x="403808" y="2655535"/>
                    <a:pt x="398688" y="2665774"/>
                  </a:cubicBezTo>
                  <a:cubicBezTo>
                    <a:pt x="394198" y="2674754"/>
                    <a:pt x="391921" y="2684695"/>
                    <a:pt x="389163" y="2694349"/>
                  </a:cubicBezTo>
                  <a:cubicBezTo>
                    <a:pt x="385567" y="2706936"/>
                    <a:pt x="385492" y="2720740"/>
                    <a:pt x="379638" y="2732449"/>
                  </a:cubicBezTo>
                  <a:cubicBezTo>
                    <a:pt x="372538" y="2746648"/>
                    <a:pt x="358773" y="2756672"/>
                    <a:pt x="351063" y="2770549"/>
                  </a:cubicBezTo>
                  <a:cubicBezTo>
                    <a:pt x="281870" y="2895096"/>
                    <a:pt x="377151" y="2742806"/>
                    <a:pt x="322488" y="2865799"/>
                  </a:cubicBezTo>
                  <a:cubicBezTo>
                    <a:pt x="316928" y="2878309"/>
                    <a:pt x="278751" y="2923532"/>
                    <a:pt x="265338" y="2932474"/>
                  </a:cubicBezTo>
                  <a:cubicBezTo>
                    <a:pt x="256984" y="2938043"/>
                    <a:pt x="246288" y="2938824"/>
                    <a:pt x="236763" y="2941999"/>
                  </a:cubicBezTo>
                  <a:cubicBezTo>
                    <a:pt x="182788" y="2938824"/>
                    <a:pt x="127706" y="2943803"/>
                    <a:pt x="74838" y="2932474"/>
                  </a:cubicBezTo>
                  <a:cubicBezTo>
                    <a:pt x="63644" y="2930075"/>
                    <a:pt x="94721" y="2920874"/>
                    <a:pt x="103413" y="2913424"/>
                  </a:cubicBezTo>
                  <a:cubicBezTo>
                    <a:pt x="117050" y="2901735"/>
                    <a:pt x="130486" y="2889501"/>
                    <a:pt x="141513" y="2875324"/>
                  </a:cubicBezTo>
                  <a:cubicBezTo>
                    <a:pt x="178156" y="2828212"/>
                    <a:pt x="158135" y="2825351"/>
                    <a:pt x="208188" y="2789599"/>
                  </a:cubicBezTo>
                  <a:cubicBezTo>
                    <a:pt x="216358" y="2783763"/>
                    <a:pt x="227238" y="2783249"/>
                    <a:pt x="236763" y="2780074"/>
                  </a:cubicBezTo>
                  <a:cubicBezTo>
                    <a:pt x="239938" y="2840399"/>
                    <a:pt x="242634" y="2900751"/>
                    <a:pt x="246288" y="2961049"/>
                  </a:cubicBezTo>
                  <a:cubicBezTo>
                    <a:pt x="248984" y="3005531"/>
                    <a:pt x="255813" y="3049836"/>
                    <a:pt x="255813" y="3094399"/>
                  </a:cubicBezTo>
                  <a:cubicBezTo>
                    <a:pt x="255813" y="3192982"/>
                    <a:pt x="276005" y="3226933"/>
                    <a:pt x="208188" y="3275374"/>
                  </a:cubicBezTo>
                  <a:cubicBezTo>
                    <a:pt x="200018" y="3281210"/>
                    <a:pt x="189138" y="3281724"/>
                    <a:pt x="179613" y="3284899"/>
                  </a:cubicBezTo>
                  <a:cubicBezTo>
                    <a:pt x="154213" y="3281724"/>
                    <a:pt x="125885" y="3287631"/>
                    <a:pt x="103413" y="3275374"/>
                  </a:cubicBezTo>
                  <a:cubicBezTo>
                    <a:pt x="87160" y="3266509"/>
                    <a:pt x="85946" y="3242560"/>
                    <a:pt x="74838" y="3227749"/>
                  </a:cubicBezTo>
                  <a:cubicBezTo>
                    <a:pt x="66756" y="3216973"/>
                    <a:pt x="55788" y="3208699"/>
                    <a:pt x="46263" y="3199174"/>
                  </a:cubicBezTo>
                  <a:cubicBezTo>
                    <a:pt x="35281" y="3155248"/>
                    <a:pt x="25815" y="3144354"/>
                    <a:pt x="55788" y="3094399"/>
                  </a:cubicBezTo>
                  <a:cubicBezTo>
                    <a:pt x="63956" y="3080786"/>
                    <a:pt x="81188" y="3075349"/>
                    <a:pt x="93888" y="3065824"/>
                  </a:cubicBezTo>
                  <a:cubicBezTo>
                    <a:pt x="148116" y="2957369"/>
                    <a:pt x="76890" y="3084067"/>
                    <a:pt x="141513" y="3008674"/>
                  </a:cubicBezTo>
                  <a:cubicBezTo>
                    <a:pt x="210443" y="2928256"/>
                    <a:pt x="133373" y="2985526"/>
                    <a:pt x="198663" y="2941999"/>
                  </a:cubicBezTo>
                  <a:cubicBezTo>
                    <a:pt x="226957" y="2951430"/>
                    <a:pt x="261747" y="2957458"/>
                    <a:pt x="284388" y="2980099"/>
                  </a:cubicBezTo>
                  <a:cubicBezTo>
                    <a:pt x="338630" y="3034341"/>
                    <a:pt x="281127" y="3011832"/>
                    <a:pt x="360588" y="3027724"/>
                  </a:cubicBezTo>
                  <a:lnTo>
                    <a:pt x="417738" y="3084874"/>
                  </a:lnTo>
                  <a:cubicBezTo>
                    <a:pt x="427263" y="3094399"/>
                    <a:pt x="438231" y="3102673"/>
                    <a:pt x="446313" y="3113449"/>
                  </a:cubicBezTo>
                  <a:cubicBezTo>
                    <a:pt x="455838" y="3126149"/>
                    <a:pt x="465661" y="3138631"/>
                    <a:pt x="474888" y="3151549"/>
                  </a:cubicBezTo>
                  <a:cubicBezTo>
                    <a:pt x="481542" y="3160864"/>
                    <a:pt x="488258" y="3170185"/>
                    <a:pt x="493938" y="3180124"/>
                  </a:cubicBezTo>
                  <a:cubicBezTo>
                    <a:pt x="500983" y="3192452"/>
                    <a:pt x="502948" y="3208184"/>
                    <a:pt x="512988" y="3218224"/>
                  </a:cubicBezTo>
                  <a:cubicBezTo>
                    <a:pt x="520088" y="3225324"/>
                    <a:pt x="532038" y="3224574"/>
                    <a:pt x="541563" y="3227749"/>
                  </a:cubicBezTo>
                  <a:cubicBezTo>
                    <a:pt x="535213" y="3297599"/>
                    <a:pt x="530870" y="3367661"/>
                    <a:pt x="522513" y="3437299"/>
                  </a:cubicBezTo>
                  <a:cubicBezTo>
                    <a:pt x="521317" y="3447268"/>
                    <a:pt x="517969" y="3457157"/>
                    <a:pt x="512988" y="3465874"/>
                  </a:cubicBezTo>
                  <a:cubicBezTo>
                    <a:pt x="505112" y="3479657"/>
                    <a:pt x="493640" y="3491056"/>
                    <a:pt x="484413" y="3503974"/>
                  </a:cubicBezTo>
                  <a:cubicBezTo>
                    <a:pt x="470892" y="3522903"/>
                    <a:pt x="452353" y="3555084"/>
                    <a:pt x="436788" y="3570649"/>
                  </a:cubicBezTo>
                  <a:cubicBezTo>
                    <a:pt x="425563" y="3581874"/>
                    <a:pt x="409913" y="3587999"/>
                    <a:pt x="398688" y="3599224"/>
                  </a:cubicBezTo>
                  <a:cubicBezTo>
                    <a:pt x="356873" y="3641039"/>
                    <a:pt x="383513" y="3628040"/>
                    <a:pt x="351063" y="3665899"/>
                  </a:cubicBezTo>
                  <a:cubicBezTo>
                    <a:pt x="339374" y="3679536"/>
                    <a:pt x="326600" y="3692310"/>
                    <a:pt x="312963" y="3703999"/>
                  </a:cubicBezTo>
                  <a:cubicBezTo>
                    <a:pt x="304271" y="3711449"/>
                    <a:pt x="293182" y="3715720"/>
                    <a:pt x="284388" y="3723049"/>
                  </a:cubicBezTo>
                  <a:cubicBezTo>
                    <a:pt x="274040" y="3731673"/>
                    <a:pt x="266161" y="3743000"/>
                    <a:pt x="255813" y="3751624"/>
                  </a:cubicBezTo>
                  <a:cubicBezTo>
                    <a:pt x="247019" y="3758953"/>
                    <a:pt x="235930" y="3763224"/>
                    <a:pt x="227238" y="3770674"/>
                  </a:cubicBezTo>
                  <a:cubicBezTo>
                    <a:pt x="213601" y="3782363"/>
                    <a:pt x="202775" y="3797085"/>
                    <a:pt x="189138" y="3808774"/>
                  </a:cubicBezTo>
                  <a:cubicBezTo>
                    <a:pt x="96311" y="3888340"/>
                    <a:pt x="231074" y="3757313"/>
                    <a:pt x="131988" y="3856399"/>
                  </a:cubicBezTo>
                  <a:cubicBezTo>
                    <a:pt x="132019" y="3856587"/>
                    <a:pt x="144723" y="3942176"/>
                    <a:pt x="151038" y="3951649"/>
                  </a:cubicBezTo>
                  <a:cubicBezTo>
                    <a:pt x="157388" y="3961174"/>
                    <a:pt x="170088" y="3964349"/>
                    <a:pt x="179613" y="3970699"/>
                  </a:cubicBezTo>
                  <a:cubicBezTo>
                    <a:pt x="185963" y="3980224"/>
                    <a:pt x="189724" y="3992123"/>
                    <a:pt x="198663" y="3999274"/>
                  </a:cubicBezTo>
                  <a:cubicBezTo>
                    <a:pt x="206503" y="4005546"/>
                    <a:pt x="218010" y="4004844"/>
                    <a:pt x="227238" y="4008799"/>
                  </a:cubicBezTo>
                  <a:cubicBezTo>
                    <a:pt x="243289" y="4015678"/>
                    <a:pt x="273809" y="4035140"/>
                    <a:pt x="293913" y="4037374"/>
                  </a:cubicBezTo>
                  <a:cubicBezTo>
                    <a:pt x="312846" y="4039478"/>
                    <a:pt x="332013" y="4037374"/>
                    <a:pt x="351063" y="4037374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6" name="Picture 22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 rot="16200000">
              <a:off x="1127421" y="6009483"/>
              <a:ext cx="504056" cy="239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7" name="Полилиния 236"/>
            <p:cNvSpPr/>
            <p:nvPr/>
          </p:nvSpPr>
          <p:spPr>
            <a:xfrm>
              <a:off x="1381125" y="5829300"/>
              <a:ext cx="1936217" cy="485775"/>
            </a:xfrm>
            <a:custGeom>
              <a:avLst/>
              <a:gdLst>
                <a:gd name="connsiteX0" fmla="*/ 0 w 1936217"/>
                <a:gd name="connsiteY0" fmla="*/ 57150 h 485775"/>
                <a:gd name="connsiteX1" fmla="*/ 28575 w 1936217"/>
                <a:gd name="connsiteY1" fmla="*/ 47625 h 485775"/>
                <a:gd name="connsiteX2" fmla="*/ 66675 w 1936217"/>
                <a:gd name="connsiteY2" fmla="*/ 19050 h 485775"/>
                <a:gd name="connsiteX3" fmla="*/ 114300 w 1936217"/>
                <a:gd name="connsiteY3" fmla="*/ 9525 h 485775"/>
                <a:gd name="connsiteX4" fmla="*/ 142875 w 1936217"/>
                <a:gd name="connsiteY4" fmla="*/ 0 h 485775"/>
                <a:gd name="connsiteX5" fmla="*/ 371475 w 1936217"/>
                <a:gd name="connsiteY5" fmla="*/ 9525 h 485775"/>
                <a:gd name="connsiteX6" fmla="*/ 438150 w 1936217"/>
                <a:gd name="connsiteY6" fmla="*/ 47625 h 485775"/>
                <a:gd name="connsiteX7" fmla="*/ 466725 w 1936217"/>
                <a:gd name="connsiteY7" fmla="*/ 57150 h 485775"/>
                <a:gd name="connsiteX8" fmla="*/ 495300 w 1936217"/>
                <a:gd name="connsiteY8" fmla="*/ 85725 h 485775"/>
                <a:gd name="connsiteX9" fmla="*/ 561975 w 1936217"/>
                <a:gd name="connsiteY9" fmla="*/ 123825 h 485775"/>
                <a:gd name="connsiteX10" fmla="*/ 628650 w 1936217"/>
                <a:gd name="connsiteY10" fmla="*/ 161925 h 485775"/>
                <a:gd name="connsiteX11" fmla="*/ 704850 w 1936217"/>
                <a:gd name="connsiteY11" fmla="*/ 200025 h 485775"/>
                <a:gd name="connsiteX12" fmla="*/ 771525 w 1936217"/>
                <a:gd name="connsiteY12" fmla="*/ 219075 h 485775"/>
                <a:gd name="connsiteX13" fmla="*/ 800100 w 1936217"/>
                <a:gd name="connsiteY13" fmla="*/ 238125 h 485775"/>
                <a:gd name="connsiteX14" fmla="*/ 828675 w 1936217"/>
                <a:gd name="connsiteY14" fmla="*/ 247650 h 485775"/>
                <a:gd name="connsiteX15" fmla="*/ 895350 w 1936217"/>
                <a:gd name="connsiteY15" fmla="*/ 276225 h 485775"/>
                <a:gd name="connsiteX16" fmla="*/ 952500 w 1936217"/>
                <a:gd name="connsiteY16" fmla="*/ 304800 h 485775"/>
                <a:gd name="connsiteX17" fmla="*/ 981075 w 1936217"/>
                <a:gd name="connsiteY17" fmla="*/ 323850 h 485775"/>
                <a:gd name="connsiteX18" fmla="*/ 1009650 w 1936217"/>
                <a:gd name="connsiteY18" fmla="*/ 333375 h 485775"/>
                <a:gd name="connsiteX19" fmla="*/ 1038225 w 1936217"/>
                <a:gd name="connsiteY19" fmla="*/ 352425 h 485775"/>
                <a:gd name="connsiteX20" fmla="*/ 1123950 w 1936217"/>
                <a:gd name="connsiteY20" fmla="*/ 381000 h 485775"/>
                <a:gd name="connsiteX21" fmla="*/ 1152525 w 1936217"/>
                <a:gd name="connsiteY21" fmla="*/ 390525 h 485775"/>
                <a:gd name="connsiteX22" fmla="*/ 1190625 w 1936217"/>
                <a:gd name="connsiteY22" fmla="*/ 409575 h 485775"/>
                <a:gd name="connsiteX23" fmla="*/ 1247775 w 1936217"/>
                <a:gd name="connsiteY23" fmla="*/ 428625 h 485775"/>
                <a:gd name="connsiteX24" fmla="*/ 1314450 w 1936217"/>
                <a:gd name="connsiteY24" fmla="*/ 457200 h 485775"/>
                <a:gd name="connsiteX25" fmla="*/ 1352550 w 1936217"/>
                <a:gd name="connsiteY25" fmla="*/ 476250 h 485775"/>
                <a:gd name="connsiteX26" fmla="*/ 1381125 w 1936217"/>
                <a:gd name="connsiteY26" fmla="*/ 485775 h 485775"/>
                <a:gd name="connsiteX27" fmla="*/ 1704975 w 1936217"/>
                <a:gd name="connsiteY27" fmla="*/ 476250 h 485775"/>
                <a:gd name="connsiteX28" fmla="*/ 1762125 w 1936217"/>
                <a:gd name="connsiteY28" fmla="*/ 428625 h 485775"/>
                <a:gd name="connsiteX29" fmla="*/ 1790700 w 1936217"/>
                <a:gd name="connsiteY29" fmla="*/ 419100 h 485775"/>
                <a:gd name="connsiteX30" fmla="*/ 1847850 w 1936217"/>
                <a:gd name="connsiteY30" fmla="*/ 371475 h 485775"/>
                <a:gd name="connsiteX31" fmla="*/ 1876425 w 1936217"/>
                <a:gd name="connsiteY31" fmla="*/ 314325 h 485775"/>
                <a:gd name="connsiteX32" fmla="*/ 1933575 w 1936217"/>
                <a:gd name="connsiteY32" fmla="*/ 285750 h 485775"/>
                <a:gd name="connsiteX33" fmla="*/ 1933575 w 1936217"/>
                <a:gd name="connsiteY33" fmla="*/ 27622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36217" h="485775">
                  <a:moveTo>
                    <a:pt x="0" y="57150"/>
                  </a:moveTo>
                  <a:cubicBezTo>
                    <a:pt x="9525" y="53975"/>
                    <a:pt x="19858" y="52606"/>
                    <a:pt x="28575" y="47625"/>
                  </a:cubicBezTo>
                  <a:cubicBezTo>
                    <a:pt x="42358" y="39749"/>
                    <a:pt x="52168" y="25497"/>
                    <a:pt x="66675" y="19050"/>
                  </a:cubicBezTo>
                  <a:cubicBezTo>
                    <a:pt x="81469" y="12475"/>
                    <a:pt x="98594" y="13452"/>
                    <a:pt x="114300" y="9525"/>
                  </a:cubicBezTo>
                  <a:cubicBezTo>
                    <a:pt x="124040" y="7090"/>
                    <a:pt x="133350" y="3175"/>
                    <a:pt x="142875" y="0"/>
                  </a:cubicBezTo>
                  <a:cubicBezTo>
                    <a:pt x="219075" y="3175"/>
                    <a:pt x="295643" y="1400"/>
                    <a:pt x="371475" y="9525"/>
                  </a:cubicBezTo>
                  <a:cubicBezTo>
                    <a:pt x="392728" y="11802"/>
                    <a:pt x="419598" y="38349"/>
                    <a:pt x="438150" y="47625"/>
                  </a:cubicBezTo>
                  <a:cubicBezTo>
                    <a:pt x="447130" y="52115"/>
                    <a:pt x="457200" y="53975"/>
                    <a:pt x="466725" y="57150"/>
                  </a:cubicBezTo>
                  <a:cubicBezTo>
                    <a:pt x="476250" y="66675"/>
                    <a:pt x="484339" y="77895"/>
                    <a:pt x="495300" y="85725"/>
                  </a:cubicBezTo>
                  <a:cubicBezTo>
                    <a:pt x="560514" y="132306"/>
                    <a:pt x="507981" y="78830"/>
                    <a:pt x="561975" y="123825"/>
                  </a:cubicBezTo>
                  <a:cubicBezTo>
                    <a:pt x="610616" y="164359"/>
                    <a:pt x="566977" y="146507"/>
                    <a:pt x="628650" y="161925"/>
                  </a:cubicBezTo>
                  <a:cubicBezTo>
                    <a:pt x="663651" y="185259"/>
                    <a:pt x="658247" y="184491"/>
                    <a:pt x="704850" y="200025"/>
                  </a:cubicBezTo>
                  <a:cubicBezTo>
                    <a:pt x="723161" y="206129"/>
                    <a:pt x="753179" y="209902"/>
                    <a:pt x="771525" y="219075"/>
                  </a:cubicBezTo>
                  <a:cubicBezTo>
                    <a:pt x="781764" y="224195"/>
                    <a:pt x="789861" y="233005"/>
                    <a:pt x="800100" y="238125"/>
                  </a:cubicBezTo>
                  <a:cubicBezTo>
                    <a:pt x="809080" y="242615"/>
                    <a:pt x="819695" y="243160"/>
                    <a:pt x="828675" y="247650"/>
                  </a:cubicBezTo>
                  <a:cubicBezTo>
                    <a:pt x="894454" y="280539"/>
                    <a:pt x="816056" y="256401"/>
                    <a:pt x="895350" y="276225"/>
                  </a:cubicBezTo>
                  <a:cubicBezTo>
                    <a:pt x="977242" y="330820"/>
                    <a:pt x="873630" y="265365"/>
                    <a:pt x="952500" y="304800"/>
                  </a:cubicBezTo>
                  <a:cubicBezTo>
                    <a:pt x="962739" y="309920"/>
                    <a:pt x="970836" y="318730"/>
                    <a:pt x="981075" y="323850"/>
                  </a:cubicBezTo>
                  <a:cubicBezTo>
                    <a:pt x="990055" y="328340"/>
                    <a:pt x="1000670" y="328885"/>
                    <a:pt x="1009650" y="333375"/>
                  </a:cubicBezTo>
                  <a:cubicBezTo>
                    <a:pt x="1019889" y="338495"/>
                    <a:pt x="1027658" y="348022"/>
                    <a:pt x="1038225" y="352425"/>
                  </a:cubicBezTo>
                  <a:cubicBezTo>
                    <a:pt x="1066029" y="364010"/>
                    <a:pt x="1095375" y="371475"/>
                    <a:pt x="1123950" y="381000"/>
                  </a:cubicBezTo>
                  <a:cubicBezTo>
                    <a:pt x="1133475" y="384175"/>
                    <a:pt x="1143545" y="386035"/>
                    <a:pt x="1152525" y="390525"/>
                  </a:cubicBezTo>
                  <a:cubicBezTo>
                    <a:pt x="1165225" y="396875"/>
                    <a:pt x="1177442" y="404302"/>
                    <a:pt x="1190625" y="409575"/>
                  </a:cubicBezTo>
                  <a:cubicBezTo>
                    <a:pt x="1209269" y="417033"/>
                    <a:pt x="1231067" y="417486"/>
                    <a:pt x="1247775" y="428625"/>
                  </a:cubicBezTo>
                  <a:cubicBezTo>
                    <a:pt x="1305683" y="467231"/>
                    <a:pt x="1244156" y="430840"/>
                    <a:pt x="1314450" y="457200"/>
                  </a:cubicBezTo>
                  <a:cubicBezTo>
                    <a:pt x="1327745" y="462186"/>
                    <a:pt x="1339499" y="470657"/>
                    <a:pt x="1352550" y="476250"/>
                  </a:cubicBezTo>
                  <a:cubicBezTo>
                    <a:pt x="1361778" y="480205"/>
                    <a:pt x="1371600" y="482600"/>
                    <a:pt x="1381125" y="485775"/>
                  </a:cubicBezTo>
                  <a:cubicBezTo>
                    <a:pt x="1489075" y="482600"/>
                    <a:pt x="1597332" y="484978"/>
                    <a:pt x="1704975" y="476250"/>
                  </a:cubicBezTo>
                  <a:cubicBezTo>
                    <a:pt x="1722714" y="474812"/>
                    <a:pt x="1751394" y="435779"/>
                    <a:pt x="1762125" y="428625"/>
                  </a:cubicBezTo>
                  <a:cubicBezTo>
                    <a:pt x="1770479" y="423056"/>
                    <a:pt x="1781720" y="423590"/>
                    <a:pt x="1790700" y="419100"/>
                  </a:cubicBezTo>
                  <a:cubicBezTo>
                    <a:pt x="1817222" y="405839"/>
                    <a:pt x="1826784" y="392541"/>
                    <a:pt x="1847850" y="371475"/>
                  </a:cubicBezTo>
                  <a:cubicBezTo>
                    <a:pt x="1855597" y="348234"/>
                    <a:pt x="1857961" y="332789"/>
                    <a:pt x="1876425" y="314325"/>
                  </a:cubicBezTo>
                  <a:cubicBezTo>
                    <a:pt x="1921388" y="269362"/>
                    <a:pt x="1887094" y="316738"/>
                    <a:pt x="1933575" y="285750"/>
                  </a:cubicBezTo>
                  <a:cubicBezTo>
                    <a:pt x="1936217" y="283989"/>
                    <a:pt x="1933575" y="279400"/>
                    <a:pt x="1933575" y="27622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5845932" y="1933575"/>
              <a:ext cx="1460892" cy="2478490"/>
            </a:xfrm>
            <a:custGeom>
              <a:avLst/>
              <a:gdLst>
                <a:gd name="connsiteX0" fmla="*/ 11943 w 1460892"/>
                <a:gd name="connsiteY0" fmla="*/ 2476500 h 2478490"/>
                <a:gd name="connsiteX1" fmla="*/ 183393 w 1460892"/>
                <a:gd name="connsiteY1" fmla="*/ 2447925 h 2478490"/>
                <a:gd name="connsiteX2" fmla="*/ 211968 w 1460892"/>
                <a:gd name="connsiteY2" fmla="*/ 2438400 h 2478490"/>
                <a:gd name="connsiteX3" fmla="*/ 269118 w 1460892"/>
                <a:gd name="connsiteY3" fmla="*/ 2428875 h 2478490"/>
                <a:gd name="connsiteX4" fmla="*/ 326268 w 1460892"/>
                <a:gd name="connsiteY4" fmla="*/ 2400300 h 2478490"/>
                <a:gd name="connsiteX5" fmla="*/ 488193 w 1460892"/>
                <a:gd name="connsiteY5" fmla="*/ 2352675 h 2478490"/>
                <a:gd name="connsiteX6" fmla="*/ 516768 w 1460892"/>
                <a:gd name="connsiteY6" fmla="*/ 2343150 h 2478490"/>
                <a:gd name="connsiteX7" fmla="*/ 554868 w 1460892"/>
                <a:gd name="connsiteY7" fmla="*/ 2324100 h 2478490"/>
                <a:gd name="connsiteX8" fmla="*/ 631068 w 1460892"/>
                <a:gd name="connsiteY8" fmla="*/ 2305050 h 2478490"/>
                <a:gd name="connsiteX9" fmla="*/ 678693 w 1460892"/>
                <a:gd name="connsiteY9" fmla="*/ 2257425 h 2478490"/>
                <a:gd name="connsiteX10" fmla="*/ 707268 w 1460892"/>
                <a:gd name="connsiteY10" fmla="*/ 2238375 h 2478490"/>
                <a:gd name="connsiteX11" fmla="*/ 735843 w 1460892"/>
                <a:gd name="connsiteY11" fmla="*/ 2181225 h 2478490"/>
                <a:gd name="connsiteX12" fmla="*/ 745368 w 1460892"/>
                <a:gd name="connsiteY12" fmla="*/ 2133600 h 2478490"/>
                <a:gd name="connsiteX13" fmla="*/ 840618 w 1460892"/>
                <a:gd name="connsiteY13" fmla="*/ 2085975 h 2478490"/>
                <a:gd name="connsiteX14" fmla="*/ 878718 w 1460892"/>
                <a:gd name="connsiteY14" fmla="*/ 2066925 h 2478490"/>
                <a:gd name="connsiteX15" fmla="*/ 907293 w 1460892"/>
                <a:gd name="connsiteY15" fmla="*/ 2047875 h 2478490"/>
                <a:gd name="connsiteX16" fmla="*/ 973968 w 1460892"/>
                <a:gd name="connsiteY16" fmla="*/ 2028825 h 2478490"/>
                <a:gd name="connsiteX17" fmla="*/ 1031118 w 1460892"/>
                <a:gd name="connsiteY17" fmla="*/ 1990725 h 2478490"/>
                <a:gd name="connsiteX18" fmla="*/ 1069218 w 1460892"/>
                <a:gd name="connsiteY18" fmla="*/ 1971675 h 2478490"/>
                <a:gd name="connsiteX19" fmla="*/ 1097793 w 1460892"/>
                <a:gd name="connsiteY19" fmla="*/ 1962150 h 2478490"/>
                <a:gd name="connsiteX20" fmla="*/ 1173993 w 1460892"/>
                <a:gd name="connsiteY20" fmla="*/ 1914525 h 2478490"/>
                <a:gd name="connsiteX21" fmla="*/ 1231143 w 1460892"/>
                <a:gd name="connsiteY21" fmla="*/ 1876425 h 2478490"/>
                <a:gd name="connsiteX22" fmla="*/ 1250193 w 1460892"/>
                <a:gd name="connsiteY22" fmla="*/ 1847850 h 2478490"/>
                <a:gd name="connsiteX23" fmla="*/ 1288293 w 1460892"/>
                <a:gd name="connsiteY23" fmla="*/ 1838325 h 2478490"/>
                <a:gd name="connsiteX24" fmla="*/ 1326393 w 1460892"/>
                <a:gd name="connsiteY24" fmla="*/ 1781175 h 2478490"/>
                <a:gd name="connsiteX25" fmla="*/ 1335918 w 1460892"/>
                <a:gd name="connsiteY25" fmla="*/ 1733550 h 2478490"/>
                <a:gd name="connsiteX26" fmla="*/ 1354968 w 1460892"/>
                <a:gd name="connsiteY26" fmla="*/ 1704975 h 2478490"/>
                <a:gd name="connsiteX27" fmla="*/ 1374018 w 1460892"/>
                <a:gd name="connsiteY27" fmla="*/ 1647825 h 2478490"/>
                <a:gd name="connsiteX28" fmla="*/ 1393068 w 1460892"/>
                <a:gd name="connsiteY28" fmla="*/ 1562100 h 2478490"/>
                <a:gd name="connsiteX29" fmla="*/ 1412118 w 1460892"/>
                <a:gd name="connsiteY29" fmla="*/ 1485900 h 2478490"/>
                <a:gd name="connsiteX30" fmla="*/ 1421643 w 1460892"/>
                <a:gd name="connsiteY30" fmla="*/ 1447800 h 2478490"/>
                <a:gd name="connsiteX31" fmla="*/ 1431168 w 1460892"/>
                <a:gd name="connsiteY31" fmla="*/ 1381125 h 2478490"/>
                <a:gd name="connsiteX32" fmla="*/ 1440693 w 1460892"/>
                <a:gd name="connsiteY32" fmla="*/ 1114425 h 2478490"/>
                <a:gd name="connsiteX33" fmla="*/ 1459743 w 1460892"/>
                <a:gd name="connsiteY33" fmla="*/ 933450 h 2478490"/>
                <a:gd name="connsiteX34" fmla="*/ 1412118 w 1460892"/>
                <a:gd name="connsiteY34" fmla="*/ 847725 h 2478490"/>
                <a:gd name="connsiteX35" fmla="*/ 1374018 w 1460892"/>
                <a:gd name="connsiteY35" fmla="*/ 790575 h 2478490"/>
                <a:gd name="connsiteX36" fmla="*/ 1307343 w 1460892"/>
                <a:gd name="connsiteY36" fmla="*/ 704850 h 2478490"/>
                <a:gd name="connsiteX37" fmla="*/ 1269243 w 1460892"/>
                <a:gd name="connsiteY37" fmla="*/ 695325 h 2478490"/>
                <a:gd name="connsiteX38" fmla="*/ 1212093 w 1460892"/>
                <a:gd name="connsiteY38" fmla="*/ 647700 h 2478490"/>
                <a:gd name="connsiteX39" fmla="*/ 1135893 w 1460892"/>
                <a:gd name="connsiteY39" fmla="*/ 600075 h 2478490"/>
                <a:gd name="connsiteX40" fmla="*/ 1050168 w 1460892"/>
                <a:gd name="connsiteY40" fmla="*/ 504825 h 2478490"/>
                <a:gd name="connsiteX41" fmla="*/ 964443 w 1460892"/>
                <a:gd name="connsiteY41" fmla="*/ 438150 h 2478490"/>
                <a:gd name="connsiteX42" fmla="*/ 926343 w 1460892"/>
                <a:gd name="connsiteY42" fmla="*/ 381000 h 2478490"/>
                <a:gd name="connsiteX43" fmla="*/ 869193 w 1460892"/>
                <a:gd name="connsiteY43" fmla="*/ 295275 h 2478490"/>
                <a:gd name="connsiteX44" fmla="*/ 821568 w 1460892"/>
                <a:gd name="connsiteY44" fmla="*/ 228600 h 2478490"/>
                <a:gd name="connsiteX45" fmla="*/ 792993 w 1460892"/>
                <a:gd name="connsiteY45" fmla="*/ 200025 h 2478490"/>
                <a:gd name="connsiteX46" fmla="*/ 754893 w 1460892"/>
                <a:gd name="connsiteY46" fmla="*/ 142875 h 2478490"/>
                <a:gd name="connsiteX47" fmla="*/ 726318 w 1460892"/>
                <a:gd name="connsiteY47" fmla="*/ 85725 h 2478490"/>
                <a:gd name="connsiteX48" fmla="*/ 697743 w 1460892"/>
                <a:gd name="connsiteY48" fmla="*/ 57150 h 2478490"/>
                <a:gd name="connsiteX49" fmla="*/ 688218 w 1460892"/>
                <a:gd name="connsiteY49" fmla="*/ 28575 h 2478490"/>
                <a:gd name="connsiteX50" fmla="*/ 669168 w 1460892"/>
                <a:gd name="connsiteY50" fmla="*/ 0 h 247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460892" h="2478490">
                  <a:moveTo>
                    <a:pt x="11943" y="2476500"/>
                  </a:moveTo>
                  <a:cubicBezTo>
                    <a:pt x="92486" y="2449652"/>
                    <a:pt x="0" y="2478490"/>
                    <a:pt x="183393" y="2447925"/>
                  </a:cubicBezTo>
                  <a:cubicBezTo>
                    <a:pt x="193297" y="2446274"/>
                    <a:pt x="202167" y="2440578"/>
                    <a:pt x="211968" y="2438400"/>
                  </a:cubicBezTo>
                  <a:cubicBezTo>
                    <a:pt x="230821" y="2434210"/>
                    <a:pt x="250265" y="2433065"/>
                    <a:pt x="269118" y="2428875"/>
                  </a:cubicBezTo>
                  <a:cubicBezTo>
                    <a:pt x="318006" y="2418011"/>
                    <a:pt x="278561" y="2422318"/>
                    <a:pt x="326268" y="2400300"/>
                  </a:cubicBezTo>
                  <a:cubicBezTo>
                    <a:pt x="419945" y="2357065"/>
                    <a:pt x="402384" y="2364933"/>
                    <a:pt x="488193" y="2352675"/>
                  </a:cubicBezTo>
                  <a:cubicBezTo>
                    <a:pt x="497718" y="2349500"/>
                    <a:pt x="507540" y="2347105"/>
                    <a:pt x="516768" y="2343150"/>
                  </a:cubicBezTo>
                  <a:cubicBezTo>
                    <a:pt x="529819" y="2337557"/>
                    <a:pt x="541398" y="2328590"/>
                    <a:pt x="554868" y="2324100"/>
                  </a:cubicBezTo>
                  <a:cubicBezTo>
                    <a:pt x="579706" y="2315821"/>
                    <a:pt x="631068" y="2305050"/>
                    <a:pt x="631068" y="2305050"/>
                  </a:cubicBezTo>
                  <a:cubicBezTo>
                    <a:pt x="707268" y="2254250"/>
                    <a:pt x="615193" y="2320925"/>
                    <a:pt x="678693" y="2257425"/>
                  </a:cubicBezTo>
                  <a:cubicBezTo>
                    <a:pt x="686788" y="2249330"/>
                    <a:pt x="697743" y="2244725"/>
                    <a:pt x="707268" y="2238375"/>
                  </a:cubicBezTo>
                  <a:cubicBezTo>
                    <a:pt x="725892" y="2210439"/>
                    <a:pt x="727956" y="2212773"/>
                    <a:pt x="735843" y="2181225"/>
                  </a:cubicBezTo>
                  <a:cubicBezTo>
                    <a:pt x="739770" y="2165519"/>
                    <a:pt x="735429" y="2146379"/>
                    <a:pt x="745368" y="2133600"/>
                  </a:cubicBezTo>
                  <a:cubicBezTo>
                    <a:pt x="781637" y="2086968"/>
                    <a:pt x="798473" y="2101779"/>
                    <a:pt x="840618" y="2085975"/>
                  </a:cubicBezTo>
                  <a:cubicBezTo>
                    <a:pt x="853913" y="2080989"/>
                    <a:pt x="866390" y="2073970"/>
                    <a:pt x="878718" y="2066925"/>
                  </a:cubicBezTo>
                  <a:cubicBezTo>
                    <a:pt x="888657" y="2061245"/>
                    <a:pt x="896771" y="2052384"/>
                    <a:pt x="907293" y="2047875"/>
                  </a:cubicBezTo>
                  <a:cubicBezTo>
                    <a:pt x="928872" y="2038627"/>
                    <a:pt x="953115" y="2040410"/>
                    <a:pt x="973968" y="2028825"/>
                  </a:cubicBezTo>
                  <a:cubicBezTo>
                    <a:pt x="993982" y="2017706"/>
                    <a:pt x="1010640" y="2000964"/>
                    <a:pt x="1031118" y="1990725"/>
                  </a:cubicBezTo>
                  <a:cubicBezTo>
                    <a:pt x="1043818" y="1984375"/>
                    <a:pt x="1056167" y="1977268"/>
                    <a:pt x="1069218" y="1971675"/>
                  </a:cubicBezTo>
                  <a:cubicBezTo>
                    <a:pt x="1078446" y="1967720"/>
                    <a:pt x="1088979" y="1966958"/>
                    <a:pt x="1097793" y="1962150"/>
                  </a:cubicBezTo>
                  <a:cubicBezTo>
                    <a:pt x="1124089" y="1947807"/>
                    <a:pt x="1149071" y="1931140"/>
                    <a:pt x="1173993" y="1914525"/>
                  </a:cubicBezTo>
                  <a:lnTo>
                    <a:pt x="1231143" y="1876425"/>
                  </a:lnTo>
                  <a:cubicBezTo>
                    <a:pt x="1237493" y="1866900"/>
                    <a:pt x="1240668" y="1854200"/>
                    <a:pt x="1250193" y="1847850"/>
                  </a:cubicBezTo>
                  <a:cubicBezTo>
                    <a:pt x="1261085" y="1840588"/>
                    <a:pt x="1278441" y="1846945"/>
                    <a:pt x="1288293" y="1838325"/>
                  </a:cubicBezTo>
                  <a:cubicBezTo>
                    <a:pt x="1305523" y="1823248"/>
                    <a:pt x="1326393" y="1781175"/>
                    <a:pt x="1326393" y="1781175"/>
                  </a:cubicBezTo>
                  <a:cubicBezTo>
                    <a:pt x="1329568" y="1765300"/>
                    <a:pt x="1330234" y="1748709"/>
                    <a:pt x="1335918" y="1733550"/>
                  </a:cubicBezTo>
                  <a:cubicBezTo>
                    <a:pt x="1339938" y="1722831"/>
                    <a:pt x="1350319" y="1715436"/>
                    <a:pt x="1354968" y="1704975"/>
                  </a:cubicBezTo>
                  <a:cubicBezTo>
                    <a:pt x="1363123" y="1686625"/>
                    <a:pt x="1369148" y="1667306"/>
                    <a:pt x="1374018" y="1647825"/>
                  </a:cubicBezTo>
                  <a:cubicBezTo>
                    <a:pt x="1407025" y="1515795"/>
                    <a:pt x="1356791" y="1719300"/>
                    <a:pt x="1393068" y="1562100"/>
                  </a:cubicBezTo>
                  <a:cubicBezTo>
                    <a:pt x="1398955" y="1536589"/>
                    <a:pt x="1405768" y="1511300"/>
                    <a:pt x="1412118" y="1485900"/>
                  </a:cubicBezTo>
                  <a:cubicBezTo>
                    <a:pt x="1415293" y="1473200"/>
                    <a:pt x="1419792" y="1460759"/>
                    <a:pt x="1421643" y="1447800"/>
                  </a:cubicBezTo>
                  <a:lnTo>
                    <a:pt x="1431168" y="1381125"/>
                  </a:lnTo>
                  <a:cubicBezTo>
                    <a:pt x="1434343" y="1292225"/>
                    <a:pt x="1435026" y="1203201"/>
                    <a:pt x="1440693" y="1114425"/>
                  </a:cubicBezTo>
                  <a:cubicBezTo>
                    <a:pt x="1444557" y="1053890"/>
                    <a:pt x="1456989" y="994046"/>
                    <a:pt x="1459743" y="933450"/>
                  </a:cubicBezTo>
                  <a:cubicBezTo>
                    <a:pt x="1460892" y="908172"/>
                    <a:pt x="1414937" y="856181"/>
                    <a:pt x="1412118" y="847725"/>
                  </a:cubicBezTo>
                  <a:cubicBezTo>
                    <a:pt x="1393902" y="793076"/>
                    <a:pt x="1415638" y="844087"/>
                    <a:pt x="1374018" y="790575"/>
                  </a:cubicBezTo>
                  <a:cubicBezTo>
                    <a:pt x="1360425" y="773099"/>
                    <a:pt x="1333292" y="719678"/>
                    <a:pt x="1307343" y="704850"/>
                  </a:cubicBezTo>
                  <a:cubicBezTo>
                    <a:pt x="1295977" y="698355"/>
                    <a:pt x="1281943" y="698500"/>
                    <a:pt x="1269243" y="695325"/>
                  </a:cubicBezTo>
                  <a:cubicBezTo>
                    <a:pt x="1206088" y="653221"/>
                    <a:pt x="1276265" y="702705"/>
                    <a:pt x="1212093" y="647700"/>
                  </a:cubicBezTo>
                  <a:cubicBezTo>
                    <a:pt x="1177472" y="618024"/>
                    <a:pt x="1174921" y="619589"/>
                    <a:pt x="1135893" y="600075"/>
                  </a:cubicBezTo>
                  <a:cubicBezTo>
                    <a:pt x="1111299" y="567283"/>
                    <a:pt x="1084356" y="527617"/>
                    <a:pt x="1050168" y="504825"/>
                  </a:cubicBezTo>
                  <a:cubicBezTo>
                    <a:pt x="1016926" y="482664"/>
                    <a:pt x="988547" y="469141"/>
                    <a:pt x="964443" y="438150"/>
                  </a:cubicBezTo>
                  <a:cubicBezTo>
                    <a:pt x="950387" y="420078"/>
                    <a:pt x="939043" y="400050"/>
                    <a:pt x="926343" y="381000"/>
                  </a:cubicBezTo>
                  <a:lnTo>
                    <a:pt x="869193" y="295275"/>
                  </a:lnTo>
                  <a:cubicBezTo>
                    <a:pt x="854116" y="272660"/>
                    <a:pt x="839290" y="249275"/>
                    <a:pt x="821568" y="228600"/>
                  </a:cubicBezTo>
                  <a:cubicBezTo>
                    <a:pt x="812802" y="218373"/>
                    <a:pt x="802518" y="209550"/>
                    <a:pt x="792993" y="200025"/>
                  </a:cubicBezTo>
                  <a:cubicBezTo>
                    <a:pt x="776254" y="149807"/>
                    <a:pt x="794531" y="190441"/>
                    <a:pt x="754893" y="142875"/>
                  </a:cubicBezTo>
                  <a:cubicBezTo>
                    <a:pt x="679955" y="52949"/>
                    <a:pt x="783596" y="171642"/>
                    <a:pt x="726318" y="85725"/>
                  </a:cubicBezTo>
                  <a:cubicBezTo>
                    <a:pt x="718846" y="74517"/>
                    <a:pt x="707268" y="66675"/>
                    <a:pt x="697743" y="57150"/>
                  </a:cubicBezTo>
                  <a:cubicBezTo>
                    <a:pt x="694568" y="47625"/>
                    <a:pt x="692708" y="37555"/>
                    <a:pt x="688218" y="28575"/>
                  </a:cubicBezTo>
                  <a:cubicBezTo>
                    <a:pt x="683098" y="18336"/>
                    <a:pt x="669168" y="0"/>
                    <a:pt x="669168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20" name="Picture 24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 rot="19202072">
              <a:off x="5396598" y="5892336"/>
              <a:ext cx="1672496" cy="485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3" name="Полилиния 242"/>
            <p:cNvSpPr/>
            <p:nvPr/>
          </p:nvSpPr>
          <p:spPr>
            <a:xfrm>
              <a:off x="5798158" y="4558116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4" name="Полилиния 243"/>
            <p:cNvSpPr/>
            <p:nvPr/>
          </p:nvSpPr>
          <p:spPr>
            <a:xfrm>
              <a:off x="5652120" y="4653136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5" name="Полилиния 244"/>
            <p:cNvSpPr/>
            <p:nvPr/>
          </p:nvSpPr>
          <p:spPr>
            <a:xfrm>
              <a:off x="5796136" y="4437112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6" name="Полилиния 245"/>
            <p:cNvSpPr/>
            <p:nvPr/>
          </p:nvSpPr>
          <p:spPr>
            <a:xfrm rot="5400000">
              <a:off x="5948536" y="4589512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7" name="Полилиния 246"/>
            <p:cNvSpPr/>
            <p:nvPr/>
          </p:nvSpPr>
          <p:spPr>
            <a:xfrm rot="5663699">
              <a:off x="5895586" y="4776062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1" name="Полилиния 250"/>
            <p:cNvSpPr/>
            <p:nvPr/>
          </p:nvSpPr>
          <p:spPr>
            <a:xfrm rot="5400000">
              <a:off x="6100936" y="4741912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Полилиния 251"/>
            <p:cNvSpPr/>
            <p:nvPr/>
          </p:nvSpPr>
          <p:spPr>
            <a:xfrm rot="5663699">
              <a:off x="6047986" y="4928462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Полилиния 252"/>
            <p:cNvSpPr/>
            <p:nvPr/>
          </p:nvSpPr>
          <p:spPr>
            <a:xfrm rot="5400000">
              <a:off x="6106455" y="5062897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Полилиния 253"/>
            <p:cNvSpPr/>
            <p:nvPr/>
          </p:nvSpPr>
          <p:spPr>
            <a:xfrm rot="5663699">
              <a:off x="6053505" y="5249447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Полилиния 254"/>
            <p:cNvSpPr/>
            <p:nvPr/>
          </p:nvSpPr>
          <p:spPr>
            <a:xfrm rot="5400000">
              <a:off x="6178463" y="5350929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Полилиния 255"/>
            <p:cNvSpPr/>
            <p:nvPr/>
          </p:nvSpPr>
          <p:spPr>
            <a:xfrm rot="5663699">
              <a:off x="6125513" y="5537479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" name="Полилиния 256"/>
            <p:cNvSpPr/>
            <p:nvPr/>
          </p:nvSpPr>
          <p:spPr>
            <a:xfrm rot="5400000">
              <a:off x="6178463" y="5638961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8" name="Полилиния 257"/>
            <p:cNvSpPr/>
            <p:nvPr/>
          </p:nvSpPr>
          <p:spPr>
            <a:xfrm rot="5663699">
              <a:off x="6125513" y="5825511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9" name="Полилиния 258"/>
            <p:cNvSpPr/>
            <p:nvPr/>
          </p:nvSpPr>
          <p:spPr>
            <a:xfrm rot="471292">
              <a:off x="5942006" y="6030404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0" name="Полилиния 259"/>
            <p:cNvSpPr/>
            <p:nvPr/>
          </p:nvSpPr>
          <p:spPr>
            <a:xfrm rot="5663699">
              <a:off x="6039601" y="5928191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1" name="Полилиния 260"/>
            <p:cNvSpPr/>
            <p:nvPr/>
          </p:nvSpPr>
          <p:spPr>
            <a:xfrm rot="5663699">
              <a:off x="6277913" y="5689879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2" name="Полилиния 261"/>
            <p:cNvSpPr/>
            <p:nvPr/>
          </p:nvSpPr>
          <p:spPr>
            <a:xfrm rot="471292">
              <a:off x="6094406" y="6182804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3" name="Полилиния 262"/>
            <p:cNvSpPr/>
            <p:nvPr/>
          </p:nvSpPr>
          <p:spPr>
            <a:xfrm rot="471292">
              <a:off x="6246806" y="6335204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4" name="Полилиния 263"/>
            <p:cNvSpPr/>
            <p:nvPr/>
          </p:nvSpPr>
          <p:spPr>
            <a:xfrm rot="471292">
              <a:off x="6399206" y="6487604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5" name="Полилиния 264"/>
            <p:cNvSpPr/>
            <p:nvPr/>
          </p:nvSpPr>
          <p:spPr>
            <a:xfrm rot="471292">
              <a:off x="6590079" y="6462453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0" name="Полилиния 269"/>
            <p:cNvSpPr/>
            <p:nvPr/>
          </p:nvSpPr>
          <p:spPr>
            <a:xfrm rot="471292">
              <a:off x="6534837" y="6263195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1" name="Полилиния 270"/>
            <p:cNvSpPr/>
            <p:nvPr/>
          </p:nvSpPr>
          <p:spPr>
            <a:xfrm rot="471292">
              <a:off x="6687237" y="6415595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2" name="Полилиния 271"/>
            <p:cNvSpPr/>
            <p:nvPr/>
          </p:nvSpPr>
          <p:spPr>
            <a:xfrm rot="471292">
              <a:off x="6878110" y="6390444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3" name="Полилиния 272"/>
            <p:cNvSpPr/>
            <p:nvPr/>
          </p:nvSpPr>
          <p:spPr>
            <a:xfrm rot="471292">
              <a:off x="6399206" y="6487604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" name="Полилиния 273"/>
            <p:cNvSpPr/>
            <p:nvPr/>
          </p:nvSpPr>
          <p:spPr>
            <a:xfrm rot="471292">
              <a:off x="6551606" y="6640004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" name="Полилиния 274"/>
            <p:cNvSpPr/>
            <p:nvPr/>
          </p:nvSpPr>
          <p:spPr>
            <a:xfrm rot="471292">
              <a:off x="6742479" y="6614853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" name="Полилиния 275"/>
            <p:cNvSpPr/>
            <p:nvPr/>
          </p:nvSpPr>
          <p:spPr>
            <a:xfrm rot="471292">
              <a:off x="6030782" y="6623235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7" name="Полилиния 276"/>
            <p:cNvSpPr/>
            <p:nvPr/>
          </p:nvSpPr>
          <p:spPr>
            <a:xfrm rot="471292">
              <a:off x="6183182" y="6775635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" name="Полилиния 277"/>
            <p:cNvSpPr/>
            <p:nvPr/>
          </p:nvSpPr>
          <p:spPr>
            <a:xfrm rot="471292">
              <a:off x="6374055" y="6750484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9" name="Полилиния 278"/>
            <p:cNvSpPr/>
            <p:nvPr/>
          </p:nvSpPr>
          <p:spPr>
            <a:xfrm rot="471292">
              <a:off x="6551606" y="6640004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0" name="Полилиния 279"/>
            <p:cNvSpPr/>
            <p:nvPr/>
          </p:nvSpPr>
          <p:spPr>
            <a:xfrm rot="471292">
              <a:off x="6704006" y="6792404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1" name="Полилиния 280"/>
            <p:cNvSpPr/>
            <p:nvPr/>
          </p:nvSpPr>
          <p:spPr>
            <a:xfrm rot="471292">
              <a:off x="6894879" y="6767253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rot="471292">
              <a:off x="7038894" y="6263196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471292">
              <a:off x="7191294" y="6415596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Полилиния 283"/>
            <p:cNvSpPr/>
            <p:nvPr/>
          </p:nvSpPr>
          <p:spPr>
            <a:xfrm rot="471292">
              <a:off x="7382167" y="6390445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" name="Полилиния 284"/>
            <p:cNvSpPr/>
            <p:nvPr/>
          </p:nvSpPr>
          <p:spPr>
            <a:xfrm rot="471292">
              <a:off x="6750862" y="6047170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6" name="Полилиния 285"/>
            <p:cNvSpPr/>
            <p:nvPr/>
          </p:nvSpPr>
          <p:spPr>
            <a:xfrm rot="471292">
              <a:off x="6903262" y="6199570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" name="Полилиния 286"/>
            <p:cNvSpPr/>
            <p:nvPr/>
          </p:nvSpPr>
          <p:spPr>
            <a:xfrm rot="471292">
              <a:off x="7094135" y="6174419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Полилиния 287"/>
            <p:cNvSpPr/>
            <p:nvPr/>
          </p:nvSpPr>
          <p:spPr>
            <a:xfrm rot="471292">
              <a:off x="5742750" y="6263195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" name="Полилиния 288"/>
            <p:cNvSpPr/>
            <p:nvPr/>
          </p:nvSpPr>
          <p:spPr>
            <a:xfrm rot="471292">
              <a:off x="5895150" y="6415595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" name="Полилиния 289"/>
            <p:cNvSpPr/>
            <p:nvPr/>
          </p:nvSpPr>
          <p:spPr>
            <a:xfrm rot="471292">
              <a:off x="6086023" y="6390444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" name="Полилиния 290"/>
            <p:cNvSpPr/>
            <p:nvPr/>
          </p:nvSpPr>
          <p:spPr>
            <a:xfrm rot="471292">
              <a:off x="5526725" y="6551227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2" name="Полилиния 291"/>
            <p:cNvSpPr/>
            <p:nvPr/>
          </p:nvSpPr>
          <p:spPr>
            <a:xfrm rot="471292">
              <a:off x="5679125" y="6703627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" name="Полилиния 292"/>
            <p:cNvSpPr/>
            <p:nvPr/>
          </p:nvSpPr>
          <p:spPr>
            <a:xfrm rot="471292">
              <a:off x="5869998" y="6678476"/>
              <a:ext cx="135917" cy="36476"/>
            </a:xfrm>
            <a:custGeom>
              <a:avLst/>
              <a:gdLst>
                <a:gd name="connsiteX0" fmla="*/ 12092 w 135917"/>
                <a:gd name="connsiteY0" fmla="*/ 13884 h 36476"/>
                <a:gd name="connsiteX1" fmla="*/ 69242 w 135917"/>
                <a:gd name="connsiteY1" fmla="*/ 4359 h 36476"/>
                <a:gd name="connsiteX2" fmla="*/ 135917 w 135917"/>
                <a:gd name="connsiteY2" fmla="*/ 4359 h 3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17" h="36476">
                  <a:moveTo>
                    <a:pt x="12092" y="13884"/>
                  </a:moveTo>
                  <a:cubicBezTo>
                    <a:pt x="79867" y="36476"/>
                    <a:pt x="0" y="18207"/>
                    <a:pt x="69242" y="4359"/>
                  </a:cubicBezTo>
                  <a:cubicBezTo>
                    <a:pt x="91035" y="0"/>
                    <a:pt x="113692" y="4359"/>
                    <a:pt x="135917" y="435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24" name="Picture 28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7596336" y="620688"/>
              <a:ext cx="1400699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25" name="Picture 29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7380312" y="476672"/>
              <a:ext cx="512915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9" name="Picture 29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 rot="5174936">
              <a:off x="8619277" y="425033"/>
              <a:ext cx="512915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0" name="Picture 29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 rot="10282188">
              <a:off x="8639363" y="1304390"/>
              <a:ext cx="512915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1" name="Picture 29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 rot="15706171">
              <a:off x="7409999" y="1378635"/>
              <a:ext cx="512915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25" name="Группа 124"/>
            <p:cNvGrpSpPr/>
            <p:nvPr/>
          </p:nvGrpSpPr>
          <p:grpSpPr>
            <a:xfrm>
              <a:off x="6707088" y="883568"/>
              <a:ext cx="816446" cy="862959"/>
              <a:chOff x="6707088" y="883568"/>
              <a:chExt cx="816446" cy="862959"/>
            </a:xfrm>
          </p:grpSpPr>
          <p:sp>
            <p:nvSpPr>
              <p:cNvPr id="75" name="Полилиния 74"/>
              <p:cNvSpPr/>
              <p:nvPr/>
            </p:nvSpPr>
            <p:spPr>
              <a:xfrm>
                <a:off x="6851104" y="8835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олилиния 75"/>
              <p:cNvSpPr/>
              <p:nvPr/>
            </p:nvSpPr>
            <p:spPr>
              <a:xfrm>
                <a:off x="6859488" y="1179984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>
                <a:off x="7011888" y="1332384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>
                <a:off x="7164288" y="1484784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>
                <a:off x="7003504" y="10359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>
                <a:off x="7155904" y="11883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>
                <a:off x="7308304" y="13407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>
                <a:off x="7460704" y="14931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>
                <a:off x="6707088" y="8835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>
                <a:off x="6859488" y="10359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>
                <a:off x="7011888" y="11883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>
                <a:off x="7164288" y="13407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>
                <a:off x="7316688" y="149316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>
                <a:off x="6859488" y="139600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>
                <a:off x="7011888" y="154840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>
                <a:off x="7164288" y="1700808"/>
                <a:ext cx="62830" cy="45719"/>
              </a:xfrm>
              <a:custGeom>
                <a:avLst/>
                <a:gdLst>
                  <a:gd name="connsiteX0" fmla="*/ 0 w 73602"/>
                  <a:gd name="connsiteY0" fmla="*/ 0 h 46412"/>
                  <a:gd name="connsiteX1" fmla="*/ 19050 w 73602"/>
                  <a:gd name="connsiteY1" fmla="*/ 3175 h 46412"/>
                  <a:gd name="connsiteX2" fmla="*/ 28575 w 73602"/>
                  <a:gd name="connsiteY2" fmla="*/ 6350 h 46412"/>
                  <a:gd name="connsiteX3" fmla="*/ 47625 w 73602"/>
                  <a:gd name="connsiteY3" fmla="*/ 9525 h 46412"/>
                  <a:gd name="connsiteX4" fmla="*/ 50800 w 73602"/>
                  <a:gd name="connsiteY4" fmla="*/ 19050 h 46412"/>
                  <a:gd name="connsiteX5" fmla="*/ 66675 w 73602"/>
                  <a:gd name="connsiteY5" fmla="*/ 34925 h 4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02" h="46412">
                    <a:moveTo>
                      <a:pt x="0" y="0"/>
                    </a:moveTo>
                    <a:cubicBezTo>
                      <a:pt x="6350" y="1058"/>
                      <a:pt x="12766" y="1778"/>
                      <a:pt x="19050" y="3175"/>
                    </a:cubicBezTo>
                    <a:cubicBezTo>
                      <a:pt x="22317" y="3901"/>
                      <a:pt x="25308" y="5624"/>
                      <a:pt x="28575" y="6350"/>
                    </a:cubicBezTo>
                    <a:cubicBezTo>
                      <a:pt x="34859" y="7747"/>
                      <a:pt x="41275" y="8467"/>
                      <a:pt x="47625" y="9525"/>
                    </a:cubicBezTo>
                    <a:cubicBezTo>
                      <a:pt x="48683" y="12700"/>
                      <a:pt x="48657" y="16479"/>
                      <a:pt x="50800" y="19050"/>
                    </a:cubicBezTo>
                    <a:cubicBezTo>
                      <a:pt x="73602" y="46412"/>
                      <a:pt x="57462" y="16500"/>
                      <a:pt x="66675" y="34925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2699792" y="3717032"/>
            <a:ext cx="37397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5" name="Полилиния 354"/>
          <p:cNvSpPr/>
          <p:nvPr/>
        </p:nvSpPr>
        <p:spPr>
          <a:xfrm>
            <a:off x="2971800" y="3558540"/>
            <a:ext cx="701040" cy="1066800"/>
          </a:xfrm>
          <a:custGeom>
            <a:avLst/>
            <a:gdLst>
              <a:gd name="connsiteX0" fmla="*/ 0 w 701040"/>
              <a:gd name="connsiteY0" fmla="*/ 0 h 1066800"/>
              <a:gd name="connsiteX1" fmla="*/ 60960 w 701040"/>
              <a:gd name="connsiteY1" fmla="*/ 7620 h 1066800"/>
              <a:gd name="connsiteX2" fmla="*/ 106680 w 701040"/>
              <a:gd name="connsiteY2" fmla="*/ 30480 h 1066800"/>
              <a:gd name="connsiteX3" fmla="*/ 144780 w 701040"/>
              <a:gd name="connsiteY3" fmla="*/ 45720 h 1066800"/>
              <a:gd name="connsiteX4" fmla="*/ 190500 w 701040"/>
              <a:gd name="connsiteY4" fmla="*/ 76200 h 1066800"/>
              <a:gd name="connsiteX5" fmla="*/ 213360 w 701040"/>
              <a:gd name="connsiteY5" fmla="*/ 91440 h 1066800"/>
              <a:gd name="connsiteX6" fmla="*/ 243840 w 701040"/>
              <a:gd name="connsiteY6" fmla="*/ 106680 h 1066800"/>
              <a:gd name="connsiteX7" fmla="*/ 289560 w 701040"/>
              <a:gd name="connsiteY7" fmla="*/ 152400 h 1066800"/>
              <a:gd name="connsiteX8" fmla="*/ 350520 w 701040"/>
              <a:gd name="connsiteY8" fmla="*/ 190500 h 1066800"/>
              <a:gd name="connsiteX9" fmla="*/ 365760 w 701040"/>
              <a:gd name="connsiteY9" fmla="*/ 213360 h 1066800"/>
              <a:gd name="connsiteX10" fmla="*/ 396240 w 701040"/>
              <a:gd name="connsiteY10" fmla="*/ 228600 h 1066800"/>
              <a:gd name="connsiteX11" fmla="*/ 419100 w 701040"/>
              <a:gd name="connsiteY11" fmla="*/ 251460 h 1066800"/>
              <a:gd name="connsiteX12" fmla="*/ 449580 w 701040"/>
              <a:gd name="connsiteY12" fmla="*/ 274320 h 1066800"/>
              <a:gd name="connsiteX13" fmla="*/ 457200 w 701040"/>
              <a:gd name="connsiteY13" fmla="*/ 297180 h 1066800"/>
              <a:gd name="connsiteX14" fmla="*/ 495300 w 701040"/>
              <a:gd name="connsiteY14" fmla="*/ 350520 h 1066800"/>
              <a:gd name="connsiteX15" fmla="*/ 525780 w 701040"/>
              <a:gd name="connsiteY15" fmla="*/ 396240 h 1066800"/>
              <a:gd name="connsiteX16" fmla="*/ 533400 w 701040"/>
              <a:gd name="connsiteY16" fmla="*/ 419100 h 1066800"/>
              <a:gd name="connsiteX17" fmla="*/ 556260 w 701040"/>
              <a:gd name="connsiteY17" fmla="*/ 449580 h 1066800"/>
              <a:gd name="connsiteX18" fmla="*/ 571500 w 701040"/>
              <a:gd name="connsiteY18" fmla="*/ 472440 h 1066800"/>
              <a:gd name="connsiteX19" fmla="*/ 586740 w 701040"/>
              <a:gd name="connsiteY19" fmla="*/ 525780 h 1066800"/>
              <a:gd name="connsiteX20" fmla="*/ 617220 w 701040"/>
              <a:gd name="connsiteY20" fmla="*/ 571500 h 1066800"/>
              <a:gd name="connsiteX21" fmla="*/ 632460 w 701040"/>
              <a:gd name="connsiteY21" fmla="*/ 624840 h 1066800"/>
              <a:gd name="connsiteX22" fmla="*/ 647700 w 701040"/>
              <a:gd name="connsiteY22" fmla="*/ 670560 h 1066800"/>
              <a:gd name="connsiteX23" fmla="*/ 655320 w 701040"/>
              <a:gd name="connsiteY23" fmla="*/ 708660 h 1066800"/>
              <a:gd name="connsiteX24" fmla="*/ 662940 w 701040"/>
              <a:gd name="connsiteY24" fmla="*/ 731520 h 1066800"/>
              <a:gd name="connsiteX25" fmla="*/ 670560 w 701040"/>
              <a:gd name="connsiteY25" fmla="*/ 762000 h 1066800"/>
              <a:gd name="connsiteX26" fmla="*/ 678180 w 701040"/>
              <a:gd name="connsiteY26" fmla="*/ 845820 h 1066800"/>
              <a:gd name="connsiteX27" fmla="*/ 685800 w 701040"/>
              <a:gd name="connsiteY27" fmla="*/ 868680 h 1066800"/>
              <a:gd name="connsiteX28" fmla="*/ 693420 w 701040"/>
              <a:gd name="connsiteY28" fmla="*/ 952500 h 1066800"/>
              <a:gd name="connsiteX29" fmla="*/ 701040 w 701040"/>
              <a:gd name="connsiteY29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01040" h="1066800">
                <a:moveTo>
                  <a:pt x="0" y="0"/>
                </a:moveTo>
                <a:cubicBezTo>
                  <a:pt x="20320" y="2540"/>
                  <a:pt x="40812" y="3957"/>
                  <a:pt x="60960" y="7620"/>
                </a:cubicBezTo>
                <a:cubicBezTo>
                  <a:pt x="91058" y="13092"/>
                  <a:pt x="78791" y="16535"/>
                  <a:pt x="106680" y="30480"/>
                </a:cubicBezTo>
                <a:cubicBezTo>
                  <a:pt x="118914" y="36597"/>
                  <a:pt x="132772" y="39170"/>
                  <a:pt x="144780" y="45720"/>
                </a:cubicBezTo>
                <a:cubicBezTo>
                  <a:pt x="160860" y="54491"/>
                  <a:pt x="175260" y="66040"/>
                  <a:pt x="190500" y="76200"/>
                </a:cubicBezTo>
                <a:cubicBezTo>
                  <a:pt x="198120" y="81280"/>
                  <a:pt x="205169" y="87344"/>
                  <a:pt x="213360" y="91440"/>
                </a:cubicBezTo>
                <a:cubicBezTo>
                  <a:pt x="223520" y="96520"/>
                  <a:pt x="234970" y="99584"/>
                  <a:pt x="243840" y="106680"/>
                </a:cubicBezTo>
                <a:cubicBezTo>
                  <a:pt x="260670" y="120144"/>
                  <a:pt x="270283" y="142761"/>
                  <a:pt x="289560" y="152400"/>
                </a:cubicBezTo>
                <a:cubicBezTo>
                  <a:pt x="313704" y="164472"/>
                  <a:pt x="330736" y="170716"/>
                  <a:pt x="350520" y="190500"/>
                </a:cubicBezTo>
                <a:cubicBezTo>
                  <a:pt x="356996" y="196976"/>
                  <a:pt x="358725" y="207497"/>
                  <a:pt x="365760" y="213360"/>
                </a:cubicBezTo>
                <a:cubicBezTo>
                  <a:pt x="374486" y="220632"/>
                  <a:pt x="386997" y="221998"/>
                  <a:pt x="396240" y="228600"/>
                </a:cubicBezTo>
                <a:cubicBezTo>
                  <a:pt x="405009" y="234864"/>
                  <a:pt x="410918" y="244447"/>
                  <a:pt x="419100" y="251460"/>
                </a:cubicBezTo>
                <a:cubicBezTo>
                  <a:pt x="428743" y="259725"/>
                  <a:pt x="439420" y="266700"/>
                  <a:pt x="449580" y="274320"/>
                </a:cubicBezTo>
                <a:cubicBezTo>
                  <a:pt x="452120" y="281940"/>
                  <a:pt x="453215" y="290206"/>
                  <a:pt x="457200" y="297180"/>
                </a:cubicBezTo>
                <a:cubicBezTo>
                  <a:pt x="471006" y="321341"/>
                  <a:pt x="483506" y="326933"/>
                  <a:pt x="495300" y="350520"/>
                </a:cubicBezTo>
                <a:cubicBezTo>
                  <a:pt x="517356" y="394631"/>
                  <a:pt x="482445" y="352905"/>
                  <a:pt x="525780" y="396240"/>
                </a:cubicBezTo>
                <a:cubicBezTo>
                  <a:pt x="528320" y="403860"/>
                  <a:pt x="529415" y="412126"/>
                  <a:pt x="533400" y="419100"/>
                </a:cubicBezTo>
                <a:cubicBezTo>
                  <a:pt x="539701" y="430127"/>
                  <a:pt x="548878" y="439246"/>
                  <a:pt x="556260" y="449580"/>
                </a:cubicBezTo>
                <a:cubicBezTo>
                  <a:pt x="561583" y="457032"/>
                  <a:pt x="566420" y="464820"/>
                  <a:pt x="571500" y="472440"/>
                </a:cubicBezTo>
                <a:cubicBezTo>
                  <a:pt x="573294" y="479614"/>
                  <a:pt x="581771" y="516836"/>
                  <a:pt x="586740" y="525780"/>
                </a:cubicBezTo>
                <a:cubicBezTo>
                  <a:pt x="595635" y="541791"/>
                  <a:pt x="611428" y="554124"/>
                  <a:pt x="617220" y="571500"/>
                </a:cubicBezTo>
                <a:cubicBezTo>
                  <a:pt x="642829" y="648326"/>
                  <a:pt x="603756" y="529159"/>
                  <a:pt x="632460" y="624840"/>
                </a:cubicBezTo>
                <a:cubicBezTo>
                  <a:pt x="637076" y="640227"/>
                  <a:pt x="644550" y="654808"/>
                  <a:pt x="647700" y="670560"/>
                </a:cubicBezTo>
                <a:cubicBezTo>
                  <a:pt x="650240" y="683260"/>
                  <a:pt x="652179" y="696095"/>
                  <a:pt x="655320" y="708660"/>
                </a:cubicBezTo>
                <a:cubicBezTo>
                  <a:pt x="657268" y="716452"/>
                  <a:pt x="660733" y="723797"/>
                  <a:pt x="662940" y="731520"/>
                </a:cubicBezTo>
                <a:cubicBezTo>
                  <a:pt x="665817" y="741590"/>
                  <a:pt x="668020" y="751840"/>
                  <a:pt x="670560" y="762000"/>
                </a:cubicBezTo>
                <a:cubicBezTo>
                  <a:pt x="673100" y="789940"/>
                  <a:pt x="674212" y="818047"/>
                  <a:pt x="678180" y="845820"/>
                </a:cubicBezTo>
                <a:cubicBezTo>
                  <a:pt x="679316" y="853771"/>
                  <a:pt x="684664" y="860729"/>
                  <a:pt x="685800" y="868680"/>
                </a:cubicBezTo>
                <a:cubicBezTo>
                  <a:pt x="689768" y="896453"/>
                  <a:pt x="691268" y="924527"/>
                  <a:pt x="693420" y="952500"/>
                </a:cubicBezTo>
                <a:cubicBezTo>
                  <a:pt x="696349" y="990572"/>
                  <a:pt x="701040" y="1066800"/>
                  <a:pt x="701040" y="10668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4" name="Полилиния 363"/>
          <p:cNvSpPr/>
          <p:nvPr/>
        </p:nvSpPr>
        <p:spPr>
          <a:xfrm>
            <a:off x="3484960" y="3968294"/>
            <a:ext cx="49007" cy="18689"/>
          </a:xfrm>
          <a:custGeom>
            <a:avLst/>
            <a:gdLst>
              <a:gd name="connsiteX0" fmla="*/ 5953 w 49007"/>
              <a:gd name="connsiteY0" fmla="*/ 6012 h 18689"/>
              <a:gd name="connsiteX1" fmla="*/ 13096 w 49007"/>
              <a:gd name="connsiteY1" fmla="*/ 8394 h 18689"/>
              <a:gd name="connsiteX2" fmla="*/ 48815 w 49007"/>
              <a:gd name="connsiteY2" fmla="*/ 17919 h 18689"/>
              <a:gd name="connsiteX3" fmla="*/ 5953 w 49007"/>
              <a:gd name="connsiteY3" fmla="*/ 6012 h 1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07" h="18689">
                <a:moveTo>
                  <a:pt x="5953" y="6012"/>
                </a:moveTo>
                <a:cubicBezTo>
                  <a:pt x="0" y="4425"/>
                  <a:pt x="10603" y="8101"/>
                  <a:pt x="13096" y="8394"/>
                </a:cubicBezTo>
                <a:cubicBezTo>
                  <a:pt x="42616" y="11867"/>
                  <a:pt x="44336" y="0"/>
                  <a:pt x="48815" y="17919"/>
                </a:cubicBezTo>
                <a:cubicBezTo>
                  <a:pt x="49007" y="18689"/>
                  <a:pt x="11906" y="7600"/>
                  <a:pt x="5953" y="6012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6" name="Полилиния 365"/>
          <p:cNvSpPr/>
          <p:nvPr/>
        </p:nvSpPr>
        <p:spPr>
          <a:xfrm>
            <a:off x="3507581" y="4021931"/>
            <a:ext cx="54769" cy="9525"/>
          </a:xfrm>
          <a:custGeom>
            <a:avLst/>
            <a:gdLst>
              <a:gd name="connsiteX0" fmla="*/ 0 w 54769"/>
              <a:gd name="connsiteY0" fmla="*/ 0 h 9525"/>
              <a:gd name="connsiteX1" fmla="*/ 30957 w 54769"/>
              <a:gd name="connsiteY1" fmla="*/ 2382 h 9525"/>
              <a:gd name="connsiteX2" fmla="*/ 45244 w 54769"/>
              <a:gd name="connsiteY2" fmla="*/ 7144 h 9525"/>
              <a:gd name="connsiteX3" fmla="*/ 54769 w 54769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9" h="9525">
                <a:moveTo>
                  <a:pt x="0" y="0"/>
                </a:moveTo>
                <a:cubicBezTo>
                  <a:pt x="10319" y="794"/>
                  <a:pt x="20734" y="768"/>
                  <a:pt x="30957" y="2382"/>
                </a:cubicBezTo>
                <a:cubicBezTo>
                  <a:pt x="35915" y="3165"/>
                  <a:pt x="40482" y="5557"/>
                  <a:pt x="45244" y="7144"/>
                </a:cubicBezTo>
                <a:cubicBezTo>
                  <a:pt x="48349" y="8179"/>
                  <a:pt x="54769" y="9525"/>
                  <a:pt x="54769" y="9525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367" name="Полилиния 366"/>
          <p:cNvSpPr/>
          <p:nvPr/>
        </p:nvSpPr>
        <p:spPr>
          <a:xfrm>
            <a:off x="3459956" y="3938588"/>
            <a:ext cx="41356" cy="2707"/>
          </a:xfrm>
          <a:custGeom>
            <a:avLst/>
            <a:gdLst>
              <a:gd name="connsiteX0" fmla="*/ 0 w 41356"/>
              <a:gd name="connsiteY0" fmla="*/ 0 h 2707"/>
              <a:gd name="connsiteX1" fmla="*/ 38100 w 41356"/>
              <a:gd name="connsiteY1" fmla="*/ 2381 h 2707"/>
              <a:gd name="connsiteX2" fmla="*/ 0 w 41356"/>
              <a:gd name="connsiteY2" fmla="*/ 0 h 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356" h="2707">
                <a:moveTo>
                  <a:pt x="0" y="0"/>
                </a:moveTo>
                <a:cubicBezTo>
                  <a:pt x="0" y="0"/>
                  <a:pt x="25438" y="1115"/>
                  <a:pt x="38100" y="2381"/>
                </a:cubicBezTo>
                <a:cubicBezTo>
                  <a:pt x="41356" y="2707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" name="Полилиния 367"/>
          <p:cNvSpPr/>
          <p:nvPr/>
        </p:nvSpPr>
        <p:spPr>
          <a:xfrm>
            <a:off x="3538538" y="4071938"/>
            <a:ext cx="35751" cy="14977"/>
          </a:xfrm>
          <a:custGeom>
            <a:avLst/>
            <a:gdLst>
              <a:gd name="connsiteX0" fmla="*/ 0 w 35751"/>
              <a:gd name="connsiteY0" fmla="*/ 0 h 14977"/>
              <a:gd name="connsiteX1" fmla="*/ 16668 w 35751"/>
              <a:gd name="connsiteY1" fmla="*/ 7143 h 14977"/>
              <a:gd name="connsiteX2" fmla="*/ 23812 w 35751"/>
              <a:gd name="connsiteY2" fmla="*/ 11906 h 14977"/>
              <a:gd name="connsiteX3" fmla="*/ 33337 w 35751"/>
              <a:gd name="connsiteY3" fmla="*/ 14287 h 14977"/>
              <a:gd name="connsiteX4" fmla="*/ 0 w 35751"/>
              <a:gd name="connsiteY4" fmla="*/ 0 h 1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51" h="14977">
                <a:moveTo>
                  <a:pt x="0" y="0"/>
                </a:moveTo>
                <a:lnTo>
                  <a:pt x="16668" y="7143"/>
                </a:lnTo>
                <a:cubicBezTo>
                  <a:pt x="19299" y="8270"/>
                  <a:pt x="21181" y="10779"/>
                  <a:pt x="23812" y="11906"/>
                </a:cubicBezTo>
                <a:cubicBezTo>
                  <a:pt x="26820" y="13195"/>
                  <a:pt x="30190" y="13388"/>
                  <a:pt x="33337" y="14287"/>
                </a:cubicBezTo>
                <a:cubicBezTo>
                  <a:pt x="35751" y="14977"/>
                  <a:pt x="2778" y="1191"/>
                  <a:pt x="0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9" name="Полилиния 368"/>
          <p:cNvSpPr/>
          <p:nvPr/>
        </p:nvSpPr>
        <p:spPr>
          <a:xfrm>
            <a:off x="6757988" y="2652713"/>
            <a:ext cx="238125" cy="242887"/>
          </a:xfrm>
          <a:custGeom>
            <a:avLst/>
            <a:gdLst>
              <a:gd name="connsiteX0" fmla="*/ 57150 w 238125"/>
              <a:gd name="connsiteY0" fmla="*/ 0 h 242887"/>
              <a:gd name="connsiteX1" fmla="*/ 161925 w 238125"/>
              <a:gd name="connsiteY1" fmla="*/ 19050 h 242887"/>
              <a:gd name="connsiteX2" fmla="*/ 204787 w 238125"/>
              <a:gd name="connsiteY2" fmla="*/ 47625 h 242887"/>
              <a:gd name="connsiteX3" fmla="*/ 238125 w 238125"/>
              <a:gd name="connsiteY3" fmla="*/ 104775 h 242887"/>
              <a:gd name="connsiteX4" fmla="*/ 238125 w 238125"/>
              <a:gd name="connsiteY4" fmla="*/ 200025 h 242887"/>
              <a:gd name="connsiteX5" fmla="*/ 219075 w 238125"/>
              <a:gd name="connsiteY5" fmla="*/ 242887 h 242887"/>
              <a:gd name="connsiteX6" fmla="*/ 123825 w 238125"/>
              <a:gd name="connsiteY6" fmla="*/ 233362 h 242887"/>
              <a:gd name="connsiteX7" fmla="*/ 157162 w 238125"/>
              <a:gd name="connsiteY7" fmla="*/ 171450 h 242887"/>
              <a:gd name="connsiteX8" fmla="*/ 166687 w 238125"/>
              <a:gd name="connsiteY8" fmla="*/ 128587 h 242887"/>
              <a:gd name="connsiteX9" fmla="*/ 142875 w 238125"/>
              <a:gd name="connsiteY9" fmla="*/ 90487 h 242887"/>
              <a:gd name="connsiteX10" fmla="*/ 76200 w 238125"/>
              <a:gd name="connsiteY10" fmla="*/ 66675 h 242887"/>
              <a:gd name="connsiteX11" fmla="*/ 0 w 238125"/>
              <a:gd name="connsiteY11" fmla="*/ 57150 h 242887"/>
              <a:gd name="connsiteX12" fmla="*/ 57150 w 238125"/>
              <a:gd name="connsiteY12" fmla="*/ 0 h 24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8125" h="242887">
                <a:moveTo>
                  <a:pt x="57150" y="0"/>
                </a:moveTo>
                <a:lnTo>
                  <a:pt x="161925" y="19050"/>
                </a:lnTo>
                <a:lnTo>
                  <a:pt x="204787" y="47625"/>
                </a:lnTo>
                <a:lnTo>
                  <a:pt x="238125" y="104775"/>
                </a:lnTo>
                <a:lnTo>
                  <a:pt x="238125" y="200025"/>
                </a:lnTo>
                <a:lnTo>
                  <a:pt x="219075" y="242887"/>
                </a:lnTo>
                <a:lnTo>
                  <a:pt x="123825" y="233362"/>
                </a:lnTo>
                <a:lnTo>
                  <a:pt x="157162" y="171450"/>
                </a:lnTo>
                <a:lnTo>
                  <a:pt x="166687" y="128587"/>
                </a:lnTo>
                <a:lnTo>
                  <a:pt x="142875" y="90487"/>
                </a:lnTo>
                <a:lnTo>
                  <a:pt x="76200" y="66675"/>
                </a:lnTo>
                <a:lnTo>
                  <a:pt x="0" y="57150"/>
                </a:lnTo>
                <a:lnTo>
                  <a:pt x="5715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0" name="Овал 369"/>
          <p:cNvSpPr/>
          <p:nvPr/>
        </p:nvSpPr>
        <p:spPr>
          <a:xfrm>
            <a:off x="6804248" y="2852936"/>
            <a:ext cx="216024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1" name="Скругленный прямоугольник 370"/>
          <p:cNvSpPr/>
          <p:nvPr/>
        </p:nvSpPr>
        <p:spPr>
          <a:xfrm>
            <a:off x="4788024" y="2996952"/>
            <a:ext cx="144016" cy="7200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2" name="Скругленный прямоугольник 371"/>
          <p:cNvSpPr/>
          <p:nvPr/>
        </p:nvSpPr>
        <p:spPr>
          <a:xfrm>
            <a:off x="5004048" y="2996952"/>
            <a:ext cx="144016" cy="7200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4" name="Прямая соединительная линия 373"/>
          <p:cNvCxnSpPr>
            <a:stCxn id="371" idx="3"/>
            <a:endCxn id="372" idx="1"/>
          </p:cNvCxnSpPr>
          <p:nvPr/>
        </p:nvCxnSpPr>
        <p:spPr>
          <a:xfrm>
            <a:off x="4932040" y="3032956"/>
            <a:ext cx="7200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 l="31300" t="17934" r="16726" b="13467"/>
          <a:stretch>
            <a:fillRect/>
          </a:stretch>
        </p:blipFill>
        <p:spPr bwMode="auto">
          <a:xfrm>
            <a:off x="2339752" y="980728"/>
            <a:ext cx="4680520" cy="347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077072"/>
            <a:ext cx="1008112" cy="236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93952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452320" y="6309320"/>
            <a:ext cx="1538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Руководитель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6309320"/>
            <a:ext cx="130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Конкурсант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4653136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наличии инструкции по ОТ, тех.документация, программы инструктажа и др., предоставляет конкурсанту по запросу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116632"/>
            <a:ext cx="6660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Плотник в очках защитных в СИЗОД  </a:t>
            </a:r>
            <a:r>
              <a:rPr lang="ru-RU" sz="1000" dirty="0" err="1" smtClean="0"/>
              <a:t>противоаэрозольном</a:t>
            </a:r>
            <a:r>
              <a:rPr lang="ru-RU" sz="1000" dirty="0" smtClean="0"/>
              <a:t> а не </a:t>
            </a:r>
            <a:r>
              <a:rPr lang="ru-RU" sz="1000" dirty="0" err="1" smtClean="0"/>
              <a:t>пылегазозащитном</a:t>
            </a:r>
            <a:r>
              <a:rPr lang="ru-RU" sz="1000" dirty="0" smtClean="0"/>
              <a:t>, берет пилу, желательно тупую, пытается распилить заготовку, потом  включает  </a:t>
            </a:r>
            <a:r>
              <a:rPr lang="ru-RU" sz="1000" dirty="0" err="1" smtClean="0"/>
              <a:t>обдувочное</a:t>
            </a:r>
            <a:r>
              <a:rPr lang="ru-RU" sz="1000" dirty="0" smtClean="0"/>
              <a:t> устройство или сметает стружки щеткой, периодически чихает, у него красное лицо (румяна, гуашь), признаки аллергической реакции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16632"/>
            <a:ext cx="23397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Производит перенос труб (пластиковые с надписью 60 кг) в кроссовках, без перчаток, делает вид, что ему очень тяжело, периодически запинается за что то на полу (инструмент, деревяшки, нарисованные ямы и др.), небрежно складывает в кучу у стены, они возможно будут рассыпаться , он опять их собирает в кучу и так циклично, сменяет метод переноса «на руках» на метод «катанием» – катит груз по полу находясь перед грузом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276872"/>
            <a:ext cx="23397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Маляр, краскопульт электрический (имитация пневматического  ) распыляет краску (вода, черный гуашь, капля бензина ) на металлическое изделие, все плывет, он вытирает ветошью и распыляет заново и , периодически разливается на пол, с пола не убирает, так цикл, применяет СИЗОД  респиратор фильтрующий вместо респиратора изолирующего, без защиты глаз, </a:t>
            </a:r>
            <a:endParaRPr lang="ru-RU" sz="1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620688"/>
            <a:ext cx="18356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Пайщик в аудио наушниках, слушает </a:t>
            </a:r>
            <a:r>
              <a:rPr lang="ru-RU" sz="1000" dirty="0" smtClean="0"/>
              <a:t>музыку (подпевает), имитирует пайку, кладет паяльник на стол, паяльник периодически падает на пол</a:t>
            </a:r>
            <a:endParaRPr lang="ru-RU" sz="1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64288" y="1556792"/>
            <a:ext cx="197971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Слесарь в очках личных, молотком бьет по проволоке, проволока на металлическом листе, потом кладет молоток на стол нагибается за ножницами по металлу, отстригает у проволоки концы, кусочки падают на стол и со стола, голой рукой сметает кусочки,  потом ножницы кладет  на пол  и так по циклу, на пальце намотан  пластырь, при вопросе что это , отвечает порезался об проволоку, при вопросе оформили ли микротравму , говорит что не сообщал никому, ничего страшного</a:t>
            </a:r>
            <a:endParaRPr lang="ru-RU" sz="1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4293096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Общие для всех нарушения: рабочие места не совместимы в одной зоне, одновременное выделение в воздух вредным хим. веществ и древесной пыли, данные факторы воздействуют на всех работников, р.м. должны быть изолированы друг от друга в отдельных помещениях и организованы/обеспечены инвентарем, стеллажами, и др. эргономическими условиями, визуализированная информация о правилах погрузо-разгрузочных работ не соответствует выполняемой работе (на плакате погрузчик), уголок по охране труда не заполнен, инструкция по правилам выполнения паяльных работ заклеена информацией не относящейся к производственному процессу, отсутствует знаковая сигнализация и сигнальная разметка, назначен один руководитель работ на работы с повышенной опасностью </a:t>
            </a:r>
            <a:endParaRPr lang="ru-RU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/>
          <a:srcRect l="66899" t="43249" r="16726" b="20045"/>
          <a:stretch>
            <a:fillRect/>
          </a:stretch>
        </p:blipFill>
        <p:spPr bwMode="auto">
          <a:xfrm>
            <a:off x="323528" y="548680"/>
            <a:ext cx="3816424" cy="481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27984" y="764704"/>
            <a:ext cx="4320480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179388" algn="just"/>
            <a:r>
              <a:rPr lang="ru-RU" sz="1600" b="1" dirty="0" smtClean="0"/>
              <a:t>Работник № 1 (паяльные работы): 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не выделено отдельное помещение, 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рабочее место не снабжено местной вентиляцией, 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работник не применяет СИЗ органов дыхания и глаз, 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отсутствуют необходимая оснастка, 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рабочие </a:t>
            </a:r>
            <a:r>
              <a:rPr lang="ru-RU" sz="1600" b="1" dirty="0"/>
              <a:t>поверхности столов </a:t>
            </a:r>
            <a:r>
              <a:rPr lang="ru-RU" sz="1600" b="1" dirty="0" smtClean="0"/>
              <a:t>не покрыты </a:t>
            </a:r>
            <a:r>
              <a:rPr lang="ru-RU" sz="1600" b="1" dirty="0"/>
              <a:t>гладким, легко обмываемым </a:t>
            </a:r>
            <a:r>
              <a:rPr lang="ru-RU" sz="1600" b="1" dirty="0" smtClean="0"/>
              <a:t>материалом,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отсутствует пинцет </a:t>
            </a:r>
            <a:r>
              <a:rPr lang="ru-RU" sz="1600" b="1" dirty="0"/>
              <a:t>для перемещения стержней или кусочков </a:t>
            </a:r>
            <a:r>
              <a:rPr lang="ru-RU" sz="1600" b="1" dirty="0" smtClean="0"/>
              <a:t>сплава, 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отсутствуют </a:t>
            </a:r>
            <a:r>
              <a:rPr lang="ru-RU" sz="1600" b="1" dirty="0"/>
              <a:t>огнезащитные подставки, исключающие </a:t>
            </a:r>
            <a:r>
              <a:rPr lang="ru-RU" sz="1600" b="1" dirty="0" smtClean="0"/>
              <a:t>падение паяльника, 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паяльник подключен через удлинитель,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провода в зоне  служебных проходов, не защищены от повреждений, 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работник в аудио-наушниках слушает музыку, не среагирует на сигналы.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тех карты на р.м. нет.</a:t>
            </a:r>
          </a:p>
          <a:p>
            <a:pPr indent="179388" algn="just"/>
            <a:r>
              <a:rPr lang="ru-RU" sz="1600" b="1" dirty="0" smtClean="0"/>
              <a:t>Запрет производства работ в любом случае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/>
          <a:srcRect l="53371" t="43249" r="32389" b="18779"/>
          <a:stretch>
            <a:fillRect/>
          </a:stretch>
        </p:blipFill>
        <p:spPr bwMode="auto">
          <a:xfrm>
            <a:off x="323528" y="548680"/>
            <a:ext cx="331236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067944" y="548680"/>
            <a:ext cx="4860032" cy="550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Работник № 2 (работы со слесарным инструментом): 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работа с ударным искрящим инструментом вблизи с проведением окрасочных и паяльных работ, 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работник не применяет СИЗ органов дыхания, рук и глаз</a:t>
            </a:r>
            <a:r>
              <a:rPr lang="en-US" sz="1600" b="1" dirty="0" smtClean="0"/>
              <a:t> (</a:t>
            </a:r>
            <a:r>
              <a:rPr lang="ru-RU" sz="1600" b="1" dirty="0" smtClean="0"/>
              <a:t>очки для зрения личные</a:t>
            </a:r>
            <a:r>
              <a:rPr lang="en-US" sz="1600" b="1" dirty="0" smtClean="0"/>
              <a:t>)</a:t>
            </a:r>
            <a:r>
              <a:rPr lang="ru-RU" sz="1600" b="1" dirty="0" smtClean="0"/>
              <a:t>, 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молоток и режущий инструмент не исправен, 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режущий инструмент расположен на полу, 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нет ящиков, стеллажей для инструмента и изделий, 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отсутствуют емкости </a:t>
            </a:r>
            <a:r>
              <a:rPr lang="ru-RU" sz="1600" b="1" dirty="0"/>
              <a:t>для сбора </a:t>
            </a:r>
            <a:r>
              <a:rPr lang="ru-RU" sz="1600" b="1" dirty="0" smtClean="0"/>
              <a:t>обрубков проволоки, 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рабочие </a:t>
            </a:r>
            <a:r>
              <a:rPr lang="ru-RU" sz="1600" b="1" dirty="0"/>
              <a:t>поверхности столов </a:t>
            </a:r>
            <a:r>
              <a:rPr lang="ru-RU" sz="1600" b="1" dirty="0" smtClean="0"/>
              <a:t>не покрыты гладким </a:t>
            </a:r>
            <a:r>
              <a:rPr lang="en-US" sz="1600" b="1" dirty="0" smtClean="0"/>
              <a:t> </a:t>
            </a:r>
            <a:r>
              <a:rPr lang="ru-RU" sz="1600" b="1" dirty="0" smtClean="0"/>
              <a:t>прочным материалом, 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не производится сбор обрубков, уборка рабочего места, 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провода в зоне  служебных проходов;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/>
              <a:t> </a:t>
            </a:r>
            <a:r>
              <a:rPr lang="ru-RU" sz="1600" b="1" dirty="0" smtClean="0"/>
              <a:t>не сообщил о микротравме.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тех карты на р.м. нет.</a:t>
            </a:r>
          </a:p>
          <a:p>
            <a:pPr algn="just"/>
            <a:r>
              <a:rPr lang="ru-RU" sz="1600" b="1" dirty="0" smtClean="0"/>
              <a:t>Запрет производства работ в случае не устранения несоответствий</a:t>
            </a:r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/>
          <a:srcRect l="36284" t="40717" r="46629" b="14982"/>
          <a:stretch>
            <a:fillRect/>
          </a:stretch>
        </p:blipFill>
        <p:spPr bwMode="auto">
          <a:xfrm>
            <a:off x="395537" y="548680"/>
            <a:ext cx="309634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635896" y="332656"/>
            <a:ext cx="5508104" cy="67403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Работник № 3 (маляр):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/>
              <a:t>покраска  краской 1 класса опасности производится не в окрасочной камере с подачей приточного воздуха,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/>
              <a:t>рабочее место не снабжено местной вентиляцией,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/>
              <a:t>не выписан наряд- допуск (взрывоопасность)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/>
              <a:t>работник применяет СИЗ органов дыхания с классом защиты не соответствующим применяемому сырью (краске- свинец -1 класс опасности, </a:t>
            </a:r>
            <a:r>
              <a:rPr lang="ru-RU" sz="1600" b="1" dirty="0" err="1" smtClean="0"/>
              <a:t>сизод</a:t>
            </a:r>
            <a:r>
              <a:rPr lang="ru-RU" sz="1600" b="1" dirty="0" smtClean="0"/>
              <a:t> для 1 класса опасности), т.е. </a:t>
            </a:r>
            <a:r>
              <a:rPr lang="ru-RU" sz="1600" b="1" dirty="0"/>
              <a:t>применяет СИЗОД  респиратор фильтрующий вместо респиратора изолирующего </a:t>
            </a:r>
            <a:r>
              <a:rPr lang="ru-RU" sz="1600" b="1" dirty="0" smtClean="0"/>
              <a:t>, </a:t>
            </a:r>
            <a:r>
              <a:rPr lang="ru-RU" sz="1600" b="1" dirty="0" smtClean="0"/>
              <a:t>не применяет СИЗ защиты глаз</a:t>
            </a:r>
            <a:endParaRPr lang="ru-RU" sz="16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/>
              <a:t>не </a:t>
            </a:r>
            <a:r>
              <a:rPr lang="ru-RU" sz="1600" b="1" dirty="0" smtClean="0"/>
              <a:t> </a:t>
            </a:r>
            <a:r>
              <a:rPr lang="ru-RU" sz="1600" b="1" dirty="0" smtClean="0"/>
              <a:t>обучен по программе обучения СИЗ</a:t>
            </a:r>
            <a:endParaRPr lang="ru-RU" sz="16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/>
              <a:t>не исправность шланга (замотан изолентой),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/>
              <a:t>отсутствует емкость для перелива краски 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/>
              <a:t>краска переливается в краскопульт на р.м. а не в </a:t>
            </a:r>
            <a:r>
              <a:rPr lang="ru-RU" sz="1600" b="1" dirty="0" err="1"/>
              <a:t>в</a:t>
            </a:r>
            <a:r>
              <a:rPr lang="ru-RU" sz="1600" b="1" dirty="0"/>
              <a:t> местах, оборудованных местной (локальной) вытяжной вентиляцией, на поддонах с бортами высотой не менее 50 мм, изготовленных из </a:t>
            </a:r>
            <a:r>
              <a:rPr lang="ru-RU" sz="1600" b="1" dirty="0" err="1"/>
              <a:t>неискрообразующего</a:t>
            </a:r>
            <a:r>
              <a:rPr lang="ru-RU" sz="1600" b="1" dirty="0"/>
              <a:t> </a:t>
            </a:r>
            <a:r>
              <a:rPr lang="ru-RU" sz="1600" b="1" dirty="0" smtClean="0"/>
              <a:t>материала,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/>
              <a:t>пролитые </a:t>
            </a:r>
            <a:r>
              <a:rPr lang="ru-RU" sz="1600" b="1" dirty="0"/>
              <a:t>на поверхность пола ЛКМ </a:t>
            </a:r>
            <a:r>
              <a:rPr lang="ru-RU" sz="1600" b="1" dirty="0" smtClean="0"/>
              <a:t>не убираются с  </a:t>
            </a:r>
            <a:r>
              <a:rPr lang="ru-RU" sz="1600" b="1" dirty="0"/>
              <a:t>с применением опилок, песка или сорбирующих материалов </a:t>
            </a:r>
            <a:r>
              <a:rPr lang="ru-RU" sz="1600" b="1" dirty="0" smtClean="0"/>
              <a:t>, ветошью,</a:t>
            </a:r>
            <a:endParaRPr lang="ru-RU" sz="1600" b="1" dirty="0"/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/>
              <a:t>провода в зоне  служебных проходов, не защищены от повреждений.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/>
              <a:t>тех карты на р.м. нет.</a:t>
            </a:r>
          </a:p>
          <a:p>
            <a:r>
              <a:rPr lang="ru-RU" sz="1600" b="1" dirty="0" smtClean="0"/>
              <a:t>Запрет производства работ в любом случае</a:t>
            </a:r>
            <a:endParaRPr lang="ru-RU" sz="1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/>
          <a:srcRect l="32012" t="19200" r="54461" b="36499"/>
          <a:stretch>
            <a:fillRect/>
          </a:stretch>
        </p:blipFill>
        <p:spPr bwMode="auto">
          <a:xfrm>
            <a:off x="395536" y="332656"/>
            <a:ext cx="3240360" cy="596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851920" y="404664"/>
            <a:ext cx="504056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Работник № 4 (грузчик): </a:t>
            </a:r>
          </a:p>
          <a:p>
            <a:pPr indent="268288" algn="just">
              <a:buFont typeface="+mj-lt"/>
              <a:buAutoNum type="arabicPeriod"/>
            </a:pPr>
            <a:r>
              <a:rPr lang="ru-RU" sz="1600" b="1" dirty="0" smtClean="0"/>
              <a:t>не применение грузоподъемного </a:t>
            </a:r>
            <a:r>
              <a:rPr lang="ru-RU" sz="1600" b="1" dirty="0"/>
              <a:t>оборудования и устройств (тельферов, лебедок, талей, блоков) </a:t>
            </a:r>
            <a:r>
              <a:rPr lang="ru-RU" sz="1600" b="1" dirty="0" smtClean="0"/>
              <a:t> при переносе и подъеме груза весом более 50 кг  на одного работника (можно если вдвоем), </a:t>
            </a:r>
          </a:p>
          <a:p>
            <a:pPr indent="268288" algn="just">
              <a:buFont typeface="+mj-lt"/>
              <a:buAutoNum type="arabicPeriod"/>
            </a:pPr>
            <a:r>
              <a:rPr lang="ru-RU" sz="1600" b="1" dirty="0" smtClean="0"/>
              <a:t>не применение СИЗ:  перчаток, ботинок с носком с металлическим </a:t>
            </a:r>
            <a:r>
              <a:rPr lang="ru-RU" sz="1600" b="1" dirty="0" err="1" smtClean="0"/>
              <a:t>подноском</a:t>
            </a:r>
            <a:r>
              <a:rPr lang="ru-RU" sz="1600" b="1" dirty="0" smtClean="0"/>
              <a:t>,  </a:t>
            </a:r>
          </a:p>
          <a:p>
            <a:pPr indent="268288" algn="just">
              <a:buFont typeface="+mj-lt"/>
              <a:buAutoNum type="arabicPeriod"/>
            </a:pPr>
            <a:r>
              <a:rPr lang="ru-RU" sz="1600" b="1" dirty="0" smtClean="0"/>
              <a:t>закатаны штаны, открытые участки тела ,</a:t>
            </a:r>
          </a:p>
          <a:p>
            <a:pPr indent="268288" algn="just">
              <a:buFont typeface="+mj-lt"/>
              <a:buAutoNum type="arabicPeriod"/>
            </a:pPr>
            <a:r>
              <a:rPr lang="ru-RU" sz="1600" b="1" dirty="0" smtClean="0"/>
              <a:t>при складировании груза не применяются подкладки,  разделительные прокладки, </a:t>
            </a:r>
          </a:p>
          <a:p>
            <a:pPr indent="268288" algn="just">
              <a:buFont typeface="+mj-lt"/>
              <a:buAutoNum type="arabicPeriod"/>
            </a:pPr>
            <a:r>
              <a:rPr lang="ru-RU" sz="1600" b="1" dirty="0" smtClean="0"/>
              <a:t>штабель не обвязан, возможно </a:t>
            </a:r>
            <a:r>
              <a:rPr lang="ru-RU" sz="1600" b="1" dirty="0" err="1" smtClean="0"/>
              <a:t>разваливание</a:t>
            </a:r>
            <a:r>
              <a:rPr lang="ru-RU" sz="1600" b="1" dirty="0" smtClean="0"/>
              <a:t> груза, </a:t>
            </a:r>
          </a:p>
          <a:p>
            <a:pPr indent="268288" algn="just">
              <a:buFont typeface="+mj-lt"/>
              <a:buAutoNum type="arabicPeriod"/>
            </a:pPr>
            <a:r>
              <a:rPr lang="ru-RU" sz="1600" b="1" dirty="0" smtClean="0"/>
              <a:t>груз располагается вплотную к стене, </a:t>
            </a:r>
          </a:p>
          <a:p>
            <a:pPr indent="268288" algn="just">
              <a:buFont typeface="+mj-lt"/>
              <a:buAutoNum type="arabicPeriod"/>
            </a:pPr>
            <a:r>
              <a:rPr lang="ru-RU" sz="1600" b="1" dirty="0" smtClean="0"/>
              <a:t>при перемещении груза катая его по полу работник находится спереди перемещаемого груза, </a:t>
            </a:r>
          </a:p>
          <a:p>
            <a:pPr indent="268288" algn="just">
              <a:buFont typeface="+mj-lt"/>
              <a:buAutoNum type="arabicPeriod"/>
            </a:pPr>
            <a:r>
              <a:rPr lang="ru-RU" sz="1600" b="1" dirty="0" smtClean="0"/>
              <a:t>в технологической карте отсутствует  указание о местах размещения грузов, методах перемещения, размерах проходов и проездов, высоте штабеля,</a:t>
            </a:r>
          </a:p>
          <a:p>
            <a:pPr indent="268288" algn="just">
              <a:buFont typeface="+mj-lt"/>
              <a:buAutoNum type="arabicPeriod"/>
            </a:pPr>
            <a:r>
              <a:rPr lang="ru-RU" sz="1600" b="1" dirty="0" smtClean="0"/>
              <a:t>в технологической карте отсутствует раздел  по безопасности труда,</a:t>
            </a:r>
          </a:p>
          <a:p>
            <a:pPr indent="268288" algn="just">
              <a:buFont typeface="+mj-lt"/>
              <a:buAutoNum type="arabicPeriod"/>
            </a:pPr>
            <a:r>
              <a:rPr lang="ru-RU" sz="1600" b="1" dirty="0" smtClean="0"/>
              <a:t>в технологической карте отсутствует пооперационное описание выполняемой работы,</a:t>
            </a:r>
          </a:p>
          <a:p>
            <a:pPr indent="268288" algn="just">
              <a:buFont typeface="+mj-lt"/>
              <a:buAutoNum type="arabicPeriod"/>
            </a:pPr>
            <a:r>
              <a:rPr lang="ru-RU" sz="1600" b="1" dirty="0" smtClean="0"/>
              <a:t>маршрут перемещения груза не очищен  от мусора, инструмента и т.д. </a:t>
            </a:r>
          </a:p>
          <a:p>
            <a:pPr algn="just"/>
            <a:r>
              <a:rPr lang="ru-RU" sz="1600" b="1" dirty="0" smtClean="0"/>
              <a:t>Запрет производства работ если не придет второй работник и не устранятся все несоответствия.</a:t>
            </a:r>
            <a:endParaRPr lang="ru-RU" sz="1600" b="1" dirty="0"/>
          </a:p>
          <a:p>
            <a:pPr algn="just"/>
            <a:r>
              <a:rPr lang="ru-RU" sz="1000" b="1" dirty="0" smtClean="0"/>
              <a:t> </a:t>
            </a:r>
            <a:endParaRPr lang="ru-RU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/>
          <a:srcRect l="58355" t="17934" r="25982" b="44094"/>
          <a:stretch>
            <a:fillRect/>
          </a:stretch>
        </p:blipFill>
        <p:spPr bwMode="auto">
          <a:xfrm>
            <a:off x="395535" y="332656"/>
            <a:ext cx="3744417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211959" y="476672"/>
            <a:ext cx="4608513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Работник № 5 (плотник): 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рабочее место с выделением древесной пыли  расположено в близи паяльных работ , 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р.м. не оборудовано </a:t>
            </a:r>
            <a:r>
              <a:rPr lang="ru-RU" sz="1600" b="1" dirty="0"/>
              <a:t>системой пневматического удаления опилок </a:t>
            </a:r>
            <a:r>
              <a:rPr lang="ru-RU" sz="1600" b="1" dirty="0" smtClean="0"/>
              <a:t>,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 отходы </a:t>
            </a:r>
            <a:r>
              <a:rPr lang="ru-RU" sz="1600" b="1" dirty="0"/>
              <a:t>производства </a:t>
            </a:r>
            <a:r>
              <a:rPr lang="ru-RU" sz="1600" b="1" dirty="0" smtClean="0"/>
              <a:t>не собираются и не удаляются с р.м., 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заготовки</a:t>
            </a:r>
            <a:r>
              <a:rPr lang="ru-RU" sz="1600" b="1" dirty="0"/>
              <a:t>, готовые изделия и отходы </a:t>
            </a:r>
            <a:r>
              <a:rPr lang="ru-RU" sz="1600" b="1" dirty="0" smtClean="0"/>
              <a:t>загромождают р.м., 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перед </a:t>
            </a:r>
            <a:r>
              <a:rPr lang="ru-RU" sz="1600" b="1" dirty="0"/>
              <a:t>началом работ с ручным деревообрабатывающим инструментом </a:t>
            </a:r>
            <a:r>
              <a:rPr lang="ru-RU" sz="1600" b="1" dirty="0" smtClean="0"/>
              <a:t>не произведена его проверка, 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работы выполняются тупой пилой,  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доска не закреплена на </a:t>
            </a:r>
            <a:r>
              <a:rPr lang="ru-RU" sz="1600" b="1" dirty="0"/>
              <a:t>верстаке или козелках струбциной так, чтобы отпиливаемая часть свешивалась за кромку доски верстака </a:t>
            </a:r>
            <a:r>
              <a:rPr lang="ru-RU" sz="1600" b="1" dirty="0" smtClean="0"/>
              <a:t>,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Не применение СИЗ органов зрения,</a:t>
            </a:r>
            <a:endParaRPr lang="ru-RU" sz="1600" b="1" dirty="0"/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применение СИЗОД </a:t>
            </a:r>
            <a:r>
              <a:rPr lang="ru-RU" sz="1600" b="1" dirty="0" err="1" smtClean="0"/>
              <a:t>противоаэрозольного</a:t>
            </a:r>
            <a:r>
              <a:rPr lang="ru-RU" sz="1600" b="1" dirty="0" smtClean="0"/>
              <a:t> а не </a:t>
            </a:r>
            <a:r>
              <a:rPr lang="ru-RU" sz="1600" b="1" dirty="0" err="1" smtClean="0"/>
              <a:t>пылегазозащитного</a:t>
            </a:r>
            <a:r>
              <a:rPr lang="ru-RU" sz="1600" b="1" dirty="0" smtClean="0"/>
              <a:t>, 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признаки заболевания - аллергии, работник не поставил в известность руководителя о состоянии здоровья,</a:t>
            </a:r>
          </a:p>
          <a:p>
            <a:pPr indent="179388" algn="just">
              <a:buFont typeface="+mj-lt"/>
              <a:buAutoNum type="arabicPeriod"/>
            </a:pPr>
            <a:r>
              <a:rPr lang="ru-RU" sz="1600" b="1" dirty="0" smtClean="0"/>
              <a:t>тех карта отсутствует на р.м.</a:t>
            </a:r>
          </a:p>
          <a:p>
            <a:pPr indent="179388" algn="just"/>
            <a:r>
              <a:rPr lang="ru-RU" sz="1600" b="1" dirty="0" smtClean="0"/>
              <a:t>  Отстранить от работы, направить  в мед. организацию</a:t>
            </a:r>
            <a:endParaRPr lang="ru-RU" sz="1600" b="1" dirty="0"/>
          </a:p>
          <a:p>
            <a:r>
              <a:rPr lang="ru-RU" sz="1600" b="1" dirty="0" smtClean="0"/>
              <a:t> </a:t>
            </a:r>
            <a:endParaRPr lang="ru-RU" sz="1600" b="1" dirty="0"/>
          </a:p>
          <a:p>
            <a:endParaRPr lang="ru-RU" sz="1000" dirty="0"/>
          </a:p>
          <a:p>
            <a:endParaRPr lang="ru-RU" sz="1000" b="1" dirty="0"/>
          </a:p>
          <a:p>
            <a:endParaRPr lang="ru-RU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92696"/>
            <a:ext cx="8712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руководителя работ:</a:t>
            </a:r>
          </a:p>
          <a:p>
            <a:r>
              <a:rPr lang="ru-RU" dirty="0" smtClean="0"/>
              <a:t>Работник 1 – нет тех карты, запас </a:t>
            </a:r>
            <a:r>
              <a:rPr lang="ru-RU" dirty="0" err="1" smtClean="0"/>
              <a:t>СИЗод</a:t>
            </a:r>
            <a:r>
              <a:rPr lang="ru-RU" dirty="0" smtClean="0"/>
              <a:t>, очки, есть инструкция по эксплуатации, дать если конкурсант запросит</a:t>
            </a:r>
          </a:p>
          <a:p>
            <a:r>
              <a:rPr lang="ru-RU" dirty="0" smtClean="0"/>
              <a:t>Работник 2- нет тех карты, запас </a:t>
            </a:r>
            <a:r>
              <a:rPr lang="ru-RU" dirty="0" err="1" smtClean="0"/>
              <a:t>СИЗод</a:t>
            </a:r>
            <a:r>
              <a:rPr lang="ru-RU" dirty="0" smtClean="0"/>
              <a:t>, рук</a:t>
            </a:r>
            <a:r>
              <a:rPr lang="ru-RU" dirty="0" smtClean="0"/>
              <a:t> , дать если конкурсант запросит</a:t>
            </a:r>
            <a:r>
              <a:rPr lang="ru-RU" dirty="0" smtClean="0"/>
              <a:t> </a:t>
            </a:r>
          </a:p>
          <a:p>
            <a:r>
              <a:rPr lang="ru-RU" dirty="0" smtClean="0"/>
              <a:t>Работник 3 – не обучен СИЗ, нет тех карты, запас верного </a:t>
            </a:r>
            <a:r>
              <a:rPr lang="ru-RU" dirty="0" err="1" smtClean="0"/>
              <a:t>СИЗод</a:t>
            </a:r>
            <a:r>
              <a:rPr lang="ru-RU" dirty="0" smtClean="0"/>
              <a:t>, очки, есть руководство по эксплуатации краскопульта, дать </a:t>
            </a:r>
            <a:r>
              <a:rPr lang="ru-RU" dirty="0" smtClean="0"/>
              <a:t>если конкурсант запросит </a:t>
            </a:r>
            <a:endParaRPr lang="ru-RU" dirty="0" smtClean="0"/>
          </a:p>
          <a:p>
            <a:r>
              <a:rPr lang="ru-RU" dirty="0" smtClean="0"/>
              <a:t>Работник 4 есть тех карта с нарушениями, запас СИЗ рук, </a:t>
            </a:r>
            <a:r>
              <a:rPr lang="ru-RU" dirty="0" smtClean="0"/>
              <a:t>дать если конкурсант запросит</a:t>
            </a:r>
            <a:endParaRPr lang="ru-RU" dirty="0" smtClean="0"/>
          </a:p>
          <a:p>
            <a:r>
              <a:rPr lang="ru-RU" dirty="0" smtClean="0"/>
              <a:t>Работник 5 не обучен по СИЗ, нет тех карты, есть инструкция по эксплуатации , запас верного СИЗ, очки, </a:t>
            </a:r>
            <a:r>
              <a:rPr lang="ru-RU" dirty="0" smtClean="0"/>
              <a:t>дать если конкурсант </a:t>
            </a:r>
            <a:r>
              <a:rPr lang="ru-RU" dirty="0" smtClean="0"/>
              <a:t>запросит</a:t>
            </a:r>
          </a:p>
          <a:p>
            <a:r>
              <a:rPr lang="ru-RU" dirty="0" smtClean="0"/>
              <a:t>В наличии протоколы обучения по охране труда, журнал инструктажа повторного,</a:t>
            </a:r>
            <a:r>
              <a:rPr lang="ru-RU" dirty="0" smtClean="0"/>
              <a:t> дать если конкурсант </a:t>
            </a:r>
            <a:r>
              <a:rPr lang="ru-RU" dirty="0" smtClean="0"/>
              <a:t>запросит</a:t>
            </a:r>
          </a:p>
          <a:p>
            <a:r>
              <a:rPr lang="ru-RU" dirty="0" smtClean="0"/>
              <a:t>Если не выбирается персонаж № 4, тех карта должна быть приложена для другого персонажа, или в любой комбинации обязателен персонаж № 4, так как оценка тех карты есть в критериях оценки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5060</TotalTime>
  <Words>1264</Words>
  <Application>Microsoft Office PowerPoint</Application>
  <PresentationFormat>Экран (4:3)</PresentationFormat>
  <Paragraphs>90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upr_ot_VoytenkoAV</dc:creator>
  <cp:lastModifiedBy>upr_ot_VoytenkoAV</cp:lastModifiedBy>
  <cp:revision>179</cp:revision>
  <dcterms:created xsi:type="dcterms:W3CDTF">2024-03-12T02:19:24Z</dcterms:created>
  <dcterms:modified xsi:type="dcterms:W3CDTF">2024-03-20T07:42:04Z</dcterms:modified>
</cp:coreProperties>
</file>